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7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8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9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10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11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2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  <p:sldMasterId id="2147483809" r:id="rId2"/>
    <p:sldMasterId id="2147483826" r:id="rId3"/>
    <p:sldMasterId id="2147483838" r:id="rId4"/>
    <p:sldMasterId id="2147483850" r:id="rId5"/>
    <p:sldMasterId id="2147483855" r:id="rId6"/>
    <p:sldMasterId id="2147483860" r:id="rId7"/>
    <p:sldMasterId id="2147483866" r:id="rId8"/>
    <p:sldMasterId id="2147483878" r:id="rId9"/>
    <p:sldMasterId id="2147483891" r:id="rId10"/>
    <p:sldMasterId id="2147483905" r:id="rId11"/>
    <p:sldMasterId id="2147483917" r:id="rId12"/>
    <p:sldMasterId id="2147483930" r:id="rId13"/>
  </p:sldMasterIdLst>
  <p:notesMasterIdLst>
    <p:notesMasterId r:id="rId43"/>
  </p:notesMasterIdLst>
  <p:sldIdLst>
    <p:sldId id="256" r:id="rId14"/>
    <p:sldId id="710" r:id="rId15"/>
    <p:sldId id="697" r:id="rId16"/>
    <p:sldId id="701" r:id="rId17"/>
    <p:sldId id="258" r:id="rId18"/>
    <p:sldId id="337" r:id="rId19"/>
    <p:sldId id="468" r:id="rId20"/>
    <p:sldId id="711" r:id="rId21"/>
    <p:sldId id="698" r:id="rId22"/>
    <p:sldId id="264" r:id="rId23"/>
    <p:sldId id="630" r:id="rId24"/>
    <p:sldId id="631" r:id="rId25"/>
    <p:sldId id="699" r:id="rId26"/>
    <p:sldId id="712" r:id="rId27"/>
    <p:sldId id="263" r:id="rId28"/>
    <p:sldId id="464" r:id="rId29"/>
    <p:sldId id="700" r:id="rId30"/>
    <p:sldId id="466" r:id="rId31"/>
    <p:sldId id="259" r:id="rId32"/>
    <p:sldId id="713" r:id="rId33"/>
    <p:sldId id="510" r:id="rId34"/>
    <p:sldId id="467" r:id="rId35"/>
    <p:sldId id="603" r:id="rId36"/>
    <p:sldId id="714" r:id="rId37"/>
    <p:sldId id="672" r:id="rId38"/>
    <p:sldId id="709" r:id="rId39"/>
    <p:sldId id="715" r:id="rId40"/>
    <p:sldId id="604" r:id="rId41"/>
    <p:sldId id="325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2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4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CDEC7-A02C-49CB-86C4-80E8463A39B8}" type="datetimeFigureOut">
              <a:rPr kumimoji="1" lang="ja-JP" altLang="en-US" smtClean="0"/>
              <a:t>2019/10/12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76E41-283D-49D6-8BC9-12FD28C3C0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7982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0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0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0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0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5C30FE-4C8F-2E47-9D5C-D400C27DB0A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1E"/>
                </a:solidFill>
                <a:effectLst/>
                <a:uLnTx/>
                <a:uFillTx/>
                <a:latin typeface="Times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1E"/>
              </a:solidFill>
              <a:effectLst/>
              <a:uLnTx/>
              <a:uFillTx/>
              <a:latin typeface="Times" charset="0"/>
              <a:ea typeface="ＭＳ Ｐゴシック" charset="0"/>
            </a:endParaRPr>
          </a:p>
        </p:txBody>
      </p:sp>
      <p:sp>
        <p:nvSpPr>
          <p:cNvPr id="1177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783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41638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404101b19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404101b190_0_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05eb58517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405eb58517_0_5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msglobal.org" TargetMode="External"/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5738-B9A7-41AF-9530-44B2AC26024D}" type="datetimeFigureOut">
              <a:rPr kumimoji="1" lang="ja-JP" altLang="en-US" smtClean="0"/>
              <a:t>2019/10/12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36D1BA2B-AA9A-46DF-811A-229F0B5D0C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1236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5738-B9A7-41AF-9530-44B2AC26024D}" type="datetimeFigureOut">
              <a:rPr kumimoji="1" lang="ja-JP" altLang="en-US" smtClean="0"/>
              <a:t>2019/10/12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BA2B-AA9A-46DF-811A-229F0B5D0C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149887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7" y="273052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2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srgbClr val="000049"/>
                </a:solidFill>
              </a:rPr>
              <a:pPr/>
              <a:t>10/12/2019</a:t>
            </a:fld>
            <a:endParaRPr lang="en-US">
              <a:solidFill>
                <a:srgbClr val="000049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49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srgbClr val="000049"/>
                </a:solidFill>
              </a:rPr>
              <a:pPr/>
              <a:t>‹#›</a:t>
            </a:fld>
            <a:endParaRPr lang="en-US">
              <a:solidFill>
                <a:srgbClr val="000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20983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78172" y="4857770"/>
            <a:ext cx="3065464" cy="566739"/>
          </a:xfrm>
        </p:spPr>
        <p:txBody>
          <a:bodyPr anchor="b"/>
          <a:lstStyle>
            <a:lvl1pPr algn="ctr">
              <a:defRPr sz="1500" b="1"/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857356" y="714356"/>
            <a:ext cx="5486400" cy="4114800"/>
          </a:xfrm>
          <a:prstGeom prst="rect">
            <a:avLst/>
          </a:prstGeom>
          <a:noFill/>
          <a:ln w="76200">
            <a:noFill/>
          </a:ln>
          <a:effectLst>
            <a:outerShdw blurRad="190500" algn="ctr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>
            <a:sp3d extrusionH="57150">
              <a:bevelT w="38100" h="38100" prst="angle"/>
            </a:sp3d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kumimoji="0" lang="ja-JP" altLang="en-US"/>
              <a:t>アイコンをクリックして図を追加</a:t>
            </a:r>
            <a:endParaRPr kumimoji="0" 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086129" y="5429275"/>
            <a:ext cx="3057508" cy="633431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srgbClr val="000049"/>
                </a:solidFill>
              </a:rPr>
              <a:pPr/>
              <a:t>10/12/2019</a:t>
            </a:fld>
            <a:endParaRPr lang="en-US">
              <a:solidFill>
                <a:srgbClr val="000049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49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srgbClr val="000049"/>
                </a:solidFill>
              </a:rPr>
              <a:pPr/>
              <a:t>‹#›</a:t>
            </a:fld>
            <a:endParaRPr lang="en-US">
              <a:solidFill>
                <a:srgbClr val="000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99149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srgbClr val="000049"/>
                </a:solidFill>
              </a:rPr>
              <a:pPr/>
              <a:t>10/12/2019</a:t>
            </a:fld>
            <a:endParaRPr lang="en-US">
              <a:solidFill>
                <a:srgbClr val="000049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49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srgbClr val="000049"/>
                </a:solidFill>
              </a:rPr>
              <a:pPr/>
              <a:t>‹#›</a:t>
            </a:fld>
            <a:endParaRPr lang="en-US">
              <a:solidFill>
                <a:srgbClr val="000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08592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929454" y="274642"/>
            <a:ext cx="1757346" cy="5851525"/>
          </a:xfrm>
        </p:spPr>
        <p:txBody>
          <a:bodyPr vert="eaVert"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400816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srgbClr val="000049"/>
                </a:solidFill>
              </a:rPr>
              <a:pPr/>
              <a:t>10/12/2019</a:t>
            </a:fld>
            <a:endParaRPr lang="en-US">
              <a:solidFill>
                <a:srgbClr val="000049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49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srgbClr val="000049"/>
                </a:solidFill>
              </a:rPr>
              <a:pPr/>
              <a:t>‹#›</a:t>
            </a:fld>
            <a:endParaRPr lang="en-US">
              <a:solidFill>
                <a:srgbClr val="000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43202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9400"/>
            <a:ext cx="82296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 rtlCol="0">
            <a:normAutofit/>
          </a:bodyPr>
          <a:lstStyle/>
          <a:p>
            <a:pPr lvl="0"/>
            <a:r>
              <a:rPr lang="ja-JP" altLang="en-US" noProof="0" dirty="0"/>
              <a:t>アイコンをクリックして表を追加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z="1350" kern="0">
                <a:solidFill>
                  <a:sysClr val="windowText" lastClr="000000"/>
                </a:solidFill>
              </a:rPr>
              <a:t>                   </a:t>
            </a:r>
            <a:r>
              <a:rPr lang="ja-JP" altLang="en-US" sz="1350" kern="0">
                <a:solidFill>
                  <a:sysClr val="windowText" lastClr="000000"/>
                </a:solidFill>
              </a:rPr>
              <a:t>　　　　　　　　　　                                                                                         </a:t>
            </a:r>
            <a:fld id="{15BA8AC6-2C40-4B41-AE86-715A91405C91}" type="slidenum">
              <a:rPr lang="ja-JP" altLang="en-US" sz="1350" kern="0" smtClean="0">
                <a:solidFill>
                  <a:srgbClr val="FFCC99"/>
                </a:solidFill>
              </a:rPr>
              <a:pPr>
                <a:defRPr/>
              </a:pPr>
              <a:t>‹#›</a:t>
            </a:fld>
            <a:endParaRPr lang="ja-JP" altLang="en-US" sz="1350" kern="0">
              <a:solidFill>
                <a:srgbClr val="FFCC99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/>
            </a:lvl1pPr>
          </a:lstStyle>
          <a:p>
            <a:pPr>
              <a:defRPr/>
            </a:pPr>
            <a:r>
              <a:rPr lang="en-US" altLang="ja-JP" sz="1350" kern="0">
                <a:solidFill>
                  <a:sysClr val="windowText" lastClr="000000"/>
                </a:solidFill>
              </a:rPr>
              <a:t>All Rights reseved by Tsuneo Yamada and NIME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/>
            </a:lvl1pPr>
          </a:lstStyle>
          <a:p>
            <a:pPr>
              <a:defRPr/>
            </a:pPr>
            <a:fld id="{CBACB298-C1D8-45A3-8EF0-868E20C1905A}" type="slidenum">
              <a:rPr lang="en-US" altLang="ja-JP" sz="1350" kern="0" smtClean="0">
                <a:solidFill>
                  <a:sysClr val="windowText" lastClr="000000"/>
                </a:solidFill>
              </a:rPr>
              <a:pPr>
                <a:defRPr/>
              </a:pPr>
              <a:t>‹#›</a:t>
            </a:fld>
            <a:endParaRPr lang="en-US" altLang="ja-JP" sz="135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964401"/>
      </p:ext>
    </p:extLst>
  </p:cSld>
  <p:clrMapOvr>
    <a:masterClrMapping/>
  </p:clrMapOvr>
  <p:transition>
    <p:pull dir="d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609600" cy="228600"/>
          </a:xfrm>
        </p:spPr>
        <p:txBody>
          <a:bodyPr anchor="ctr" anchorCtr="0"/>
          <a:lstStyle>
            <a:lvl1pPr>
              <a:defRPr sz="900"/>
            </a:lvl1pPr>
          </a:lstStyle>
          <a:p>
            <a:fld id="{A0831FCF-80A8-4E88-B35C-C66C4B9D47CE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651848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609600" cy="228600"/>
          </a:xfrm>
        </p:spPr>
        <p:txBody>
          <a:bodyPr anchor="ctr" anchorCtr="0"/>
          <a:lstStyle>
            <a:lvl1pPr>
              <a:defRPr sz="900"/>
            </a:lvl1pPr>
          </a:lstStyle>
          <a:p>
            <a:fld id="{A0831FCF-80A8-4E88-B35C-C66C4B9D47CE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489248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534400" y="6629400"/>
            <a:ext cx="609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2A4B7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2A4B7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2A4B7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2A4B7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2A4B7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2A4B7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2A4B7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2A4B7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2A4B7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4245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814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5738-B9A7-41AF-9530-44B2AC26024D}" type="datetimeFigureOut">
              <a:rPr kumimoji="1" lang="ja-JP" altLang="en-US" smtClean="0"/>
              <a:t>2019/10/12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BA2B-AA9A-46DF-811A-229F0B5D0C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9387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609600" cy="228600"/>
          </a:xfrm>
        </p:spPr>
        <p:txBody>
          <a:bodyPr anchor="ctr" anchorCtr="0"/>
          <a:lstStyle>
            <a:lvl1pPr>
              <a:defRPr sz="900"/>
            </a:lvl1pPr>
          </a:lstStyle>
          <a:p>
            <a:fld id="{A0831FCF-80A8-4E88-B35C-C66C4B9D47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575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609600" cy="228600"/>
          </a:xfrm>
        </p:spPr>
        <p:txBody>
          <a:bodyPr anchor="ctr" anchorCtr="0"/>
          <a:lstStyle>
            <a:lvl1pPr>
              <a:defRPr sz="900"/>
            </a:lvl1pPr>
          </a:lstStyle>
          <a:p>
            <a:fld id="{A0831FCF-80A8-4E88-B35C-C66C4B9D47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004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                   </a:t>
            </a:r>
            <a:r>
              <a:rPr lang="ja-JP" altLang="en-US"/>
              <a:t>　　　　　　　　　　                                                                                         </a:t>
            </a:r>
            <a:fld id="{164E6456-5C7D-4B53-9A36-536EA2E591B5}" type="slidenum">
              <a:rPr lang="ja-JP" altLang="en-US" smtClean="0">
                <a:solidFill>
                  <a:srgbClr val="FFCC99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FFCC99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FAE599-119C-463F-BF2A-42D98CF37699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69671306"/>
      </p:ext>
    </p:extLst>
  </p:cSld>
  <p:clrMapOvr>
    <a:masterClrMapping/>
  </p:clrMapOvr>
  <p:transition>
    <p:pull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                   </a:t>
            </a:r>
            <a:r>
              <a:rPr lang="ja-JP" altLang="en-US"/>
              <a:t>　　　　　　　　　　                                                                                         </a:t>
            </a:r>
            <a:fld id="{37B3EE32-3A15-4D70-914D-83E8C4954E2E}" type="slidenum">
              <a:rPr lang="ja-JP" altLang="en-US" smtClean="0">
                <a:solidFill>
                  <a:srgbClr val="FFCC99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FFCC99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E8BA3-882C-4A01-8260-259BE1EFB812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92068348"/>
      </p:ext>
    </p:extLst>
  </p:cSld>
  <p:clrMapOvr>
    <a:masterClrMapping/>
  </p:clrMapOvr>
  <p:transition>
    <p:pull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                   </a:t>
            </a:r>
            <a:r>
              <a:rPr lang="ja-JP" altLang="en-US"/>
              <a:t>　　　　　　　　　　                                                                                         </a:t>
            </a:r>
            <a:fld id="{8FB07129-B456-4658-AA31-A01804AEF343}" type="slidenum">
              <a:rPr lang="ja-JP" altLang="en-US" smtClean="0">
                <a:solidFill>
                  <a:srgbClr val="FFCC99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FFCC99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19AD3B-935F-4B4B-93A3-5D7B86A11150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94343907"/>
      </p:ext>
    </p:extLst>
  </p:cSld>
  <p:clrMapOvr>
    <a:masterClrMapping/>
  </p:clrMapOvr>
  <p:transition>
    <p:pull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                   </a:t>
            </a:r>
            <a:r>
              <a:rPr lang="ja-JP" altLang="en-US"/>
              <a:t>　　　　　　　　　　                                                                                         </a:t>
            </a:r>
            <a:fld id="{3A4BF974-393F-40D8-9C27-05B786E2C260}" type="slidenum">
              <a:rPr lang="ja-JP" altLang="en-US" smtClean="0">
                <a:solidFill>
                  <a:srgbClr val="FFCC99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FFCC99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E8C3B-BA40-42C9-9AA7-010B52F737CC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63055310"/>
      </p:ext>
    </p:extLst>
  </p:cSld>
  <p:clrMapOvr>
    <a:masterClrMapping/>
  </p:clrMapOvr>
  <p:transition>
    <p:pull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                   </a:t>
            </a:r>
            <a:r>
              <a:rPr lang="ja-JP" altLang="en-US"/>
              <a:t>　　　　　　　　　　                                                                                         </a:t>
            </a:r>
            <a:fld id="{92D5481F-E588-4601-81F6-8CF38D503459}" type="slidenum">
              <a:rPr lang="ja-JP" altLang="en-US" smtClean="0">
                <a:solidFill>
                  <a:srgbClr val="FFCC99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FFCC99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5DDB0B-4217-474E-B1CF-3B8BE71A8A63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38523907"/>
      </p:ext>
    </p:extLst>
  </p:cSld>
  <p:clrMapOvr>
    <a:masterClrMapping/>
  </p:clrMapOvr>
  <p:transition>
    <p:pull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                   </a:t>
            </a:r>
            <a:r>
              <a:rPr lang="ja-JP" altLang="en-US"/>
              <a:t>　　　　　　　　　　                                                                                         </a:t>
            </a:r>
            <a:fld id="{6A9D84AC-67DE-4091-A140-7BB77E689CBE}" type="slidenum">
              <a:rPr lang="ja-JP" altLang="en-US" smtClean="0">
                <a:solidFill>
                  <a:srgbClr val="FFCC99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FFCC99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72D7E-9757-42D5-8C89-DEA00B034816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4510868"/>
      </p:ext>
    </p:extLst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5738-B9A7-41AF-9530-44B2AC26024D}" type="datetimeFigureOut">
              <a:rPr kumimoji="1" lang="ja-JP" altLang="en-US" smtClean="0"/>
              <a:t>2019/10/12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BA2B-AA9A-46DF-811A-229F0B5D0C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8911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                   </a:t>
            </a:r>
            <a:r>
              <a:rPr lang="ja-JP" altLang="en-US"/>
              <a:t>　　　　　　　　　　                                                                                         </a:t>
            </a:r>
            <a:fld id="{B8214482-0E8E-4ADF-B9E3-2F173CA47E38}" type="slidenum">
              <a:rPr lang="ja-JP" altLang="en-US" smtClean="0">
                <a:solidFill>
                  <a:srgbClr val="FFCC99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FFCC99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4DD9C4-1C64-4188-8DD6-B01C703EE3B2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62004430"/>
      </p:ext>
    </p:extLst>
  </p:cSld>
  <p:clrMapOvr>
    <a:masterClrMapping/>
  </p:clrMapOvr>
  <p:transition>
    <p:pull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                   </a:t>
            </a:r>
            <a:r>
              <a:rPr lang="ja-JP" altLang="en-US"/>
              <a:t>　　　　　　　　　　                                                                                         </a:t>
            </a:r>
            <a:fld id="{BE5CC98A-CDD9-4347-848E-5C4D8792B1AD}" type="slidenum">
              <a:rPr lang="ja-JP" altLang="en-US" smtClean="0">
                <a:solidFill>
                  <a:srgbClr val="FFCC99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FFCC99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C667BA-7242-44E1-A027-E5C3A7C0B04E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96164171"/>
      </p:ext>
    </p:extLst>
  </p:cSld>
  <p:clrMapOvr>
    <a:masterClrMapping/>
  </p:clrMapOvr>
  <p:hf sldNum="0"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                   </a:t>
            </a:r>
            <a:r>
              <a:rPr lang="ja-JP" altLang="en-US"/>
              <a:t>　　　　　　　　　　                                                                                         </a:t>
            </a:r>
            <a:fld id="{5DE0DF2A-EBEE-435B-B0A2-B8BCFC9F40A9}" type="slidenum">
              <a:rPr lang="ja-JP" altLang="en-US" smtClean="0">
                <a:solidFill>
                  <a:srgbClr val="FFCC99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FFCC99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46AC6F-9AE2-4FAC-9829-80D5B511980B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64880343"/>
      </p:ext>
    </p:extLst>
  </p:cSld>
  <p:clrMapOvr>
    <a:masterClrMapping/>
  </p:clrMapOvr>
  <p:transition>
    <p:pull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                   </a:t>
            </a:r>
            <a:r>
              <a:rPr lang="ja-JP" altLang="en-US"/>
              <a:t>　　　　　　　　　　                                                                                         </a:t>
            </a:r>
            <a:fld id="{A161D217-88F9-4490-9272-DF07DBD0348F}" type="slidenum">
              <a:rPr lang="ja-JP" altLang="en-US" smtClean="0">
                <a:solidFill>
                  <a:srgbClr val="FFCC99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FFCC99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29D4FA-1F17-4E67-BEB0-1BD483466B63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93744518"/>
      </p:ext>
    </p:extLst>
  </p:cSld>
  <p:clrMapOvr>
    <a:masterClrMapping/>
  </p:clrMapOvr>
  <p:hf sldNum="0"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                   </a:t>
            </a:r>
            <a:r>
              <a:rPr lang="ja-JP" altLang="en-US"/>
              <a:t>　　　　　　　　　　                                                                                         </a:t>
            </a:r>
            <a:fld id="{E00B8413-F79B-4B17-B93A-DA7DD1B55580}" type="slidenum">
              <a:rPr lang="ja-JP" altLang="en-US" smtClean="0">
                <a:solidFill>
                  <a:srgbClr val="FFCC99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FFCC99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321DC-C626-40A0-90DB-0430C519A8E1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93448312"/>
      </p:ext>
    </p:extLst>
  </p:cSld>
  <p:clrMapOvr>
    <a:masterClrMapping/>
  </p:clrMapOvr>
  <p:hf sldNum="0"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53D64-AEE4-4AEC-9583-A1F4872C3EE3}" type="datetimeFigureOut">
              <a:rPr kumimoji="1" lang="ja-JP" altLang="en-US" smtClean="0"/>
              <a:t>2019/10/12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CA6AB-3940-41A3-9F40-E7ECDA75EF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46604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53D64-AEE4-4AEC-9583-A1F4872C3EE3}" type="datetimeFigureOut">
              <a:rPr kumimoji="1" lang="ja-JP" altLang="en-US" smtClean="0"/>
              <a:t>2019/10/12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CA6AB-3940-41A3-9F40-E7ECDA75EF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0904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53D64-AEE4-4AEC-9583-A1F4872C3EE3}" type="datetimeFigureOut">
              <a:rPr kumimoji="1" lang="ja-JP" altLang="en-US" smtClean="0"/>
              <a:t>2019/10/12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CA6AB-3940-41A3-9F40-E7ECDA75EF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49207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53D64-AEE4-4AEC-9583-A1F4872C3EE3}" type="datetimeFigureOut">
              <a:rPr kumimoji="1" lang="ja-JP" altLang="en-US" smtClean="0"/>
              <a:t>2019/10/12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CA6AB-3940-41A3-9F40-E7ECDA75EF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41376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53D64-AEE4-4AEC-9583-A1F4872C3EE3}" type="datetimeFigureOut">
              <a:rPr kumimoji="1" lang="ja-JP" altLang="en-US" smtClean="0"/>
              <a:t>2019/10/12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CA6AB-3940-41A3-9F40-E7ECDA75EF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3166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2B85738-B9A7-41AF-9530-44B2AC26024D}" type="datetimeFigureOut">
              <a:rPr kumimoji="1" lang="ja-JP" altLang="en-US" smtClean="0"/>
              <a:t>2019/10/12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36D1BA2B-AA9A-46DF-811A-229F0B5D0C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1681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53D64-AEE4-4AEC-9583-A1F4872C3EE3}" type="datetimeFigureOut">
              <a:rPr kumimoji="1" lang="ja-JP" altLang="en-US" smtClean="0"/>
              <a:t>2019/10/12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CA6AB-3940-41A3-9F40-E7ECDA75EF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32636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53D64-AEE4-4AEC-9583-A1F4872C3EE3}" type="datetimeFigureOut">
              <a:rPr kumimoji="1" lang="ja-JP" altLang="en-US" smtClean="0"/>
              <a:t>2019/10/12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CA6AB-3940-41A3-9F40-E7ECDA75EF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71838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53D64-AEE4-4AEC-9583-A1F4872C3EE3}" type="datetimeFigureOut">
              <a:rPr kumimoji="1" lang="ja-JP" altLang="en-US" smtClean="0"/>
              <a:t>2019/10/12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CA6AB-3940-41A3-9F40-E7ECDA75EF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16720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53D64-AEE4-4AEC-9583-A1F4872C3EE3}" type="datetimeFigureOut">
              <a:rPr kumimoji="1" lang="ja-JP" altLang="en-US" smtClean="0"/>
              <a:t>2019/10/12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CA6AB-3940-41A3-9F40-E7ECDA75EF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18861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53D64-AEE4-4AEC-9583-A1F4872C3EE3}" type="datetimeFigureOut">
              <a:rPr kumimoji="1" lang="ja-JP" altLang="en-US" smtClean="0"/>
              <a:t>2019/10/12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CA6AB-3940-41A3-9F40-E7ECDA75EF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75309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53D64-AEE4-4AEC-9583-A1F4872C3EE3}" type="datetimeFigureOut">
              <a:rPr kumimoji="1" lang="ja-JP" altLang="en-US" smtClean="0"/>
              <a:t>2019/10/12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CA6AB-3940-41A3-9F40-E7ECDA75EF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87022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609600" cy="228600"/>
          </a:xfrm>
        </p:spPr>
        <p:txBody>
          <a:bodyPr anchor="ctr" anchorCtr="0"/>
          <a:lstStyle>
            <a:lvl1pPr>
              <a:defRPr sz="900"/>
            </a:lvl1pPr>
          </a:lstStyle>
          <a:p>
            <a:fld id="{A0831FCF-80A8-4E88-B35C-C66C4B9D47CE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85103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609600" cy="228600"/>
          </a:xfrm>
        </p:spPr>
        <p:txBody>
          <a:bodyPr anchor="ctr" anchorCtr="0"/>
          <a:lstStyle>
            <a:lvl1pPr>
              <a:defRPr sz="900"/>
            </a:lvl1pPr>
          </a:lstStyle>
          <a:p>
            <a:fld id="{A0831FCF-80A8-4E88-B35C-C66C4B9D47CE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49920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10/12/2019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7193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609600" cy="228600"/>
          </a:xfrm>
        </p:spPr>
        <p:txBody>
          <a:bodyPr anchor="ctr" anchorCtr="0"/>
          <a:lstStyle>
            <a:lvl1pPr>
              <a:defRPr sz="900"/>
            </a:lvl1pPr>
          </a:lstStyle>
          <a:p>
            <a:fld id="{A0831FCF-80A8-4E88-B35C-C66C4B9D47CE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9765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5738-B9A7-41AF-9530-44B2AC26024D}" type="datetimeFigureOut">
              <a:rPr kumimoji="1" lang="ja-JP" altLang="en-US" smtClean="0"/>
              <a:t>2019/10/12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BA2B-AA9A-46DF-811A-229F0B5D0C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40032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609600" cy="228600"/>
          </a:xfrm>
        </p:spPr>
        <p:txBody>
          <a:bodyPr anchor="ctr" anchorCtr="0"/>
          <a:lstStyle>
            <a:lvl1pPr>
              <a:defRPr sz="900"/>
            </a:lvl1pPr>
          </a:lstStyle>
          <a:p>
            <a:fld id="{A0831FCF-80A8-4E88-B35C-C66C4B9D47CE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69616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5887763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9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4400" y="6553200"/>
            <a:ext cx="609600" cy="228600"/>
          </a:xfrm>
        </p:spPr>
        <p:txBody>
          <a:bodyPr/>
          <a:lstStyle>
            <a:lvl1pPr>
              <a:defRPr sz="900">
                <a:latin typeface="Times New Roman" pitchFamily="18" charset="0"/>
              </a:defRPr>
            </a:lvl1pPr>
          </a:lstStyle>
          <a:p>
            <a:pPr>
              <a:defRPr/>
            </a:pPr>
            <a:fld id="{BF3DA248-53A7-4B9D-991A-2C38A1BD20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42466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4400" y="6553200"/>
            <a:ext cx="609600" cy="228600"/>
          </a:xfrm>
        </p:spPr>
        <p:txBody>
          <a:bodyPr/>
          <a:lstStyle>
            <a:lvl1pPr>
              <a:defRPr sz="900">
                <a:latin typeface="Times New Roman" pitchFamily="18" charset="0"/>
              </a:defRPr>
            </a:lvl1pPr>
          </a:lstStyle>
          <a:p>
            <a:pPr>
              <a:defRPr/>
            </a:pPr>
            <a:fld id="{9CCA21D6-0B90-4011-AB5A-CF7482C59A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9663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457200" y="43029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Line"/>
          <p:cNvSpPr/>
          <p:nvPr/>
        </p:nvSpPr>
        <p:spPr>
          <a:xfrm>
            <a:off x="2372" y="1603055"/>
            <a:ext cx="9144001" cy="0"/>
          </a:xfrm>
          <a:prstGeom prst="line">
            <a:avLst/>
          </a:prstGeom>
          <a:ln w="25400">
            <a:solidFill>
              <a:srgbClr val="FF8100"/>
            </a:solidFill>
            <a:miter lim="400000"/>
          </a:ln>
        </p:spPr>
        <p:txBody>
          <a:bodyPr lIns="29978" tIns="29978" rIns="29978" bIns="29978" anchor="ctr"/>
          <a:lstStyle/>
          <a:p>
            <a:pPr>
              <a:defRPr sz="2400"/>
            </a:pPr>
            <a:endParaRPr sz="2400"/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3" name="www.imsglobal.org | @LearningImpact"/>
          <p:cNvSpPr txBox="1"/>
          <p:nvPr/>
        </p:nvSpPr>
        <p:spPr>
          <a:xfrm>
            <a:off x="5552581" y="6582367"/>
            <a:ext cx="3389210" cy="229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9978" tIns="29978" rIns="29978" bIns="29978" anchor="ctr">
            <a:spAutoFit/>
          </a:bodyPr>
          <a:lstStyle/>
          <a:p>
            <a:pPr algn="r" defTabSz="269806">
              <a:defRPr sz="1100">
                <a:solidFill>
                  <a:srgbClr val="FF8100"/>
                </a:solidFill>
                <a:latin typeface="Roboto Condensed Regular"/>
                <a:ea typeface="Roboto Condensed Regular"/>
                <a:cs typeface="Roboto Condensed Regular"/>
                <a:sym typeface="Roboto Condensed Regular"/>
              </a:defRPr>
            </a:pPr>
            <a:r>
              <a:rPr sz="900">
                <a:latin typeface="Roboto Condensed Bold"/>
                <a:ea typeface="Roboto Condensed Bold"/>
                <a:cs typeface="Roboto Condensed Bold"/>
                <a:sym typeface="Roboto Condensed Bold"/>
                <a:hlinkClick r:id="rId2"/>
              </a:rPr>
              <a:t>www.imsglobal.org</a:t>
            </a:r>
            <a:r>
              <a:rPr sz="1100"/>
              <a:t> | @LearningImpact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1601" y="6555120"/>
            <a:ext cx="4495800" cy="246140"/>
          </a:xfrm>
          <a:prstGeom prst="rect">
            <a:avLst/>
          </a:prstGeom>
          <a:noFill/>
        </p:spPr>
        <p:txBody>
          <a:bodyPr wrap="square" lIns="91358" tIns="45680" rIns="91358" bIns="4568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2A4B7E"/>
                </a:solidFill>
                <a:latin typeface="Calibri"/>
                <a:ea typeface="+mn-ea"/>
              </a:rPr>
              <a:t>© 2018 IMS Global Learning Consortium, Inc. 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159884316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58440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リーフォーム 3"/>
          <p:cNvSpPr>
            <a:spLocks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507" y="31"/>
              </a:cxn>
              <a:cxn ang="0">
                <a:pos x="2276" y="2364"/>
              </a:cxn>
              <a:cxn ang="0">
                <a:pos x="1595" y="73"/>
              </a:cxn>
              <a:cxn ang="0">
                <a:pos x="1611" y="431"/>
              </a:cxn>
              <a:cxn ang="0">
                <a:pos x="1247" y="702"/>
              </a:cxn>
              <a:cxn ang="0">
                <a:pos x="1148" y="816"/>
              </a:cxn>
              <a:cxn ang="0">
                <a:pos x="3304" y="1476"/>
              </a:cxn>
              <a:cxn ang="0">
                <a:pos x="1460" y="400"/>
              </a:cxn>
              <a:cxn ang="0">
                <a:pos x="11" y="982"/>
              </a:cxn>
              <a:cxn ang="0">
                <a:pos x="3881" y="192"/>
              </a:cxn>
              <a:cxn ang="0">
                <a:pos x="2790" y="395"/>
              </a:cxn>
              <a:cxn ang="0">
                <a:pos x="3372" y="1003"/>
              </a:cxn>
              <a:cxn ang="0">
                <a:pos x="3408" y="1013"/>
              </a:cxn>
              <a:cxn ang="0">
                <a:pos x="3491" y="1179"/>
              </a:cxn>
              <a:cxn ang="0">
                <a:pos x="3341" y="1642"/>
              </a:cxn>
              <a:cxn ang="0">
                <a:pos x="3169" y="2057"/>
              </a:cxn>
              <a:cxn ang="0">
                <a:pos x="3013" y="2359"/>
              </a:cxn>
              <a:cxn ang="0">
                <a:pos x="317" y="2343"/>
              </a:cxn>
              <a:cxn ang="0">
                <a:pos x="327" y="2696"/>
              </a:cxn>
              <a:cxn ang="0">
                <a:pos x="2665" y="2852"/>
              </a:cxn>
              <a:cxn ang="0">
                <a:pos x="4385" y="3065"/>
              </a:cxn>
              <a:cxn ang="0">
                <a:pos x="4219" y="2411"/>
              </a:cxn>
              <a:cxn ang="0">
                <a:pos x="4328" y="1455"/>
              </a:cxn>
              <a:cxn ang="0">
                <a:pos x="4193" y="1366"/>
              </a:cxn>
              <a:cxn ang="0">
                <a:pos x="4182" y="769"/>
              </a:cxn>
              <a:cxn ang="0">
                <a:pos x="4369" y="515"/>
              </a:cxn>
              <a:cxn ang="0">
                <a:pos x="307" y="2925"/>
              </a:cxn>
              <a:cxn ang="0">
                <a:pos x="4317" y="2811"/>
              </a:cxn>
              <a:cxn ang="0">
                <a:pos x="3855" y="270"/>
              </a:cxn>
              <a:cxn ang="0">
                <a:pos x="4292" y="2889"/>
              </a:cxn>
              <a:cxn ang="0">
                <a:pos x="4203" y="2717"/>
              </a:cxn>
              <a:cxn ang="0">
                <a:pos x="4027" y="2551"/>
              </a:cxn>
              <a:cxn ang="0">
                <a:pos x="348" y="1190"/>
              </a:cxn>
              <a:cxn ang="0">
                <a:pos x="790" y="634"/>
              </a:cxn>
              <a:cxn ang="0">
                <a:pos x="172" y="650"/>
              </a:cxn>
              <a:cxn ang="0">
                <a:pos x="78" y="1341"/>
              </a:cxn>
              <a:cxn ang="0">
                <a:pos x="509" y="857"/>
              </a:cxn>
              <a:cxn ang="0">
                <a:pos x="218" y="946"/>
              </a:cxn>
              <a:cxn ang="0">
                <a:pos x="333" y="1938"/>
              </a:cxn>
              <a:cxn ang="0">
                <a:pos x="244" y="1377"/>
              </a:cxn>
              <a:cxn ang="0">
                <a:pos x="629" y="1122"/>
              </a:cxn>
              <a:cxn ang="0">
                <a:pos x="795" y="587"/>
              </a:cxn>
              <a:cxn ang="0">
                <a:pos x="198" y="1341"/>
              </a:cxn>
              <a:cxn ang="0">
                <a:pos x="3865" y="99"/>
              </a:cxn>
              <a:cxn ang="0">
                <a:pos x="3315" y="899"/>
              </a:cxn>
              <a:cxn ang="0">
                <a:pos x="2276" y="2364"/>
              </a:cxn>
              <a:cxn ang="0">
                <a:pos x="3777" y="37"/>
              </a:cxn>
              <a:cxn ang="0">
                <a:pos x="125" y="1481"/>
              </a:cxn>
              <a:cxn ang="0">
                <a:pos x="114" y="1382"/>
              </a:cxn>
              <a:cxn ang="0">
                <a:pos x="2276" y="2364"/>
              </a:cxn>
              <a:cxn ang="0">
                <a:pos x="847" y="774"/>
              </a:cxn>
              <a:cxn ang="0">
                <a:pos x="1091" y="759"/>
              </a:cxn>
              <a:cxn ang="0">
                <a:pos x="1148" y="743"/>
              </a:cxn>
              <a:cxn ang="0">
                <a:pos x="889" y="831"/>
              </a:cxn>
              <a:cxn ang="0">
                <a:pos x="1018" y="857"/>
              </a:cxn>
              <a:cxn ang="0">
                <a:pos x="915" y="702"/>
              </a:cxn>
              <a:cxn ang="0">
                <a:pos x="1387" y="151"/>
              </a:cxn>
              <a:cxn ang="0">
                <a:pos x="1294" y="322"/>
              </a:cxn>
              <a:cxn ang="0">
                <a:pos x="1356" y="535"/>
              </a:cxn>
              <a:cxn ang="0">
                <a:pos x="1231" y="374"/>
              </a:cxn>
              <a:cxn ang="0">
                <a:pos x="1024" y="489"/>
              </a:cxn>
              <a:cxn ang="0">
                <a:pos x="1231" y="753"/>
              </a:cxn>
              <a:cxn ang="0">
                <a:pos x="1237" y="535"/>
              </a:cxn>
            </a:cxnLst>
            <a:rect l="0" t="0" r="0" b="0"/>
            <a:pathLst>
              <a:path w="4395" h="3107">
                <a:moveTo>
                  <a:pt x="2276" y="2364"/>
                </a:moveTo>
                <a:lnTo>
                  <a:pt x="2291" y="2380"/>
                </a:lnTo>
                <a:lnTo>
                  <a:pt x="2322" y="2385"/>
                </a:lnTo>
                <a:lnTo>
                  <a:pt x="2354" y="2390"/>
                </a:lnTo>
                <a:lnTo>
                  <a:pt x="2385" y="2380"/>
                </a:lnTo>
                <a:lnTo>
                  <a:pt x="2364" y="2369"/>
                </a:lnTo>
                <a:lnTo>
                  <a:pt x="2333" y="2369"/>
                </a:lnTo>
                <a:lnTo>
                  <a:pt x="2302" y="2364"/>
                </a:lnTo>
                <a:lnTo>
                  <a:pt x="2281" y="2364"/>
                </a:lnTo>
                <a:lnTo>
                  <a:pt x="2271" y="2364"/>
                </a:lnTo>
                <a:lnTo>
                  <a:pt x="2271" y="2364"/>
                </a:lnTo>
                <a:lnTo>
                  <a:pt x="2276" y="2364"/>
                </a:lnTo>
                <a:lnTo>
                  <a:pt x="2286" y="135"/>
                </a:lnTo>
                <a:lnTo>
                  <a:pt x="2302" y="130"/>
                </a:lnTo>
                <a:lnTo>
                  <a:pt x="2312" y="125"/>
                </a:lnTo>
                <a:lnTo>
                  <a:pt x="2317" y="135"/>
                </a:lnTo>
                <a:lnTo>
                  <a:pt x="2328" y="130"/>
                </a:lnTo>
                <a:lnTo>
                  <a:pt x="2343" y="151"/>
                </a:lnTo>
                <a:lnTo>
                  <a:pt x="2343" y="156"/>
                </a:lnTo>
                <a:lnTo>
                  <a:pt x="2348" y="151"/>
                </a:lnTo>
                <a:lnTo>
                  <a:pt x="2348" y="146"/>
                </a:lnTo>
                <a:lnTo>
                  <a:pt x="2348" y="140"/>
                </a:lnTo>
                <a:lnTo>
                  <a:pt x="2343" y="125"/>
                </a:lnTo>
                <a:lnTo>
                  <a:pt x="2354" y="125"/>
                </a:lnTo>
                <a:lnTo>
                  <a:pt x="2364" y="135"/>
                </a:lnTo>
                <a:lnTo>
                  <a:pt x="2369" y="135"/>
                </a:lnTo>
                <a:lnTo>
                  <a:pt x="2374" y="130"/>
                </a:lnTo>
                <a:lnTo>
                  <a:pt x="2374" y="125"/>
                </a:lnTo>
                <a:lnTo>
                  <a:pt x="2374" y="120"/>
                </a:lnTo>
                <a:lnTo>
                  <a:pt x="2364" y="114"/>
                </a:lnTo>
                <a:lnTo>
                  <a:pt x="2380" y="104"/>
                </a:lnTo>
                <a:lnTo>
                  <a:pt x="2364" y="99"/>
                </a:lnTo>
                <a:lnTo>
                  <a:pt x="2359" y="99"/>
                </a:lnTo>
                <a:lnTo>
                  <a:pt x="2348" y="104"/>
                </a:lnTo>
                <a:lnTo>
                  <a:pt x="2354" y="89"/>
                </a:lnTo>
                <a:lnTo>
                  <a:pt x="2328" y="94"/>
                </a:lnTo>
                <a:lnTo>
                  <a:pt x="2322" y="89"/>
                </a:lnTo>
                <a:lnTo>
                  <a:pt x="2322" y="78"/>
                </a:lnTo>
                <a:lnTo>
                  <a:pt x="2312" y="78"/>
                </a:lnTo>
                <a:lnTo>
                  <a:pt x="2297" y="78"/>
                </a:lnTo>
                <a:lnTo>
                  <a:pt x="2297" y="83"/>
                </a:lnTo>
                <a:lnTo>
                  <a:pt x="2297" y="89"/>
                </a:lnTo>
                <a:lnTo>
                  <a:pt x="2302" y="94"/>
                </a:lnTo>
                <a:lnTo>
                  <a:pt x="2286" y="109"/>
                </a:lnTo>
                <a:lnTo>
                  <a:pt x="2302" y="104"/>
                </a:lnTo>
                <a:lnTo>
                  <a:pt x="2297" y="109"/>
                </a:lnTo>
                <a:lnTo>
                  <a:pt x="2286" y="135"/>
                </a:lnTo>
                <a:lnTo>
                  <a:pt x="2276" y="2364"/>
                </a:lnTo>
                <a:lnTo>
                  <a:pt x="2338" y="302"/>
                </a:lnTo>
                <a:lnTo>
                  <a:pt x="2328" y="312"/>
                </a:lnTo>
                <a:lnTo>
                  <a:pt x="2322" y="312"/>
                </a:lnTo>
                <a:lnTo>
                  <a:pt x="2328" y="302"/>
                </a:lnTo>
                <a:lnTo>
                  <a:pt x="2322" y="302"/>
                </a:lnTo>
                <a:lnTo>
                  <a:pt x="2317" y="302"/>
                </a:lnTo>
                <a:lnTo>
                  <a:pt x="2322" y="296"/>
                </a:lnTo>
                <a:lnTo>
                  <a:pt x="2328" y="291"/>
                </a:lnTo>
                <a:lnTo>
                  <a:pt x="2317" y="296"/>
                </a:lnTo>
                <a:lnTo>
                  <a:pt x="2317" y="291"/>
                </a:lnTo>
                <a:lnTo>
                  <a:pt x="2307" y="302"/>
                </a:lnTo>
                <a:lnTo>
                  <a:pt x="2302" y="312"/>
                </a:lnTo>
                <a:lnTo>
                  <a:pt x="2297" y="312"/>
                </a:lnTo>
                <a:lnTo>
                  <a:pt x="2297" y="317"/>
                </a:lnTo>
                <a:lnTo>
                  <a:pt x="2302" y="317"/>
                </a:lnTo>
                <a:lnTo>
                  <a:pt x="2302" y="322"/>
                </a:lnTo>
                <a:lnTo>
                  <a:pt x="2307" y="322"/>
                </a:lnTo>
                <a:lnTo>
                  <a:pt x="2307" y="327"/>
                </a:lnTo>
                <a:lnTo>
                  <a:pt x="2307" y="333"/>
                </a:lnTo>
                <a:lnTo>
                  <a:pt x="2317" y="327"/>
                </a:lnTo>
                <a:lnTo>
                  <a:pt x="2317" y="322"/>
                </a:lnTo>
                <a:lnTo>
                  <a:pt x="2328" y="327"/>
                </a:lnTo>
                <a:lnTo>
                  <a:pt x="2328" y="333"/>
                </a:lnTo>
                <a:lnTo>
                  <a:pt x="2328" y="327"/>
                </a:lnTo>
                <a:lnTo>
                  <a:pt x="2328" y="322"/>
                </a:lnTo>
                <a:lnTo>
                  <a:pt x="2328" y="317"/>
                </a:lnTo>
                <a:lnTo>
                  <a:pt x="2322" y="317"/>
                </a:lnTo>
                <a:lnTo>
                  <a:pt x="2338" y="312"/>
                </a:lnTo>
                <a:lnTo>
                  <a:pt x="2338" y="302"/>
                </a:lnTo>
                <a:lnTo>
                  <a:pt x="2276" y="2364"/>
                </a:lnTo>
                <a:lnTo>
                  <a:pt x="2390" y="78"/>
                </a:lnTo>
                <a:lnTo>
                  <a:pt x="2369" y="83"/>
                </a:lnTo>
                <a:lnTo>
                  <a:pt x="2390" y="89"/>
                </a:lnTo>
                <a:lnTo>
                  <a:pt x="2390" y="78"/>
                </a:lnTo>
                <a:lnTo>
                  <a:pt x="2276" y="2364"/>
                </a:lnTo>
                <a:lnTo>
                  <a:pt x="2359" y="83"/>
                </a:lnTo>
                <a:lnTo>
                  <a:pt x="2354" y="89"/>
                </a:lnTo>
                <a:lnTo>
                  <a:pt x="2369" y="83"/>
                </a:lnTo>
                <a:lnTo>
                  <a:pt x="2359" y="83"/>
                </a:lnTo>
                <a:lnTo>
                  <a:pt x="2276" y="2364"/>
                </a:lnTo>
                <a:lnTo>
                  <a:pt x="1481" y="47"/>
                </a:lnTo>
                <a:lnTo>
                  <a:pt x="1481" y="52"/>
                </a:lnTo>
                <a:lnTo>
                  <a:pt x="1486" y="52"/>
                </a:lnTo>
                <a:lnTo>
                  <a:pt x="1486" y="57"/>
                </a:lnTo>
                <a:lnTo>
                  <a:pt x="1486" y="52"/>
                </a:lnTo>
                <a:lnTo>
                  <a:pt x="1491" y="52"/>
                </a:lnTo>
                <a:lnTo>
                  <a:pt x="1496" y="47"/>
                </a:lnTo>
                <a:lnTo>
                  <a:pt x="1502" y="47"/>
                </a:lnTo>
                <a:lnTo>
                  <a:pt x="1496" y="52"/>
                </a:lnTo>
                <a:lnTo>
                  <a:pt x="1502" y="52"/>
                </a:lnTo>
                <a:lnTo>
                  <a:pt x="1507" y="52"/>
                </a:lnTo>
                <a:lnTo>
                  <a:pt x="1507" y="47"/>
                </a:lnTo>
                <a:lnTo>
                  <a:pt x="1512" y="47"/>
                </a:lnTo>
                <a:lnTo>
                  <a:pt x="1517" y="42"/>
                </a:lnTo>
                <a:lnTo>
                  <a:pt x="1517" y="37"/>
                </a:lnTo>
                <a:lnTo>
                  <a:pt x="1507" y="37"/>
                </a:lnTo>
                <a:lnTo>
                  <a:pt x="1507" y="31"/>
                </a:lnTo>
                <a:lnTo>
                  <a:pt x="1502" y="26"/>
                </a:lnTo>
                <a:lnTo>
                  <a:pt x="1496" y="31"/>
                </a:lnTo>
                <a:lnTo>
                  <a:pt x="1491" y="31"/>
                </a:lnTo>
                <a:lnTo>
                  <a:pt x="1486" y="37"/>
                </a:lnTo>
                <a:lnTo>
                  <a:pt x="1481" y="47"/>
                </a:lnTo>
                <a:lnTo>
                  <a:pt x="2276" y="2364"/>
                </a:lnTo>
                <a:lnTo>
                  <a:pt x="1476" y="172"/>
                </a:lnTo>
                <a:lnTo>
                  <a:pt x="1486" y="172"/>
                </a:lnTo>
                <a:lnTo>
                  <a:pt x="1491" y="166"/>
                </a:lnTo>
                <a:lnTo>
                  <a:pt x="1486" y="161"/>
                </a:lnTo>
                <a:lnTo>
                  <a:pt x="1476" y="166"/>
                </a:lnTo>
                <a:lnTo>
                  <a:pt x="1476" y="172"/>
                </a:lnTo>
                <a:lnTo>
                  <a:pt x="2276" y="2364"/>
                </a:lnTo>
                <a:lnTo>
                  <a:pt x="2686" y="2250"/>
                </a:lnTo>
                <a:lnTo>
                  <a:pt x="2702" y="2234"/>
                </a:lnTo>
                <a:lnTo>
                  <a:pt x="2702" y="2229"/>
                </a:lnTo>
                <a:lnTo>
                  <a:pt x="2691" y="2224"/>
                </a:lnTo>
                <a:lnTo>
                  <a:pt x="2681" y="2218"/>
                </a:lnTo>
                <a:lnTo>
                  <a:pt x="2681" y="2213"/>
                </a:lnTo>
                <a:lnTo>
                  <a:pt x="2686" y="2208"/>
                </a:lnTo>
                <a:lnTo>
                  <a:pt x="2671" y="2218"/>
                </a:lnTo>
                <a:lnTo>
                  <a:pt x="2660" y="2229"/>
                </a:lnTo>
                <a:lnTo>
                  <a:pt x="2655" y="2239"/>
                </a:lnTo>
                <a:lnTo>
                  <a:pt x="2660" y="2250"/>
                </a:lnTo>
                <a:lnTo>
                  <a:pt x="2671" y="2250"/>
                </a:lnTo>
                <a:lnTo>
                  <a:pt x="2686" y="2250"/>
                </a:lnTo>
                <a:lnTo>
                  <a:pt x="2276" y="2364"/>
                </a:lnTo>
                <a:lnTo>
                  <a:pt x="1683" y="21"/>
                </a:lnTo>
                <a:lnTo>
                  <a:pt x="1683" y="26"/>
                </a:lnTo>
                <a:lnTo>
                  <a:pt x="1683" y="31"/>
                </a:lnTo>
                <a:lnTo>
                  <a:pt x="1689" y="31"/>
                </a:lnTo>
                <a:lnTo>
                  <a:pt x="1689" y="37"/>
                </a:lnTo>
                <a:lnTo>
                  <a:pt x="1689" y="31"/>
                </a:lnTo>
                <a:lnTo>
                  <a:pt x="1694" y="37"/>
                </a:lnTo>
                <a:lnTo>
                  <a:pt x="1694" y="31"/>
                </a:lnTo>
                <a:lnTo>
                  <a:pt x="1699" y="37"/>
                </a:lnTo>
                <a:lnTo>
                  <a:pt x="1699" y="31"/>
                </a:lnTo>
                <a:lnTo>
                  <a:pt x="1704" y="31"/>
                </a:lnTo>
                <a:lnTo>
                  <a:pt x="1709" y="26"/>
                </a:lnTo>
                <a:lnTo>
                  <a:pt x="1709" y="21"/>
                </a:lnTo>
                <a:lnTo>
                  <a:pt x="1709" y="26"/>
                </a:lnTo>
                <a:lnTo>
                  <a:pt x="1715" y="21"/>
                </a:lnTo>
                <a:lnTo>
                  <a:pt x="1715" y="16"/>
                </a:lnTo>
                <a:lnTo>
                  <a:pt x="1715" y="11"/>
                </a:lnTo>
                <a:lnTo>
                  <a:pt x="1715" y="5"/>
                </a:lnTo>
                <a:lnTo>
                  <a:pt x="1709" y="5"/>
                </a:lnTo>
                <a:lnTo>
                  <a:pt x="1704" y="5"/>
                </a:lnTo>
                <a:lnTo>
                  <a:pt x="1699" y="11"/>
                </a:lnTo>
                <a:lnTo>
                  <a:pt x="1689" y="16"/>
                </a:lnTo>
                <a:lnTo>
                  <a:pt x="1683" y="21"/>
                </a:lnTo>
                <a:lnTo>
                  <a:pt x="2276" y="2364"/>
                </a:lnTo>
                <a:lnTo>
                  <a:pt x="1496" y="639"/>
                </a:lnTo>
                <a:lnTo>
                  <a:pt x="1496" y="644"/>
                </a:lnTo>
                <a:lnTo>
                  <a:pt x="1502" y="644"/>
                </a:lnTo>
                <a:lnTo>
                  <a:pt x="1507" y="639"/>
                </a:lnTo>
                <a:lnTo>
                  <a:pt x="1502" y="639"/>
                </a:lnTo>
                <a:lnTo>
                  <a:pt x="1496" y="639"/>
                </a:lnTo>
                <a:lnTo>
                  <a:pt x="2276" y="2364"/>
                </a:lnTo>
                <a:lnTo>
                  <a:pt x="1637" y="348"/>
                </a:lnTo>
                <a:lnTo>
                  <a:pt x="1642" y="353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64"/>
                </a:lnTo>
                <a:lnTo>
                  <a:pt x="1642" y="364"/>
                </a:lnTo>
                <a:lnTo>
                  <a:pt x="1642" y="369"/>
                </a:lnTo>
                <a:lnTo>
                  <a:pt x="1647" y="369"/>
                </a:lnTo>
                <a:lnTo>
                  <a:pt x="1647" y="374"/>
                </a:lnTo>
                <a:lnTo>
                  <a:pt x="1647" y="369"/>
                </a:lnTo>
                <a:lnTo>
                  <a:pt x="1647" y="374"/>
                </a:lnTo>
                <a:lnTo>
                  <a:pt x="1652" y="369"/>
                </a:lnTo>
                <a:lnTo>
                  <a:pt x="1652" y="374"/>
                </a:lnTo>
                <a:lnTo>
                  <a:pt x="1652" y="369"/>
                </a:lnTo>
                <a:lnTo>
                  <a:pt x="1657" y="369"/>
                </a:lnTo>
                <a:lnTo>
                  <a:pt x="1663" y="369"/>
                </a:lnTo>
                <a:lnTo>
                  <a:pt x="1668" y="369"/>
                </a:lnTo>
                <a:lnTo>
                  <a:pt x="1673" y="364"/>
                </a:lnTo>
                <a:lnTo>
                  <a:pt x="1673" y="369"/>
                </a:lnTo>
                <a:lnTo>
                  <a:pt x="1673" y="364"/>
                </a:lnTo>
                <a:lnTo>
                  <a:pt x="1678" y="364"/>
                </a:lnTo>
                <a:lnTo>
                  <a:pt x="1683" y="359"/>
                </a:lnTo>
                <a:lnTo>
                  <a:pt x="1689" y="353"/>
                </a:lnTo>
                <a:lnTo>
                  <a:pt x="1694" y="348"/>
                </a:lnTo>
                <a:lnTo>
                  <a:pt x="1689" y="343"/>
                </a:lnTo>
                <a:lnTo>
                  <a:pt x="1694" y="343"/>
                </a:lnTo>
                <a:lnTo>
                  <a:pt x="1694" y="338"/>
                </a:lnTo>
                <a:lnTo>
                  <a:pt x="1689" y="338"/>
                </a:lnTo>
                <a:lnTo>
                  <a:pt x="1689" y="333"/>
                </a:lnTo>
                <a:lnTo>
                  <a:pt x="1683" y="333"/>
                </a:lnTo>
                <a:lnTo>
                  <a:pt x="1678" y="327"/>
                </a:lnTo>
                <a:lnTo>
                  <a:pt x="1673" y="333"/>
                </a:lnTo>
                <a:lnTo>
                  <a:pt x="1673" y="327"/>
                </a:lnTo>
                <a:lnTo>
                  <a:pt x="1673" y="333"/>
                </a:lnTo>
                <a:lnTo>
                  <a:pt x="1668" y="333"/>
                </a:lnTo>
                <a:lnTo>
                  <a:pt x="1663" y="333"/>
                </a:lnTo>
                <a:lnTo>
                  <a:pt x="1657" y="338"/>
                </a:lnTo>
                <a:lnTo>
                  <a:pt x="1652" y="338"/>
                </a:lnTo>
                <a:lnTo>
                  <a:pt x="1647" y="338"/>
                </a:lnTo>
                <a:lnTo>
                  <a:pt x="1652" y="338"/>
                </a:lnTo>
                <a:lnTo>
                  <a:pt x="1652" y="343"/>
                </a:lnTo>
                <a:lnTo>
                  <a:pt x="1647" y="343"/>
                </a:lnTo>
                <a:lnTo>
                  <a:pt x="1637" y="343"/>
                </a:lnTo>
                <a:lnTo>
                  <a:pt x="1637" y="348"/>
                </a:lnTo>
                <a:lnTo>
                  <a:pt x="2276" y="2364"/>
                </a:lnTo>
                <a:lnTo>
                  <a:pt x="1580" y="203"/>
                </a:lnTo>
                <a:lnTo>
                  <a:pt x="1574" y="203"/>
                </a:lnTo>
                <a:lnTo>
                  <a:pt x="1574" y="208"/>
                </a:lnTo>
                <a:lnTo>
                  <a:pt x="1580" y="208"/>
                </a:lnTo>
                <a:lnTo>
                  <a:pt x="1580" y="203"/>
                </a:lnTo>
                <a:lnTo>
                  <a:pt x="2276" y="2364"/>
                </a:lnTo>
                <a:lnTo>
                  <a:pt x="3523" y="1185"/>
                </a:lnTo>
                <a:lnTo>
                  <a:pt x="3512" y="1195"/>
                </a:lnTo>
                <a:lnTo>
                  <a:pt x="3507" y="1195"/>
                </a:lnTo>
                <a:lnTo>
                  <a:pt x="3512" y="1195"/>
                </a:lnTo>
                <a:lnTo>
                  <a:pt x="3523" y="1185"/>
                </a:lnTo>
                <a:lnTo>
                  <a:pt x="2276" y="2364"/>
                </a:lnTo>
                <a:lnTo>
                  <a:pt x="1580" y="390"/>
                </a:lnTo>
                <a:lnTo>
                  <a:pt x="1564" y="390"/>
                </a:lnTo>
                <a:lnTo>
                  <a:pt x="1554" y="400"/>
                </a:lnTo>
                <a:lnTo>
                  <a:pt x="1559" y="400"/>
                </a:lnTo>
                <a:lnTo>
                  <a:pt x="1559" y="405"/>
                </a:lnTo>
                <a:lnTo>
                  <a:pt x="1559" y="400"/>
                </a:lnTo>
                <a:lnTo>
                  <a:pt x="1559" y="405"/>
                </a:lnTo>
                <a:lnTo>
                  <a:pt x="1564" y="400"/>
                </a:lnTo>
                <a:lnTo>
                  <a:pt x="1564" y="405"/>
                </a:lnTo>
                <a:lnTo>
                  <a:pt x="1564" y="400"/>
                </a:lnTo>
                <a:lnTo>
                  <a:pt x="1574" y="400"/>
                </a:lnTo>
                <a:lnTo>
                  <a:pt x="1574" y="395"/>
                </a:lnTo>
                <a:lnTo>
                  <a:pt x="1580" y="395"/>
                </a:lnTo>
                <a:lnTo>
                  <a:pt x="1580" y="390"/>
                </a:lnTo>
                <a:lnTo>
                  <a:pt x="2276" y="2364"/>
                </a:lnTo>
                <a:lnTo>
                  <a:pt x="1554" y="89"/>
                </a:lnTo>
                <a:lnTo>
                  <a:pt x="1554" y="94"/>
                </a:lnTo>
                <a:lnTo>
                  <a:pt x="1559" y="89"/>
                </a:lnTo>
                <a:lnTo>
                  <a:pt x="1559" y="94"/>
                </a:lnTo>
                <a:lnTo>
                  <a:pt x="1564" y="94"/>
                </a:lnTo>
                <a:lnTo>
                  <a:pt x="1574" y="89"/>
                </a:lnTo>
                <a:lnTo>
                  <a:pt x="1574" y="94"/>
                </a:lnTo>
                <a:lnTo>
                  <a:pt x="1574" y="89"/>
                </a:lnTo>
                <a:lnTo>
                  <a:pt x="1580" y="89"/>
                </a:lnTo>
                <a:lnTo>
                  <a:pt x="1580" y="94"/>
                </a:lnTo>
                <a:lnTo>
                  <a:pt x="1580" y="89"/>
                </a:lnTo>
                <a:lnTo>
                  <a:pt x="1585" y="89"/>
                </a:lnTo>
                <a:lnTo>
                  <a:pt x="1590" y="83"/>
                </a:lnTo>
                <a:lnTo>
                  <a:pt x="1590" y="78"/>
                </a:lnTo>
                <a:lnTo>
                  <a:pt x="1595" y="83"/>
                </a:lnTo>
                <a:lnTo>
                  <a:pt x="1590" y="83"/>
                </a:lnTo>
                <a:lnTo>
                  <a:pt x="1590" y="89"/>
                </a:lnTo>
                <a:lnTo>
                  <a:pt x="1590" y="94"/>
                </a:lnTo>
                <a:lnTo>
                  <a:pt x="1585" y="99"/>
                </a:lnTo>
                <a:lnTo>
                  <a:pt x="1590" y="94"/>
                </a:lnTo>
                <a:lnTo>
                  <a:pt x="1590" y="99"/>
                </a:lnTo>
                <a:lnTo>
                  <a:pt x="1590" y="104"/>
                </a:lnTo>
                <a:lnTo>
                  <a:pt x="1595" y="104"/>
                </a:lnTo>
                <a:lnTo>
                  <a:pt x="1600" y="104"/>
                </a:lnTo>
                <a:lnTo>
                  <a:pt x="1600" y="109"/>
                </a:lnTo>
                <a:lnTo>
                  <a:pt x="1606" y="104"/>
                </a:lnTo>
                <a:lnTo>
                  <a:pt x="1606" y="109"/>
                </a:lnTo>
                <a:lnTo>
                  <a:pt x="1606" y="104"/>
                </a:lnTo>
                <a:lnTo>
                  <a:pt x="1611" y="109"/>
                </a:lnTo>
                <a:lnTo>
                  <a:pt x="1611" y="104"/>
                </a:lnTo>
                <a:lnTo>
                  <a:pt x="1611" y="109"/>
                </a:lnTo>
                <a:lnTo>
                  <a:pt x="1600" y="120"/>
                </a:lnTo>
                <a:lnTo>
                  <a:pt x="1600" y="125"/>
                </a:lnTo>
                <a:lnTo>
                  <a:pt x="1595" y="125"/>
                </a:lnTo>
                <a:lnTo>
                  <a:pt x="1600" y="125"/>
                </a:lnTo>
                <a:lnTo>
                  <a:pt x="1600" y="130"/>
                </a:lnTo>
                <a:lnTo>
                  <a:pt x="1600" y="125"/>
                </a:lnTo>
                <a:lnTo>
                  <a:pt x="1600" y="130"/>
                </a:lnTo>
                <a:lnTo>
                  <a:pt x="1606" y="130"/>
                </a:lnTo>
                <a:lnTo>
                  <a:pt x="1611" y="130"/>
                </a:lnTo>
                <a:lnTo>
                  <a:pt x="1616" y="125"/>
                </a:lnTo>
                <a:lnTo>
                  <a:pt x="1616" y="120"/>
                </a:lnTo>
                <a:lnTo>
                  <a:pt x="1621" y="120"/>
                </a:lnTo>
                <a:lnTo>
                  <a:pt x="1621" y="109"/>
                </a:lnTo>
                <a:lnTo>
                  <a:pt x="1616" y="109"/>
                </a:lnTo>
                <a:lnTo>
                  <a:pt x="1611" y="109"/>
                </a:lnTo>
                <a:lnTo>
                  <a:pt x="1616" y="104"/>
                </a:lnTo>
                <a:lnTo>
                  <a:pt x="1621" y="104"/>
                </a:lnTo>
                <a:lnTo>
                  <a:pt x="1626" y="99"/>
                </a:lnTo>
                <a:lnTo>
                  <a:pt x="1632" y="99"/>
                </a:lnTo>
                <a:lnTo>
                  <a:pt x="1637" y="94"/>
                </a:lnTo>
                <a:lnTo>
                  <a:pt x="1637" y="83"/>
                </a:lnTo>
                <a:lnTo>
                  <a:pt x="1642" y="89"/>
                </a:lnTo>
                <a:lnTo>
                  <a:pt x="1637" y="83"/>
                </a:lnTo>
                <a:lnTo>
                  <a:pt x="1642" y="83"/>
                </a:lnTo>
                <a:lnTo>
                  <a:pt x="1642" y="78"/>
                </a:lnTo>
                <a:lnTo>
                  <a:pt x="1642" y="73"/>
                </a:lnTo>
                <a:lnTo>
                  <a:pt x="1637" y="73"/>
                </a:lnTo>
                <a:lnTo>
                  <a:pt x="1642" y="73"/>
                </a:lnTo>
                <a:lnTo>
                  <a:pt x="1637" y="73"/>
                </a:lnTo>
                <a:lnTo>
                  <a:pt x="1642" y="68"/>
                </a:lnTo>
                <a:lnTo>
                  <a:pt x="1637" y="68"/>
                </a:lnTo>
                <a:lnTo>
                  <a:pt x="1632" y="68"/>
                </a:lnTo>
                <a:lnTo>
                  <a:pt x="1632" y="63"/>
                </a:lnTo>
                <a:lnTo>
                  <a:pt x="1626" y="68"/>
                </a:lnTo>
                <a:lnTo>
                  <a:pt x="1626" y="63"/>
                </a:lnTo>
                <a:lnTo>
                  <a:pt x="1626" y="68"/>
                </a:lnTo>
                <a:lnTo>
                  <a:pt x="1621" y="63"/>
                </a:lnTo>
                <a:lnTo>
                  <a:pt x="1621" y="68"/>
                </a:lnTo>
                <a:lnTo>
                  <a:pt x="1621" y="63"/>
                </a:lnTo>
                <a:lnTo>
                  <a:pt x="1616" y="63"/>
                </a:lnTo>
                <a:lnTo>
                  <a:pt x="1616" y="68"/>
                </a:lnTo>
                <a:lnTo>
                  <a:pt x="1611" y="68"/>
                </a:lnTo>
                <a:lnTo>
                  <a:pt x="1611" y="63"/>
                </a:lnTo>
                <a:lnTo>
                  <a:pt x="1611" y="68"/>
                </a:lnTo>
                <a:lnTo>
                  <a:pt x="1606" y="68"/>
                </a:lnTo>
                <a:lnTo>
                  <a:pt x="1600" y="68"/>
                </a:lnTo>
                <a:lnTo>
                  <a:pt x="1595" y="73"/>
                </a:lnTo>
                <a:lnTo>
                  <a:pt x="1595" y="68"/>
                </a:lnTo>
                <a:lnTo>
                  <a:pt x="1590" y="68"/>
                </a:lnTo>
                <a:lnTo>
                  <a:pt x="1595" y="63"/>
                </a:lnTo>
                <a:lnTo>
                  <a:pt x="1590" y="63"/>
                </a:lnTo>
                <a:lnTo>
                  <a:pt x="1585" y="63"/>
                </a:lnTo>
                <a:lnTo>
                  <a:pt x="1574" y="68"/>
                </a:lnTo>
                <a:lnTo>
                  <a:pt x="1564" y="68"/>
                </a:lnTo>
                <a:lnTo>
                  <a:pt x="1559" y="73"/>
                </a:lnTo>
                <a:lnTo>
                  <a:pt x="1559" y="78"/>
                </a:lnTo>
                <a:lnTo>
                  <a:pt x="1554" y="83"/>
                </a:lnTo>
                <a:lnTo>
                  <a:pt x="1554" y="89"/>
                </a:lnTo>
                <a:lnTo>
                  <a:pt x="2276" y="2364"/>
                </a:lnTo>
                <a:lnTo>
                  <a:pt x="1642" y="442"/>
                </a:lnTo>
                <a:lnTo>
                  <a:pt x="1637" y="442"/>
                </a:lnTo>
                <a:lnTo>
                  <a:pt x="1632" y="442"/>
                </a:lnTo>
                <a:lnTo>
                  <a:pt x="1626" y="442"/>
                </a:lnTo>
                <a:lnTo>
                  <a:pt x="1616" y="452"/>
                </a:lnTo>
                <a:lnTo>
                  <a:pt x="1616" y="457"/>
                </a:lnTo>
                <a:lnTo>
                  <a:pt x="1611" y="463"/>
                </a:lnTo>
                <a:lnTo>
                  <a:pt x="1611" y="468"/>
                </a:lnTo>
                <a:lnTo>
                  <a:pt x="1616" y="468"/>
                </a:lnTo>
                <a:lnTo>
                  <a:pt x="1616" y="473"/>
                </a:lnTo>
                <a:lnTo>
                  <a:pt x="1621" y="468"/>
                </a:lnTo>
                <a:lnTo>
                  <a:pt x="1621" y="473"/>
                </a:lnTo>
                <a:lnTo>
                  <a:pt x="1626" y="468"/>
                </a:lnTo>
                <a:lnTo>
                  <a:pt x="1626" y="473"/>
                </a:lnTo>
                <a:lnTo>
                  <a:pt x="1632" y="468"/>
                </a:lnTo>
                <a:lnTo>
                  <a:pt x="1637" y="463"/>
                </a:lnTo>
                <a:lnTo>
                  <a:pt x="1637" y="457"/>
                </a:lnTo>
                <a:lnTo>
                  <a:pt x="1642" y="457"/>
                </a:lnTo>
                <a:lnTo>
                  <a:pt x="1642" y="452"/>
                </a:lnTo>
                <a:lnTo>
                  <a:pt x="1642" y="447"/>
                </a:lnTo>
                <a:lnTo>
                  <a:pt x="1642" y="442"/>
                </a:lnTo>
                <a:lnTo>
                  <a:pt x="2276" y="2364"/>
                </a:lnTo>
                <a:lnTo>
                  <a:pt x="1517" y="509"/>
                </a:lnTo>
                <a:lnTo>
                  <a:pt x="1517" y="504"/>
                </a:lnTo>
                <a:lnTo>
                  <a:pt x="1517" y="499"/>
                </a:lnTo>
                <a:lnTo>
                  <a:pt x="1512" y="499"/>
                </a:lnTo>
                <a:lnTo>
                  <a:pt x="1507" y="499"/>
                </a:lnTo>
                <a:lnTo>
                  <a:pt x="1496" y="504"/>
                </a:lnTo>
                <a:lnTo>
                  <a:pt x="1491" y="504"/>
                </a:lnTo>
                <a:lnTo>
                  <a:pt x="1486" y="509"/>
                </a:lnTo>
                <a:lnTo>
                  <a:pt x="1486" y="515"/>
                </a:lnTo>
                <a:lnTo>
                  <a:pt x="1481" y="51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30"/>
                </a:lnTo>
                <a:lnTo>
                  <a:pt x="1486" y="525"/>
                </a:lnTo>
                <a:lnTo>
                  <a:pt x="1486" y="530"/>
                </a:lnTo>
                <a:lnTo>
                  <a:pt x="1491" y="525"/>
                </a:lnTo>
                <a:lnTo>
                  <a:pt x="1491" y="530"/>
                </a:lnTo>
                <a:lnTo>
                  <a:pt x="1491" y="525"/>
                </a:lnTo>
                <a:lnTo>
                  <a:pt x="1496" y="525"/>
                </a:lnTo>
                <a:lnTo>
                  <a:pt x="1496" y="530"/>
                </a:lnTo>
                <a:lnTo>
                  <a:pt x="1496" y="525"/>
                </a:lnTo>
                <a:lnTo>
                  <a:pt x="1502" y="525"/>
                </a:lnTo>
                <a:lnTo>
                  <a:pt x="1502" y="530"/>
                </a:lnTo>
                <a:lnTo>
                  <a:pt x="1502" y="525"/>
                </a:lnTo>
                <a:lnTo>
                  <a:pt x="1507" y="525"/>
                </a:lnTo>
                <a:lnTo>
                  <a:pt x="1507" y="520"/>
                </a:lnTo>
                <a:lnTo>
                  <a:pt x="1512" y="520"/>
                </a:lnTo>
                <a:lnTo>
                  <a:pt x="1517" y="515"/>
                </a:lnTo>
                <a:lnTo>
                  <a:pt x="1517" y="509"/>
                </a:lnTo>
                <a:lnTo>
                  <a:pt x="2276" y="2364"/>
                </a:lnTo>
                <a:lnTo>
                  <a:pt x="1595" y="400"/>
                </a:lnTo>
                <a:lnTo>
                  <a:pt x="1600" y="400"/>
                </a:lnTo>
                <a:lnTo>
                  <a:pt x="1606" y="400"/>
                </a:lnTo>
                <a:lnTo>
                  <a:pt x="1606" y="395"/>
                </a:lnTo>
                <a:lnTo>
                  <a:pt x="1606" y="390"/>
                </a:lnTo>
                <a:lnTo>
                  <a:pt x="1611" y="390"/>
                </a:lnTo>
                <a:lnTo>
                  <a:pt x="1611" y="385"/>
                </a:lnTo>
                <a:lnTo>
                  <a:pt x="1606" y="385"/>
                </a:lnTo>
                <a:lnTo>
                  <a:pt x="1606" y="379"/>
                </a:lnTo>
                <a:lnTo>
                  <a:pt x="1600" y="379"/>
                </a:lnTo>
                <a:lnTo>
                  <a:pt x="1590" y="385"/>
                </a:lnTo>
                <a:lnTo>
                  <a:pt x="1590" y="390"/>
                </a:lnTo>
                <a:lnTo>
                  <a:pt x="1585" y="390"/>
                </a:lnTo>
                <a:lnTo>
                  <a:pt x="1585" y="395"/>
                </a:lnTo>
                <a:lnTo>
                  <a:pt x="1580" y="400"/>
                </a:lnTo>
                <a:lnTo>
                  <a:pt x="1585" y="400"/>
                </a:lnTo>
                <a:lnTo>
                  <a:pt x="1590" y="400"/>
                </a:lnTo>
                <a:lnTo>
                  <a:pt x="1590" y="405"/>
                </a:lnTo>
                <a:lnTo>
                  <a:pt x="1595" y="400"/>
                </a:lnTo>
                <a:lnTo>
                  <a:pt x="2276" y="2364"/>
                </a:lnTo>
                <a:lnTo>
                  <a:pt x="1522" y="109"/>
                </a:lnTo>
                <a:lnTo>
                  <a:pt x="1522" y="114"/>
                </a:lnTo>
                <a:lnTo>
                  <a:pt x="1528" y="114"/>
                </a:lnTo>
                <a:lnTo>
                  <a:pt x="1528" y="120"/>
                </a:lnTo>
                <a:lnTo>
                  <a:pt x="1533" y="120"/>
                </a:lnTo>
                <a:lnTo>
                  <a:pt x="1538" y="120"/>
                </a:lnTo>
                <a:lnTo>
                  <a:pt x="1548" y="109"/>
                </a:lnTo>
                <a:lnTo>
                  <a:pt x="1548" y="104"/>
                </a:lnTo>
                <a:lnTo>
                  <a:pt x="1548" y="99"/>
                </a:lnTo>
                <a:lnTo>
                  <a:pt x="1543" y="99"/>
                </a:lnTo>
                <a:lnTo>
                  <a:pt x="1538" y="99"/>
                </a:lnTo>
                <a:lnTo>
                  <a:pt x="1533" y="99"/>
                </a:lnTo>
                <a:lnTo>
                  <a:pt x="1533" y="104"/>
                </a:lnTo>
                <a:lnTo>
                  <a:pt x="1528" y="104"/>
                </a:lnTo>
                <a:lnTo>
                  <a:pt x="1528" y="109"/>
                </a:lnTo>
                <a:lnTo>
                  <a:pt x="1522" y="109"/>
                </a:lnTo>
                <a:lnTo>
                  <a:pt x="2276" y="2364"/>
                </a:lnTo>
                <a:lnTo>
                  <a:pt x="1611" y="437"/>
                </a:lnTo>
                <a:lnTo>
                  <a:pt x="1611" y="431"/>
                </a:lnTo>
                <a:lnTo>
                  <a:pt x="1606" y="437"/>
                </a:lnTo>
                <a:lnTo>
                  <a:pt x="1611" y="437"/>
                </a:lnTo>
                <a:lnTo>
                  <a:pt x="2276" y="2364"/>
                </a:lnTo>
                <a:lnTo>
                  <a:pt x="1543" y="546"/>
                </a:lnTo>
                <a:lnTo>
                  <a:pt x="1528" y="546"/>
                </a:lnTo>
                <a:lnTo>
                  <a:pt x="1522" y="556"/>
                </a:lnTo>
                <a:lnTo>
                  <a:pt x="1522" y="561"/>
                </a:lnTo>
                <a:lnTo>
                  <a:pt x="1522" y="566"/>
                </a:lnTo>
                <a:lnTo>
                  <a:pt x="1528" y="561"/>
                </a:lnTo>
                <a:lnTo>
                  <a:pt x="1522" y="566"/>
                </a:lnTo>
                <a:lnTo>
                  <a:pt x="1528" y="566"/>
                </a:lnTo>
                <a:lnTo>
                  <a:pt x="1533" y="566"/>
                </a:lnTo>
                <a:lnTo>
                  <a:pt x="1538" y="561"/>
                </a:lnTo>
                <a:lnTo>
                  <a:pt x="1538" y="556"/>
                </a:lnTo>
                <a:lnTo>
                  <a:pt x="1543" y="556"/>
                </a:lnTo>
                <a:lnTo>
                  <a:pt x="1543" y="546"/>
                </a:lnTo>
                <a:lnTo>
                  <a:pt x="2276" y="2364"/>
                </a:lnTo>
                <a:lnTo>
                  <a:pt x="1377" y="416"/>
                </a:lnTo>
                <a:lnTo>
                  <a:pt x="1382" y="416"/>
                </a:lnTo>
                <a:lnTo>
                  <a:pt x="1387" y="416"/>
                </a:lnTo>
                <a:lnTo>
                  <a:pt x="1387" y="411"/>
                </a:lnTo>
                <a:lnTo>
                  <a:pt x="1382" y="411"/>
                </a:lnTo>
                <a:lnTo>
                  <a:pt x="1377" y="416"/>
                </a:lnTo>
                <a:lnTo>
                  <a:pt x="2276" y="2364"/>
                </a:lnTo>
                <a:lnTo>
                  <a:pt x="1320" y="779"/>
                </a:lnTo>
                <a:lnTo>
                  <a:pt x="1320" y="774"/>
                </a:lnTo>
                <a:lnTo>
                  <a:pt x="1315" y="779"/>
                </a:lnTo>
                <a:lnTo>
                  <a:pt x="1309" y="779"/>
                </a:lnTo>
                <a:lnTo>
                  <a:pt x="1304" y="779"/>
                </a:lnTo>
                <a:lnTo>
                  <a:pt x="1299" y="779"/>
                </a:lnTo>
                <a:lnTo>
                  <a:pt x="1299" y="785"/>
                </a:lnTo>
                <a:lnTo>
                  <a:pt x="1294" y="779"/>
                </a:lnTo>
                <a:lnTo>
                  <a:pt x="1289" y="785"/>
                </a:lnTo>
                <a:lnTo>
                  <a:pt x="1283" y="785"/>
                </a:lnTo>
                <a:lnTo>
                  <a:pt x="1283" y="790"/>
                </a:lnTo>
                <a:lnTo>
                  <a:pt x="1283" y="795"/>
                </a:lnTo>
                <a:lnTo>
                  <a:pt x="1283" y="800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11"/>
                </a:lnTo>
                <a:lnTo>
                  <a:pt x="1283" y="811"/>
                </a:lnTo>
                <a:lnTo>
                  <a:pt x="1278" y="816"/>
                </a:lnTo>
                <a:lnTo>
                  <a:pt x="1283" y="816"/>
                </a:lnTo>
                <a:lnTo>
                  <a:pt x="1289" y="816"/>
                </a:lnTo>
                <a:lnTo>
                  <a:pt x="1283" y="821"/>
                </a:lnTo>
                <a:lnTo>
                  <a:pt x="1289" y="816"/>
                </a:lnTo>
                <a:lnTo>
                  <a:pt x="1289" y="821"/>
                </a:lnTo>
                <a:lnTo>
                  <a:pt x="1294" y="816"/>
                </a:lnTo>
                <a:lnTo>
                  <a:pt x="1294" y="821"/>
                </a:lnTo>
                <a:lnTo>
                  <a:pt x="1294" y="816"/>
                </a:lnTo>
                <a:lnTo>
                  <a:pt x="1299" y="821"/>
                </a:lnTo>
                <a:lnTo>
                  <a:pt x="1299" y="816"/>
                </a:lnTo>
                <a:lnTo>
                  <a:pt x="1299" y="821"/>
                </a:lnTo>
                <a:lnTo>
                  <a:pt x="1304" y="816"/>
                </a:lnTo>
                <a:lnTo>
                  <a:pt x="1304" y="821"/>
                </a:lnTo>
                <a:lnTo>
                  <a:pt x="1304" y="816"/>
                </a:lnTo>
                <a:lnTo>
                  <a:pt x="1309" y="816"/>
                </a:lnTo>
                <a:lnTo>
                  <a:pt x="1315" y="816"/>
                </a:lnTo>
                <a:lnTo>
                  <a:pt x="1320" y="811"/>
                </a:lnTo>
                <a:lnTo>
                  <a:pt x="1325" y="811"/>
                </a:lnTo>
                <a:lnTo>
                  <a:pt x="1325" y="805"/>
                </a:lnTo>
                <a:lnTo>
                  <a:pt x="1330" y="800"/>
                </a:lnTo>
                <a:lnTo>
                  <a:pt x="1330" y="795"/>
                </a:lnTo>
                <a:lnTo>
                  <a:pt x="1335" y="795"/>
                </a:lnTo>
                <a:lnTo>
                  <a:pt x="1330" y="795"/>
                </a:lnTo>
                <a:lnTo>
                  <a:pt x="1335" y="790"/>
                </a:lnTo>
                <a:lnTo>
                  <a:pt x="1330" y="790"/>
                </a:lnTo>
                <a:lnTo>
                  <a:pt x="1335" y="790"/>
                </a:lnTo>
                <a:lnTo>
                  <a:pt x="1330" y="790"/>
                </a:lnTo>
                <a:lnTo>
                  <a:pt x="1330" y="785"/>
                </a:lnTo>
                <a:lnTo>
                  <a:pt x="1335" y="785"/>
                </a:lnTo>
                <a:lnTo>
                  <a:pt x="1330" y="785"/>
                </a:lnTo>
                <a:lnTo>
                  <a:pt x="1330" y="779"/>
                </a:lnTo>
                <a:lnTo>
                  <a:pt x="1330" y="785"/>
                </a:lnTo>
                <a:lnTo>
                  <a:pt x="1330" y="779"/>
                </a:lnTo>
                <a:lnTo>
                  <a:pt x="1325" y="779"/>
                </a:lnTo>
                <a:lnTo>
                  <a:pt x="1320" y="779"/>
                </a:lnTo>
                <a:lnTo>
                  <a:pt x="2276" y="2364"/>
                </a:lnTo>
                <a:lnTo>
                  <a:pt x="1247" y="821"/>
                </a:lnTo>
                <a:lnTo>
                  <a:pt x="1247" y="816"/>
                </a:lnTo>
                <a:lnTo>
                  <a:pt x="1247" y="811"/>
                </a:lnTo>
                <a:lnTo>
                  <a:pt x="1242" y="811"/>
                </a:lnTo>
                <a:lnTo>
                  <a:pt x="1231" y="816"/>
                </a:lnTo>
                <a:lnTo>
                  <a:pt x="1231" y="811"/>
                </a:lnTo>
                <a:lnTo>
                  <a:pt x="1231" y="816"/>
                </a:lnTo>
                <a:lnTo>
                  <a:pt x="1226" y="816"/>
                </a:lnTo>
                <a:lnTo>
                  <a:pt x="1226" y="821"/>
                </a:lnTo>
                <a:lnTo>
                  <a:pt x="1221" y="821"/>
                </a:lnTo>
                <a:lnTo>
                  <a:pt x="1221" y="826"/>
                </a:lnTo>
                <a:lnTo>
                  <a:pt x="1226" y="831"/>
                </a:lnTo>
                <a:lnTo>
                  <a:pt x="1221" y="831"/>
                </a:lnTo>
                <a:lnTo>
                  <a:pt x="1226" y="831"/>
                </a:lnTo>
                <a:lnTo>
                  <a:pt x="1226" y="837"/>
                </a:lnTo>
                <a:lnTo>
                  <a:pt x="1231" y="831"/>
                </a:lnTo>
                <a:lnTo>
                  <a:pt x="1237" y="831"/>
                </a:lnTo>
                <a:lnTo>
                  <a:pt x="1242" y="826"/>
                </a:lnTo>
                <a:lnTo>
                  <a:pt x="1247" y="826"/>
                </a:lnTo>
                <a:lnTo>
                  <a:pt x="1247" y="821"/>
                </a:lnTo>
                <a:lnTo>
                  <a:pt x="2276" y="2364"/>
                </a:lnTo>
                <a:lnTo>
                  <a:pt x="1257" y="696"/>
                </a:lnTo>
                <a:lnTo>
                  <a:pt x="1252" y="696"/>
                </a:lnTo>
                <a:lnTo>
                  <a:pt x="1247" y="696"/>
                </a:lnTo>
                <a:lnTo>
                  <a:pt x="1247" y="702"/>
                </a:lnTo>
                <a:lnTo>
                  <a:pt x="1247" y="707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7"/>
                </a:lnTo>
                <a:lnTo>
                  <a:pt x="1242" y="712"/>
                </a:lnTo>
                <a:lnTo>
                  <a:pt x="1242" y="717"/>
                </a:lnTo>
                <a:lnTo>
                  <a:pt x="1247" y="717"/>
                </a:lnTo>
                <a:lnTo>
                  <a:pt x="1242" y="717"/>
                </a:lnTo>
                <a:lnTo>
                  <a:pt x="1247" y="717"/>
                </a:lnTo>
                <a:lnTo>
                  <a:pt x="1247" y="722"/>
                </a:lnTo>
                <a:lnTo>
                  <a:pt x="1247" y="717"/>
                </a:lnTo>
                <a:lnTo>
                  <a:pt x="1247" y="722"/>
                </a:lnTo>
                <a:lnTo>
                  <a:pt x="1252" y="722"/>
                </a:lnTo>
                <a:lnTo>
                  <a:pt x="1257" y="722"/>
                </a:lnTo>
                <a:lnTo>
                  <a:pt x="1263" y="722"/>
                </a:lnTo>
                <a:lnTo>
                  <a:pt x="1268" y="717"/>
                </a:lnTo>
                <a:lnTo>
                  <a:pt x="1273" y="717"/>
                </a:lnTo>
                <a:lnTo>
                  <a:pt x="1273" y="712"/>
                </a:lnTo>
                <a:lnTo>
                  <a:pt x="1278" y="707"/>
                </a:lnTo>
                <a:lnTo>
                  <a:pt x="1278" y="702"/>
                </a:lnTo>
                <a:lnTo>
                  <a:pt x="1278" y="696"/>
                </a:lnTo>
                <a:lnTo>
                  <a:pt x="1273" y="696"/>
                </a:lnTo>
                <a:lnTo>
                  <a:pt x="1273" y="691"/>
                </a:lnTo>
                <a:lnTo>
                  <a:pt x="1273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3" y="691"/>
                </a:lnTo>
                <a:lnTo>
                  <a:pt x="1263" y="696"/>
                </a:lnTo>
                <a:lnTo>
                  <a:pt x="1257" y="696"/>
                </a:lnTo>
                <a:lnTo>
                  <a:pt x="2276" y="2364"/>
                </a:lnTo>
                <a:lnTo>
                  <a:pt x="1377" y="644"/>
                </a:lnTo>
                <a:lnTo>
                  <a:pt x="1372" y="644"/>
                </a:lnTo>
                <a:lnTo>
                  <a:pt x="1356" y="644"/>
                </a:lnTo>
                <a:lnTo>
                  <a:pt x="1351" y="650"/>
                </a:lnTo>
                <a:lnTo>
                  <a:pt x="1351" y="655"/>
                </a:lnTo>
                <a:lnTo>
                  <a:pt x="1341" y="660"/>
                </a:lnTo>
                <a:lnTo>
                  <a:pt x="1346" y="660"/>
                </a:lnTo>
                <a:lnTo>
                  <a:pt x="1341" y="670"/>
                </a:lnTo>
                <a:lnTo>
                  <a:pt x="1341" y="676"/>
                </a:lnTo>
                <a:lnTo>
                  <a:pt x="1335" y="681"/>
                </a:lnTo>
                <a:lnTo>
                  <a:pt x="1335" y="676"/>
                </a:lnTo>
                <a:lnTo>
                  <a:pt x="1341" y="676"/>
                </a:lnTo>
                <a:lnTo>
                  <a:pt x="1346" y="676"/>
                </a:lnTo>
                <a:lnTo>
                  <a:pt x="1341" y="681"/>
                </a:lnTo>
                <a:lnTo>
                  <a:pt x="1346" y="676"/>
                </a:lnTo>
                <a:lnTo>
                  <a:pt x="1351" y="676"/>
                </a:lnTo>
                <a:lnTo>
                  <a:pt x="1351" y="681"/>
                </a:lnTo>
                <a:lnTo>
                  <a:pt x="1356" y="676"/>
                </a:lnTo>
                <a:lnTo>
                  <a:pt x="1361" y="670"/>
                </a:lnTo>
                <a:lnTo>
                  <a:pt x="1361" y="676"/>
                </a:lnTo>
                <a:lnTo>
                  <a:pt x="1367" y="670"/>
                </a:lnTo>
                <a:lnTo>
                  <a:pt x="1372" y="660"/>
                </a:lnTo>
                <a:lnTo>
                  <a:pt x="1377" y="655"/>
                </a:lnTo>
                <a:lnTo>
                  <a:pt x="1377" y="650"/>
                </a:lnTo>
                <a:lnTo>
                  <a:pt x="1377" y="644"/>
                </a:lnTo>
                <a:lnTo>
                  <a:pt x="2276" y="2364"/>
                </a:lnTo>
                <a:lnTo>
                  <a:pt x="3460" y="1018"/>
                </a:lnTo>
                <a:lnTo>
                  <a:pt x="3403" y="1044"/>
                </a:lnTo>
                <a:lnTo>
                  <a:pt x="3460" y="1024"/>
                </a:lnTo>
                <a:lnTo>
                  <a:pt x="3460" y="1018"/>
                </a:lnTo>
                <a:lnTo>
                  <a:pt x="2276" y="2364"/>
                </a:lnTo>
                <a:lnTo>
                  <a:pt x="1195" y="727"/>
                </a:lnTo>
                <a:lnTo>
                  <a:pt x="1200" y="722"/>
                </a:lnTo>
                <a:lnTo>
                  <a:pt x="1206" y="722"/>
                </a:lnTo>
                <a:lnTo>
                  <a:pt x="1206" y="717"/>
                </a:lnTo>
                <a:lnTo>
                  <a:pt x="1200" y="717"/>
                </a:lnTo>
                <a:lnTo>
                  <a:pt x="1195" y="722"/>
                </a:lnTo>
                <a:lnTo>
                  <a:pt x="1195" y="727"/>
                </a:lnTo>
                <a:lnTo>
                  <a:pt x="2276" y="2364"/>
                </a:lnTo>
                <a:lnTo>
                  <a:pt x="1180" y="561"/>
                </a:lnTo>
                <a:lnTo>
                  <a:pt x="1185" y="561"/>
                </a:lnTo>
                <a:lnTo>
                  <a:pt x="1180" y="566"/>
                </a:lnTo>
                <a:lnTo>
                  <a:pt x="1174" y="577"/>
                </a:lnTo>
                <a:lnTo>
                  <a:pt x="1180" y="572"/>
                </a:lnTo>
                <a:lnTo>
                  <a:pt x="1174" y="577"/>
                </a:lnTo>
                <a:lnTo>
                  <a:pt x="1180" y="577"/>
                </a:lnTo>
                <a:lnTo>
                  <a:pt x="1174" y="577"/>
                </a:lnTo>
                <a:lnTo>
                  <a:pt x="1180" y="577"/>
                </a:lnTo>
                <a:lnTo>
                  <a:pt x="1185" y="577"/>
                </a:lnTo>
                <a:lnTo>
                  <a:pt x="1190" y="577"/>
                </a:lnTo>
                <a:lnTo>
                  <a:pt x="1200" y="566"/>
                </a:lnTo>
                <a:lnTo>
                  <a:pt x="1200" y="561"/>
                </a:lnTo>
                <a:lnTo>
                  <a:pt x="1206" y="561"/>
                </a:lnTo>
                <a:lnTo>
                  <a:pt x="1206" y="556"/>
                </a:lnTo>
                <a:lnTo>
                  <a:pt x="1195" y="556"/>
                </a:lnTo>
                <a:lnTo>
                  <a:pt x="1190" y="556"/>
                </a:lnTo>
                <a:lnTo>
                  <a:pt x="1190" y="561"/>
                </a:lnTo>
                <a:lnTo>
                  <a:pt x="1180" y="561"/>
                </a:lnTo>
                <a:lnTo>
                  <a:pt x="2276" y="2364"/>
                </a:lnTo>
                <a:lnTo>
                  <a:pt x="1174" y="779"/>
                </a:lnTo>
                <a:lnTo>
                  <a:pt x="1159" y="790"/>
                </a:lnTo>
                <a:lnTo>
                  <a:pt x="1164" y="790"/>
                </a:lnTo>
                <a:lnTo>
                  <a:pt x="1154" y="795"/>
                </a:lnTo>
                <a:lnTo>
                  <a:pt x="1143" y="805"/>
                </a:lnTo>
                <a:lnTo>
                  <a:pt x="1138" y="811"/>
                </a:lnTo>
                <a:lnTo>
                  <a:pt x="1143" y="811"/>
                </a:lnTo>
                <a:lnTo>
                  <a:pt x="1138" y="816"/>
                </a:lnTo>
                <a:lnTo>
                  <a:pt x="1143" y="811"/>
                </a:lnTo>
                <a:lnTo>
                  <a:pt x="1143" y="816"/>
                </a:lnTo>
                <a:lnTo>
                  <a:pt x="1143" y="811"/>
                </a:lnTo>
                <a:lnTo>
                  <a:pt x="1148" y="816"/>
                </a:lnTo>
                <a:lnTo>
                  <a:pt x="1148" y="811"/>
                </a:lnTo>
                <a:lnTo>
                  <a:pt x="1164" y="800"/>
                </a:lnTo>
                <a:lnTo>
                  <a:pt x="1164" y="795"/>
                </a:lnTo>
                <a:lnTo>
                  <a:pt x="1169" y="790"/>
                </a:lnTo>
                <a:lnTo>
                  <a:pt x="1174" y="779"/>
                </a:lnTo>
                <a:lnTo>
                  <a:pt x="2276" y="2364"/>
                </a:lnTo>
                <a:lnTo>
                  <a:pt x="1128" y="847"/>
                </a:lnTo>
                <a:lnTo>
                  <a:pt x="1133" y="847"/>
                </a:lnTo>
                <a:lnTo>
                  <a:pt x="1133" y="842"/>
                </a:lnTo>
                <a:lnTo>
                  <a:pt x="1128" y="847"/>
                </a:lnTo>
                <a:lnTo>
                  <a:pt x="2276" y="2364"/>
                </a:lnTo>
                <a:lnTo>
                  <a:pt x="1206" y="826"/>
                </a:lnTo>
                <a:lnTo>
                  <a:pt x="1211" y="826"/>
                </a:lnTo>
                <a:lnTo>
                  <a:pt x="1216" y="821"/>
                </a:lnTo>
                <a:lnTo>
                  <a:pt x="1221" y="821"/>
                </a:lnTo>
                <a:lnTo>
                  <a:pt x="1221" y="816"/>
                </a:lnTo>
                <a:lnTo>
                  <a:pt x="1216" y="811"/>
                </a:lnTo>
                <a:lnTo>
                  <a:pt x="1211" y="811"/>
                </a:lnTo>
                <a:lnTo>
                  <a:pt x="1206" y="816"/>
                </a:lnTo>
                <a:lnTo>
                  <a:pt x="1206" y="821"/>
                </a:lnTo>
                <a:lnTo>
                  <a:pt x="1206" y="826"/>
                </a:lnTo>
                <a:lnTo>
                  <a:pt x="2276" y="2364"/>
                </a:lnTo>
                <a:lnTo>
                  <a:pt x="1138" y="826"/>
                </a:lnTo>
                <a:lnTo>
                  <a:pt x="1138" y="821"/>
                </a:lnTo>
                <a:lnTo>
                  <a:pt x="1128" y="821"/>
                </a:lnTo>
                <a:lnTo>
                  <a:pt x="1122" y="826"/>
                </a:lnTo>
                <a:lnTo>
                  <a:pt x="1117" y="831"/>
                </a:lnTo>
                <a:lnTo>
                  <a:pt x="1122" y="831"/>
                </a:lnTo>
                <a:lnTo>
                  <a:pt x="1117" y="831"/>
                </a:lnTo>
                <a:lnTo>
                  <a:pt x="1122" y="831"/>
                </a:lnTo>
                <a:lnTo>
                  <a:pt x="1128" y="837"/>
                </a:lnTo>
                <a:lnTo>
                  <a:pt x="1128" y="831"/>
                </a:lnTo>
                <a:lnTo>
                  <a:pt x="1133" y="831"/>
                </a:lnTo>
                <a:lnTo>
                  <a:pt x="1138" y="826"/>
                </a:lnTo>
                <a:lnTo>
                  <a:pt x="2276" y="2364"/>
                </a:lnTo>
                <a:lnTo>
                  <a:pt x="1206" y="785"/>
                </a:lnTo>
                <a:lnTo>
                  <a:pt x="1206" y="779"/>
                </a:lnTo>
                <a:lnTo>
                  <a:pt x="1211" y="779"/>
                </a:lnTo>
                <a:lnTo>
                  <a:pt x="1216" y="774"/>
                </a:lnTo>
                <a:lnTo>
                  <a:pt x="1216" y="774"/>
                </a:lnTo>
                <a:lnTo>
                  <a:pt x="1216" y="769"/>
                </a:lnTo>
                <a:lnTo>
                  <a:pt x="1211" y="769"/>
                </a:lnTo>
                <a:lnTo>
                  <a:pt x="1200" y="774"/>
                </a:lnTo>
                <a:lnTo>
                  <a:pt x="1195" y="774"/>
                </a:lnTo>
                <a:lnTo>
                  <a:pt x="1195" y="779"/>
                </a:lnTo>
                <a:lnTo>
                  <a:pt x="1195" y="785"/>
                </a:lnTo>
                <a:lnTo>
                  <a:pt x="1195" y="779"/>
                </a:lnTo>
                <a:lnTo>
                  <a:pt x="1195" y="785"/>
                </a:lnTo>
                <a:lnTo>
                  <a:pt x="1200" y="785"/>
                </a:lnTo>
                <a:lnTo>
                  <a:pt x="1206" y="785"/>
                </a:lnTo>
                <a:lnTo>
                  <a:pt x="2276" y="2364"/>
                </a:lnTo>
                <a:lnTo>
                  <a:pt x="1403" y="463"/>
                </a:lnTo>
                <a:lnTo>
                  <a:pt x="1398" y="463"/>
                </a:lnTo>
                <a:lnTo>
                  <a:pt x="1393" y="463"/>
                </a:lnTo>
                <a:lnTo>
                  <a:pt x="1387" y="468"/>
                </a:lnTo>
                <a:lnTo>
                  <a:pt x="1382" y="468"/>
                </a:lnTo>
                <a:lnTo>
                  <a:pt x="1377" y="473"/>
                </a:lnTo>
                <a:lnTo>
                  <a:pt x="1377" y="478"/>
                </a:lnTo>
                <a:lnTo>
                  <a:pt x="1377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7" y="478"/>
                </a:lnTo>
                <a:lnTo>
                  <a:pt x="1393" y="478"/>
                </a:lnTo>
                <a:lnTo>
                  <a:pt x="1398" y="473"/>
                </a:lnTo>
                <a:lnTo>
                  <a:pt x="1403" y="468"/>
                </a:lnTo>
                <a:lnTo>
                  <a:pt x="1403" y="463"/>
                </a:lnTo>
                <a:lnTo>
                  <a:pt x="2276" y="2364"/>
                </a:lnTo>
                <a:lnTo>
                  <a:pt x="1242" y="894"/>
                </a:lnTo>
                <a:lnTo>
                  <a:pt x="1237" y="894"/>
                </a:lnTo>
                <a:lnTo>
                  <a:pt x="1237" y="889"/>
                </a:lnTo>
                <a:lnTo>
                  <a:pt x="1231" y="889"/>
                </a:lnTo>
                <a:lnTo>
                  <a:pt x="1216" y="899"/>
                </a:lnTo>
                <a:lnTo>
                  <a:pt x="1211" y="899"/>
                </a:lnTo>
                <a:lnTo>
                  <a:pt x="1211" y="904"/>
                </a:lnTo>
                <a:lnTo>
                  <a:pt x="1206" y="909"/>
                </a:lnTo>
                <a:lnTo>
                  <a:pt x="1206" y="915"/>
                </a:lnTo>
                <a:lnTo>
                  <a:pt x="1206" y="920"/>
                </a:lnTo>
                <a:lnTo>
                  <a:pt x="1211" y="920"/>
                </a:lnTo>
                <a:lnTo>
                  <a:pt x="1216" y="920"/>
                </a:lnTo>
                <a:lnTo>
                  <a:pt x="1221" y="920"/>
                </a:lnTo>
                <a:lnTo>
                  <a:pt x="1226" y="915"/>
                </a:lnTo>
                <a:lnTo>
                  <a:pt x="1231" y="915"/>
                </a:lnTo>
                <a:lnTo>
                  <a:pt x="1231" y="909"/>
                </a:lnTo>
                <a:lnTo>
                  <a:pt x="1237" y="904"/>
                </a:lnTo>
                <a:lnTo>
                  <a:pt x="1242" y="899"/>
                </a:lnTo>
                <a:lnTo>
                  <a:pt x="1242" y="894"/>
                </a:lnTo>
                <a:lnTo>
                  <a:pt x="2276" y="2364"/>
                </a:lnTo>
                <a:lnTo>
                  <a:pt x="1502" y="94"/>
                </a:lnTo>
                <a:lnTo>
                  <a:pt x="1502" y="99"/>
                </a:lnTo>
                <a:lnTo>
                  <a:pt x="1512" y="99"/>
                </a:lnTo>
                <a:lnTo>
                  <a:pt x="1512" y="94"/>
                </a:lnTo>
                <a:lnTo>
                  <a:pt x="1507" y="94"/>
                </a:lnTo>
                <a:lnTo>
                  <a:pt x="1502" y="94"/>
                </a:lnTo>
                <a:lnTo>
                  <a:pt x="2276" y="2364"/>
                </a:lnTo>
                <a:lnTo>
                  <a:pt x="1522" y="156"/>
                </a:lnTo>
                <a:lnTo>
                  <a:pt x="1522" y="161"/>
                </a:lnTo>
                <a:lnTo>
                  <a:pt x="1528" y="156"/>
                </a:lnTo>
                <a:lnTo>
                  <a:pt x="1522" y="156"/>
                </a:lnTo>
                <a:lnTo>
                  <a:pt x="2276" y="2364"/>
                </a:lnTo>
                <a:lnTo>
                  <a:pt x="3346" y="1579"/>
                </a:lnTo>
                <a:lnTo>
                  <a:pt x="3325" y="1507"/>
                </a:lnTo>
                <a:lnTo>
                  <a:pt x="3299" y="1455"/>
                </a:lnTo>
                <a:lnTo>
                  <a:pt x="3304" y="1476"/>
                </a:lnTo>
                <a:lnTo>
                  <a:pt x="3346" y="1579"/>
                </a:lnTo>
                <a:lnTo>
                  <a:pt x="2276" y="2364"/>
                </a:lnTo>
                <a:lnTo>
                  <a:pt x="1491" y="442"/>
                </a:lnTo>
                <a:lnTo>
                  <a:pt x="1486" y="442"/>
                </a:lnTo>
                <a:lnTo>
                  <a:pt x="1486" y="447"/>
                </a:lnTo>
                <a:lnTo>
                  <a:pt x="1491" y="442"/>
                </a:lnTo>
                <a:lnTo>
                  <a:pt x="2276" y="2364"/>
                </a:lnTo>
                <a:lnTo>
                  <a:pt x="1512" y="83"/>
                </a:lnTo>
                <a:lnTo>
                  <a:pt x="1507" y="89"/>
                </a:lnTo>
                <a:lnTo>
                  <a:pt x="1512" y="89"/>
                </a:lnTo>
                <a:lnTo>
                  <a:pt x="1512" y="83"/>
                </a:lnTo>
                <a:lnTo>
                  <a:pt x="2276" y="2364"/>
                </a:lnTo>
                <a:lnTo>
                  <a:pt x="1522" y="166"/>
                </a:lnTo>
                <a:lnTo>
                  <a:pt x="1528" y="166"/>
                </a:lnTo>
                <a:lnTo>
                  <a:pt x="1528" y="161"/>
                </a:lnTo>
                <a:lnTo>
                  <a:pt x="1522" y="161"/>
                </a:lnTo>
                <a:lnTo>
                  <a:pt x="1522" y="166"/>
                </a:lnTo>
                <a:lnTo>
                  <a:pt x="1522" y="161"/>
                </a:lnTo>
                <a:lnTo>
                  <a:pt x="1522" y="166"/>
                </a:lnTo>
                <a:lnTo>
                  <a:pt x="2276" y="2364"/>
                </a:lnTo>
                <a:lnTo>
                  <a:pt x="1522" y="208"/>
                </a:lnTo>
                <a:lnTo>
                  <a:pt x="1522" y="203"/>
                </a:lnTo>
                <a:lnTo>
                  <a:pt x="1528" y="203"/>
                </a:lnTo>
                <a:lnTo>
                  <a:pt x="1533" y="198"/>
                </a:lnTo>
                <a:lnTo>
                  <a:pt x="1538" y="198"/>
                </a:lnTo>
                <a:lnTo>
                  <a:pt x="1538" y="192"/>
                </a:lnTo>
                <a:lnTo>
                  <a:pt x="1543" y="187"/>
                </a:lnTo>
                <a:lnTo>
                  <a:pt x="1543" y="182"/>
                </a:lnTo>
                <a:lnTo>
                  <a:pt x="1543" y="177"/>
                </a:lnTo>
                <a:lnTo>
                  <a:pt x="1538" y="177"/>
                </a:lnTo>
                <a:lnTo>
                  <a:pt x="1533" y="177"/>
                </a:lnTo>
                <a:lnTo>
                  <a:pt x="1517" y="182"/>
                </a:lnTo>
                <a:lnTo>
                  <a:pt x="1517" y="187"/>
                </a:lnTo>
                <a:lnTo>
                  <a:pt x="1512" y="192"/>
                </a:lnTo>
                <a:lnTo>
                  <a:pt x="1512" y="198"/>
                </a:lnTo>
                <a:lnTo>
                  <a:pt x="1507" y="203"/>
                </a:lnTo>
                <a:lnTo>
                  <a:pt x="1512" y="203"/>
                </a:lnTo>
                <a:lnTo>
                  <a:pt x="1507" y="208"/>
                </a:lnTo>
                <a:lnTo>
                  <a:pt x="1512" y="203"/>
                </a:lnTo>
                <a:lnTo>
                  <a:pt x="1512" y="208"/>
                </a:lnTo>
                <a:lnTo>
                  <a:pt x="1517" y="208"/>
                </a:lnTo>
                <a:lnTo>
                  <a:pt x="1522" y="203"/>
                </a:lnTo>
                <a:lnTo>
                  <a:pt x="1522" y="208"/>
                </a:lnTo>
                <a:lnTo>
                  <a:pt x="2276" y="2364"/>
                </a:lnTo>
                <a:lnTo>
                  <a:pt x="1408" y="416"/>
                </a:lnTo>
                <a:lnTo>
                  <a:pt x="1403" y="411"/>
                </a:lnTo>
                <a:lnTo>
                  <a:pt x="1398" y="411"/>
                </a:lnTo>
                <a:lnTo>
                  <a:pt x="1393" y="411"/>
                </a:lnTo>
                <a:lnTo>
                  <a:pt x="1393" y="416"/>
                </a:lnTo>
                <a:lnTo>
                  <a:pt x="1387" y="416"/>
                </a:lnTo>
                <a:lnTo>
                  <a:pt x="1387" y="421"/>
                </a:lnTo>
                <a:lnTo>
                  <a:pt x="1393" y="421"/>
                </a:lnTo>
                <a:lnTo>
                  <a:pt x="1393" y="426"/>
                </a:lnTo>
                <a:lnTo>
                  <a:pt x="1398" y="421"/>
                </a:lnTo>
                <a:lnTo>
                  <a:pt x="1403" y="416"/>
                </a:lnTo>
                <a:lnTo>
                  <a:pt x="1408" y="416"/>
                </a:lnTo>
                <a:lnTo>
                  <a:pt x="2276" y="2364"/>
                </a:lnTo>
                <a:lnTo>
                  <a:pt x="1507" y="104"/>
                </a:lnTo>
                <a:lnTo>
                  <a:pt x="1507" y="109"/>
                </a:lnTo>
                <a:lnTo>
                  <a:pt x="1512" y="109"/>
                </a:lnTo>
                <a:lnTo>
                  <a:pt x="1512" y="114"/>
                </a:lnTo>
                <a:lnTo>
                  <a:pt x="1512" y="109"/>
                </a:lnTo>
                <a:lnTo>
                  <a:pt x="1512" y="114"/>
                </a:lnTo>
                <a:lnTo>
                  <a:pt x="1517" y="109"/>
                </a:lnTo>
                <a:lnTo>
                  <a:pt x="1522" y="104"/>
                </a:lnTo>
                <a:lnTo>
                  <a:pt x="1528" y="104"/>
                </a:lnTo>
                <a:lnTo>
                  <a:pt x="1522" y="99"/>
                </a:lnTo>
                <a:lnTo>
                  <a:pt x="1517" y="99"/>
                </a:lnTo>
                <a:lnTo>
                  <a:pt x="1507" y="104"/>
                </a:lnTo>
                <a:lnTo>
                  <a:pt x="2276" y="2364"/>
                </a:lnTo>
                <a:lnTo>
                  <a:pt x="1439" y="535"/>
                </a:lnTo>
                <a:lnTo>
                  <a:pt x="1439" y="530"/>
                </a:lnTo>
                <a:lnTo>
                  <a:pt x="1434" y="525"/>
                </a:lnTo>
                <a:lnTo>
                  <a:pt x="1429" y="530"/>
                </a:lnTo>
                <a:lnTo>
                  <a:pt x="1434" y="535"/>
                </a:lnTo>
                <a:lnTo>
                  <a:pt x="1439" y="535"/>
                </a:lnTo>
                <a:lnTo>
                  <a:pt x="2276" y="2364"/>
                </a:lnTo>
                <a:lnTo>
                  <a:pt x="1408" y="608"/>
                </a:lnTo>
                <a:lnTo>
                  <a:pt x="1413" y="608"/>
                </a:lnTo>
                <a:lnTo>
                  <a:pt x="1419" y="603"/>
                </a:lnTo>
                <a:lnTo>
                  <a:pt x="1413" y="598"/>
                </a:lnTo>
                <a:lnTo>
                  <a:pt x="1408" y="603"/>
                </a:lnTo>
                <a:lnTo>
                  <a:pt x="1408" y="608"/>
                </a:lnTo>
                <a:lnTo>
                  <a:pt x="2276" y="2364"/>
                </a:lnTo>
                <a:lnTo>
                  <a:pt x="1444" y="385"/>
                </a:lnTo>
                <a:lnTo>
                  <a:pt x="1444" y="390"/>
                </a:lnTo>
                <a:lnTo>
                  <a:pt x="1439" y="385"/>
                </a:lnTo>
                <a:lnTo>
                  <a:pt x="1439" y="390"/>
                </a:lnTo>
                <a:lnTo>
                  <a:pt x="1434" y="390"/>
                </a:lnTo>
                <a:lnTo>
                  <a:pt x="1429" y="390"/>
                </a:lnTo>
                <a:lnTo>
                  <a:pt x="1429" y="395"/>
                </a:lnTo>
                <a:lnTo>
                  <a:pt x="1429" y="400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16"/>
                </a:lnTo>
                <a:lnTo>
                  <a:pt x="1434" y="411"/>
                </a:lnTo>
                <a:lnTo>
                  <a:pt x="1434" y="416"/>
                </a:lnTo>
                <a:lnTo>
                  <a:pt x="1439" y="416"/>
                </a:lnTo>
                <a:lnTo>
                  <a:pt x="1444" y="416"/>
                </a:lnTo>
                <a:lnTo>
                  <a:pt x="1450" y="411"/>
                </a:lnTo>
                <a:lnTo>
                  <a:pt x="1455" y="411"/>
                </a:lnTo>
                <a:lnTo>
                  <a:pt x="1460" y="405"/>
                </a:lnTo>
                <a:lnTo>
                  <a:pt x="1460" y="400"/>
                </a:lnTo>
                <a:lnTo>
                  <a:pt x="1465" y="400"/>
                </a:lnTo>
                <a:lnTo>
                  <a:pt x="1460" y="395"/>
                </a:lnTo>
                <a:lnTo>
                  <a:pt x="1465" y="395"/>
                </a:lnTo>
                <a:lnTo>
                  <a:pt x="1460" y="395"/>
                </a:lnTo>
                <a:lnTo>
                  <a:pt x="1460" y="390"/>
                </a:lnTo>
                <a:lnTo>
                  <a:pt x="1465" y="390"/>
                </a:lnTo>
                <a:lnTo>
                  <a:pt x="1460" y="390"/>
                </a:lnTo>
                <a:lnTo>
                  <a:pt x="1455" y="390"/>
                </a:lnTo>
                <a:lnTo>
                  <a:pt x="1455" y="385"/>
                </a:lnTo>
                <a:lnTo>
                  <a:pt x="1455" y="390"/>
                </a:lnTo>
                <a:lnTo>
                  <a:pt x="1455" y="385"/>
                </a:lnTo>
                <a:lnTo>
                  <a:pt x="1450" y="385"/>
                </a:lnTo>
                <a:lnTo>
                  <a:pt x="1450" y="390"/>
                </a:lnTo>
                <a:lnTo>
                  <a:pt x="1450" y="385"/>
                </a:lnTo>
                <a:lnTo>
                  <a:pt x="1444" y="385"/>
                </a:lnTo>
                <a:lnTo>
                  <a:pt x="2276" y="2364"/>
                </a:lnTo>
                <a:lnTo>
                  <a:pt x="1444" y="468"/>
                </a:lnTo>
                <a:lnTo>
                  <a:pt x="1434" y="473"/>
                </a:lnTo>
                <a:lnTo>
                  <a:pt x="1434" y="468"/>
                </a:lnTo>
                <a:lnTo>
                  <a:pt x="1429" y="463"/>
                </a:lnTo>
                <a:lnTo>
                  <a:pt x="1424" y="463"/>
                </a:lnTo>
                <a:lnTo>
                  <a:pt x="1419" y="468"/>
                </a:lnTo>
                <a:lnTo>
                  <a:pt x="1413" y="473"/>
                </a:lnTo>
                <a:lnTo>
                  <a:pt x="1408" y="483"/>
                </a:lnTo>
                <a:lnTo>
                  <a:pt x="1413" y="483"/>
                </a:lnTo>
                <a:lnTo>
                  <a:pt x="1408" y="489"/>
                </a:lnTo>
                <a:lnTo>
                  <a:pt x="1413" y="489"/>
                </a:lnTo>
                <a:lnTo>
                  <a:pt x="1419" y="489"/>
                </a:lnTo>
                <a:lnTo>
                  <a:pt x="1424" y="483"/>
                </a:lnTo>
                <a:lnTo>
                  <a:pt x="1429" y="483"/>
                </a:lnTo>
                <a:lnTo>
                  <a:pt x="1429" y="489"/>
                </a:lnTo>
                <a:lnTo>
                  <a:pt x="1434" y="489"/>
                </a:lnTo>
                <a:lnTo>
                  <a:pt x="1429" y="489"/>
                </a:lnTo>
                <a:lnTo>
                  <a:pt x="1434" y="489"/>
                </a:lnTo>
                <a:lnTo>
                  <a:pt x="1439" y="483"/>
                </a:lnTo>
                <a:lnTo>
                  <a:pt x="1444" y="478"/>
                </a:lnTo>
                <a:lnTo>
                  <a:pt x="1444" y="473"/>
                </a:lnTo>
                <a:lnTo>
                  <a:pt x="1444" y="468"/>
                </a:lnTo>
                <a:lnTo>
                  <a:pt x="2276" y="2364"/>
                </a:lnTo>
                <a:lnTo>
                  <a:pt x="1450" y="598"/>
                </a:lnTo>
                <a:lnTo>
                  <a:pt x="1455" y="592"/>
                </a:lnTo>
                <a:lnTo>
                  <a:pt x="1450" y="592"/>
                </a:lnTo>
                <a:lnTo>
                  <a:pt x="1450" y="598"/>
                </a:lnTo>
                <a:lnTo>
                  <a:pt x="2276" y="2364"/>
                </a:lnTo>
                <a:lnTo>
                  <a:pt x="3907" y="286"/>
                </a:lnTo>
                <a:lnTo>
                  <a:pt x="3902" y="286"/>
                </a:lnTo>
                <a:lnTo>
                  <a:pt x="3902" y="291"/>
                </a:lnTo>
                <a:lnTo>
                  <a:pt x="3907" y="291"/>
                </a:lnTo>
                <a:lnTo>
                  <a:pt x="3907" y="286"/>
                </a:lnTo>
                <a:lnTo>
                  <a:pt x="2276" y="2364"/>
                </a:lnTo>
                <a:lnTo>
                  <a:pt x="3876" y="255"/>
                </a:lnTo>
                <a:lnTo>
                  <a:pt x="3871" y="255"/>
                </a:lnTo>
                <a:lnTo>
                  <a:pt x="3865" y="250"/>
                </a:lnTo>
                <a:lnTo>
                  <a:pt x="3860" y="250"/>
                </a:lnTo>
                <a:lnTo>
                  <a:pt x="3845" y="244"/>
                </a:lnTo>
                <a:lnTo>
                  <a:pt x="3850" y="250"/>
                </a:lnTo>
                <a:lnTo>
                  <a:pt x="3845" y="255"/>
                </a:lnTo>
                <a:lnTo>
                  <a:pt x="3850" y="255"/>
                </a:lnTo>
                <a:lnTo>
                  <a:pt x="3855" y="255"/>
                </a:lnTo>
                <a:lnTo>
                  <a:pt x="3860" y="255"/>
                </a:lnTo>
                <a:lnTo>
                  <a:pt x="3865" y="255"/>
                </a:lnTo>
                <a:lnTo>
                  <a:pt x="3871" y="255"/>
                </a:lnTo>
                <a:lnTo>
                  <a:pt x="3871" y="260"/>
                </a:lnTo>
                <a:lnTo>
                  <a:pt x="3876" y="255"/>
                </a:lnTo>
                <a:lnTo>
                  <a:pt x="2276" y="2364"/>
                </a:lnTo>
                <a:lnTo>
                  <a:pt x="3793" y="198"/>
                </a:lnTo>
                <a:lnTo>
                  <a:pt x="3793" y="192"/>
                </a:lnTo>
                <a:lnTo>
                  <a:pt x="3788" y="192"/>
                </a:lnTo>
                <a:lnTo>
                  <a:pt x="3782" y="198"/>
                </a:lnTo>
                <a:lnTo>
                  <a:pt x="3782" y="203"/>
                </a:lnTo>
                <a:lnTo>
                  <a:pt x="3782" y="208"/>
                </a:lnTo>
                <a:lnTo>
                  <a:pt x="3788" y="203"/>
                </a:lnTo>
                <a:lnTo>
                  <a:pt x="3793" y="198"/>
                </a:lnTo>
                <a:lnTo>
                  <a:pt x="2276" y="2364"/>
                </a:lnTo>
                <a:lnTo>
                  <a:pt x="3814" y="234"/>
                </a:lnTo>
                <a:lnTo>
                  <a:pt x="3808" y="234"/>
                </a:lnTo>
                <a:lnTo>
                  <a:pt x="3819" y="234"/>
                </a:lnTo>
                <a:lnTo>
                  <a:pt x="3819" y="239"/>
                </a:lnTo>
                <a:lnTo>
                  <a:pt x="3824" y="239"/>
                </a:lnTo>
                <a:lnTo>
                  <a:pt x="3829" y="239"/>
                </a:lnTo>
                <a:lnTo>
                  <a:pt x="3829" y="234"/>
                </a:lnTo>
                <a:lnTo>
                  <a:pt x="3819" y="234"/>
                </a:lnTo>
                <a:lnTo>
                  <a:pt x="3814" y="234"/>
                </a:lnTo>
                <a:lnTo>
                  <a:pt x="2276" y="2364"/>
                </a:lnTo>
                <a:lnTo>
                  <a:pt x="3938" y="317"/>
                </a:lnTo>
                <a:lnTo>
                  <a:pt x="3933" y="317"/>
                </a:lnTo>
                <a:lnTo>
                  <a:pt x="3933" y="322"/>
                </a:lnTo>
                <a:lnTo>
                  <a:pt x="3938" y="317"/>
                </a:lnTo>
                <a:lnTo>
                  <a:pt x="2276" y="2364"/>
                </a:lnTo>
                <a:lnTo>
                  <a:pt x="644" y="0"/>
                </a:lnTo>
                <a:lnTo>
                  <a:pt x="686" y="89"/>
                </a:lnTo>
                <a:lnTo>
                  <a:pt x="717" y="172"/>
                </a:lnTo>
                <a:lnTo>
                  <a:pt x="686" y="78"/>
                </a:lnTo>
                <a:lnTo>
                  <a:pt x="650" y="0"/>
                </a:lnTo>
                <a:lnTo>
                  <a:pt x="644" y="0"/>
                </a:lnTo>
                <a:lnTo>
                  <a:pt x="2276" y="2364"/>
                </a:lnTo>
                <a:lnTo>
                  <a:pt x="738" y="509"/>
                </a:lnTo>
                <a:lnTo>
                  <a:pt x="728" y="452"/>
                </a:lnTo>
                <a:lnTo>
                  <a:pt x="728" y="411"/>
                </a:lnTo>
                <a:lnTo>
                  <a:pt x="712" y="385"/>
                </a:lnTo>
                <a:lnTo>
                  <a:pt x="728" y="447"/>
                </a:lnTo>
                <a:lnTo>
                  <a:pt x="738" y="509"/>
                </a:lnTo>
                <a:lnTo>
                  <a:pt x="2276" y="2364"/>
                </a:lnTo>
                <a:lnTo>
                  <a:pt x="5" y="982"/>
                </a:lnTo>
                <a:lnTo>
                  <a:pt x="11" y="982"/>
                </a:lnTo>
                <a:lnTo>
                  <a:pt x="11" y="977"/>
                </a:lnTo>
                <a:lnTo>
                  <a:pt x="0" y="982"/>
                </a:lnTo>
                <a:lnTo>
                  <a:pt x="0" y="987"/>
                </a:lnTo>
                <a:lnTo>
                  <a:pt x="5" y="982"/>
                </a:lnTo>
                <a:lnTo>
                  <a:pt x="2276" y="2364"/>
                </a:lnTo>
                <a:lnTo>
                  <a:pt x="4286" y="2998"/>
                </a:lnTo>
                <a:lnTo>
                  <a:pt x="4281" y="3003"/>
                </a:lnTo>
                <a:lnTo>
                  <a:pt x="4292" y="3003"/>
                </a:lnTo>
                <a:lnTo>
                  <a:pt x="4292" y="2998"/>
                </a:lnTo>
                <a:lnTo>
                  <a:pt x="4286" y="2998"/>
                </a:lnTo>
                <a:lnTo>
                  <a:pt x="2276" y="2364"/>
                </a:lnTo>
                <a:lnTo>
                  <a:pt x="3938" y="286"/>
                </a:lnTo>
                <a:lnTo>
                  <a:pt x="3933" y="286"/>
                </a:lnTo>
                <a:lnTo>
                  <a:pt x="3933" y="291"/>
                </a:lnTo>
                <a:lnTo>
                  <a:pt x="3938" y="291"/>
                </a:lnTo>
                <a:lnTo>
                  <a:pt x="3938" y="286"/>
                </a:lnTo>
                <a:lnTo>
                  <a:pt x="3938" y="291"/>
                </a:lnTo>
                <a:lnTo>
                  <a:pt x="3938" y="286"/>
                </a:lnTo>
                <a:lnTo>
                  <a:pt x="2276" y="2364"/>
                </a:lnTo>
                <a:lnTo>
                  <a:pt x="3985" y="296"/>
                </a:lnTo>
                <a:lnTo>
                  <a:pt x="3990" y="302"/>
                </a:lnTo>
                <a:lnTo>
                  <a:pt x="3990" y="296"/>
                </a:lnTo>
                <a:lnTo>
                  <a:pt x="3985" y="296"/>
                </a:lnTo>
                <a:lnTo>
                  <a:pt x="2276" y="2364"/>
                </a:lnTo>
                <a:lnTo>
                  <a:pt x="4364" y="3018"/>
                </a:lnTo>
                <a:lnTo>
                  <a:pt x="4364" y="3008"/>
                </a:lnTo>
                <a:lnTo>
                  <a:pt x="4359" y="3013"/>
                </a:lnTo>
                <a:lnTo>
                  <a:pt x="4359" y="3018"/>
                </a:lnTo>
                <a:lnTo>
                  <a:pt x="4364" y="3018"/>
                </a:lnTo>
                <a:lnTo>
                  <a:pt x="2276" y="2364"/>
                </a:lnTo>
                <a:lnTo>
                  <a:pt x="4369" y="515"/>
                </a:lnTo>
                <a:lnTo>
                  <a:pt x="4375" y="499"/>
                </a:lnTo>
                <a:lnTo>
                  <a:pt x="4369" y="494"/>
                </a:lnTo>
                <a:lnTo>
                  <a:pt x="4359" y="478"/>
                </a:lnTo>
                <a:lnTo>
                  <a:pt x="4343" y="473"/>
                </a:lnTo>
                <a:lnTo>
                  <a:pt x="4328" y="478"/>
                </a:lnTo>
                <a:lnTo>
                  <a:pt x="4292" y="483"/>
                </a:lnTo>
                <a:lnTo>
                  <a:pt x="4286" y="483"/>
                </a:lnTo>
                <a:lnTo>
                  <a:pt x="4286" y="473"/>
                </a:lnTo>
                <a:lnTo>
                  <a:pt x="4286" y="463"/>
                </a:lnTo>
                <a:lnTo>
                  <a:pt x="4271" y="442"/>
                </a:lnTo>
                <a:lnTo>
                  <a:pt x="4255" y="431"/>
                </a:lnTo>
                <a:lnTo>
                  <a:pt x="4260" y="426"/>
                </a:lnTo>
                <a:lnTo>
                  <a:pt x="4266" y="421"/>
                </a:lnTo>
                <a:lnTo>
                  <a:pt x="4276" y="411"/>
                </a:lnTo>
                <a:lnTo>
                  <a:pt x="4281" y="405"/>
                </a:lnTo>
                <a:lnTo>
                  <a:pt x="4276" y="395"/>
                </a:lnTo>
                <a:lnTo>
                  <a:pt x="4250" y="385"/>
                </a:lnTo>
                <a:lnTo>
                  <a:pt x="4234" y="374"/>
                </a:lnTo>
                <a:lnTo>
                  <a:pt x="4229" y="364"/>
                </a:lnTo>
                <a:lnTo>
                  <a:pt x="4229" y="359"/>
                </a:lnTo>
                <a:lnTo>
                  <a:pt x="4250" y="322"/>
                </a:lnTo>
                <a:lnTo>
                  <a:pt x="4250" y="312"/>
                </a:lnTo>
                <a:lnTo>
                  <a:pt x="4240" y="296"/>
                </a:lnTo>
                <a:lnTo>
                  <a:pt x="4208" y="291"/>
                </a:lnTo>
                <a:lnTo>
                  <a:pt x="4198" y="286"/>
                </a:lnTo>
                <a:lnTo>
                  <a:pt x="4193" y="276"/>
                </a:lnTo>
                <a:lnTo>
                  <a:pt x="4198" y="260"/>
                </a:lnTo>
                <a:lnTo>
                  <a:pt x="4208" y="239"/>
                </a:lnTo>
                <a:lnTo>
                  <a:pt x="4219" y="224"/>
                </a:lnTo>
                <a:lnTo>
                  <a:pt x="4208" y="218"/>
                </a:lnTo>
                <a:lnTo>
                  <a:pt x="4193" y="218"/>
                </a:lnTo>
                <a:lnTo>
                  <a:pt x="4177" y="218"/>
                </a:lnTo>
                <a:lnTo>
                  <a:pt x="4167" y="218"/>
                </a:lnTo>
                <a:lnTo>
                  <a:pt x="4162" y="208"/>
                </a:lnTo>
                <a:lnTo>
                  <a:pt x="4156" y="177"/>
                </a:lnTo>
                <a:lnTo>
                  <a:pt x="4156" y="166"/>
                </a:lnTo>
                <a:lnTo>
                  <a:pt x="4141" y="156"/>
                </a:lnTo>
                <a:lnTo>
                  <a:pt x="4099" y="135"/>
                </a:lnTo>
                <a:lnTo>
                  <a:pt x="4073" y="130"/>
                </a:lnTo>
                <a:lnTo>
                  <a:pt x="4079" y="130"/>
                </a:lnTo>
                <a:lnTo>
                  <a:pt x="4073" y="125"/>
                </a:lnTo>
                <a:lnTo>
                  <a:pt x="4063" y="114"/>
                </a:lnTo>
                <a:lnTo>
                  <a:pt x="4053" y="120"/>
                </a:lnTo>
                <a:lnTo>
                  <a:pt x="4042" y="125"/>
                </a:lnTo>
                <a:lnTo>
                  <a:pt x="4027" y="135"/>
                </a:lnTo>
                <a:lnTo>
                  <a:pt x="4006" y="146"/>
                </a:lnTo>
                <a:lnTo>
                  <a:pt x="3985" y="146"/>
                </a:lnTo>
                <a:lnTo>
                  <a:pt x="3975" y="140"/>
                </a:lnTo>
                <a:lnTo>
                  <a:pt x="3959" y="130"/>
                </a:lnTo>
                <a:lnTo>
                  <a:pt x="3954" y="120"/>
                </a:lnTo>
                <a:lnTo>
                  <a:pt x="3949" y="125"/>
                </a:lnTo>
                <a:lnTo>
                  <a:pt x="3943" y="140"/>
                </a:lnTo>
                <a:lnTo>
                  <a:pt x="3949" y="151"/>
                </a:lnTo>
                <a:lnTo>
                  <a:pt x="3954" y="156"/>
                </a:lnTo>
                <a:lnTo>
                  <a:pt x="3969" y="166"/>
                </a:lnTo>
                <a:lnTo>
                  <a:pt x="3969" y="172"/>
                </a:lnTo>
                <a:lnTo>
                  <a:pt x="3969" y="166"/>
                </a:lnTo>
                <a:lnTo>
                  <a:pt x="3980" y="177"/>
                </a:lnTo>
                <a:lnTo>
                  <a:pt x="3975" y="187"/>
                </a:lnTo>
                <a:lnTo>
                  <a:pt x="3975" y="198"/>
                </a:lnTo>
                <a:lnTo>
                  <a:pt x="3985" y="208"/>
                </a:lnTo>
                <a:lnTo>
                  <a:pt x="4011" y="234"/>
                </a:lnTo>
                <a:lnTo>
                  <a:pt x="4037" y="255"/>
                </a:lnTo>
                <a:lnTo>
                  <a:pt x="4042" y="276"/>
                </a:lnTo>
                <a:lnTo>
                  <a:pt x="4042" y="281"/>
                </a:lnTo>
                <a:lnTo>
                  <a:pt x="4032" y="291"/>
                </a:lnTo>
                <a:lnTo>
                  <a:pt x="3995" y="260"/>
                </a:lnTo>
                <a:lnTo>
                  <a:pt x="3969" y="244"/>
                </a:lnTo>
                <a:lnTo>
                  <a:pt x="3933" y="229"/>
                </a:lnTo>
                <a:lnTo>
                  <a:pt x="3912" y="218"/>
                </a:lnTo>
                <a:lnTo>
                  <a:pt x="3891" y="192"/>
                </a:lnTo>
                <a:lnTo>
                  <a:pt x="3850" y="151"/>
                </a:lnTo>
                <a:lnTo>
                  <a:pt x="3871" y="182"/>
                </a:lnTo>
                <a:lnTo>
                  <a:pt x="3881" y="192"/>
                </a:lnTo>
                <a:lnTo>
                  <a:pt x="3876" y="198"/>
                </a:lnTo>
                <a:lnTo>
                  <a:pt x="3876" y="192"/>
                </a:lnTo>
                <a:lnTo>
                  <a:pt x="3782" y="125"/>
                </a:lnTo>
                <a:lnTo>
                  <a:pt x="3788" y="120"/>
                </a:lnTo>
                <a:lnTo>
                  <a:pt x="3782" y="120"/>
                </a:lnTo>
                <a:lnTo>
                  <a:pt x="3788" y="120"/>
                </a:lnTo>
                <a:lnTo>
                  <a:pt x="3788" y="114"/>
                </a:lnTo>
                <a:lnTo>
                  <a:pt x="3782" y="114"/>
                </a:lnTo>
                <a:lnTo>
                  <a:pt x="3788" y="114"/>
                </a:lnTo>
                <a:lnTo>
                  <a:pt x="3782" y="114"/>
                </a:lnTo>
                <a:lnTo>
                  <a:pt x="3777" y="120"/>
                </a:lnTo>
                <a:lnTo>
                  <a:pt x="3694" y="57"/>
                </a:lnTo>
                <a:lnTo>
                  <a:pt x="3689" y="42"/>
                </a:lnTo>
                <a:lnTo>
                  <a:pt x="3689" y="37"/>
                </a:lnTo>
                <a:lnTo>
                  <a:pt x="3684" y="47"/>
                </a:lnTo>
                <a:lnTo>
                  <a:pt x="3678" y="42"/>
                </a:lnTo>
                <a:lnTo>
                  <a:pt x="3684" y="31"/>
                </a:lnTo>
                <a:lnTo>
                  <a:pt x="3684" y="26"/>
                </a:lnTo>
                <a:lnTo>
                  <a:pt x="3678" y="26"/>
                </a:lnTo>
                <a:lnTo>
                  <a:pt x="3678" y="11"/>
                </a:lnTo>
                <a:lnTo>
                  <a:pt x="3684" y="0"/>
                </a:lnTo>
                <a:lnTo>
                  <a:pt x="2858" y="0"/>
                </a:lnTo>
                <a:lnTo>
                  <a:pt x="2852" y="11"/>
                </a:lnTo>
                <a:lnTo>
                  <a:pt x="2837" y="16"/>
                </a:lnTo>
                <a:lnTo>
                  <a:pt x="2785" y="37"/>
                </a:lnTo>
                <a:lnTo>
                  <a:pt x="2774" y="42"/>
                </a:lnTo>
                <a:lnTo>
                  <a:pt x="2769" y="47"/>
                </a:lnTo>
                <a:lnTo>
                  <a:pt x="2774" y="63"/>
                </a:lnTo>
                <a:lnTo>
                  <a:pt x="2780" y="73"/>
                </a:lnTo>
                <a:lnTo>
                  <a:pt x="2780" y="78"/>
                </a:lnTo>
                <a:lnTo>
                  <a:pt x="2780" y="83"/>
                </a:lnTo>
                <a:lnTo>
                  <a:pt x="2774" y="89"/>
                </a:lnTo>
                <a:lnTo>
                  <a:pt x="2780" y="94"/>
                </a:lnTo>
                <a:lnTo>
                  <a:pt x="2795" y="104"/>
                </a:lnTo>
                <a:lnTo>
                  <a:pt x="2800" y="114"/>
                </a:lnTo>
                <a:lnTo>
                  <a:pt x="2795" y="125"/>
                </a:lnTo>
                <a:lnTo>
                  <a:pt x="2806" y="120"/>
                </a:lnTo>
                <a:lnTo>
                  <a:pt x="2806" y="114"/>
                </a:lnTo>
                <a:lnTo>
                  <a:pt x="2811" y="114"/>
                </a:lnTo>
                <a:lnTo>
                  <a:pt x="2816" y="109"/>
                </a:lnTo>
                <a:lnTo>
                  <a:pt x="2837" y="109"/>
                </a:lnTo>
                <a:lnTo>
                  <a:pt x="2858" y="104"/>
                </a:lnTo>
                <a:lnTo>
                  <a:pt x="2863" y="109"/>
                </a:lnTo>
                <a:lnTo>
                  <a:pt x="2863" y="120"/>
                </a:lnTo>
                <a:lnTo>
                  <a:pt x="2858" y="120"/>
                </a:lnTo>
                <a:lnTo>
                  <a:pt x="2852" y="125"/>
                </a:lnTo>
                <a:lnTo>
                  <a:pt x="2858" y="130"/>
                </a:lnTo>
                <a:lnTo>
                  <a:pt x="2868" y="140"/>
                </a:lnTo>
                <a:lnTo>
                  <a:pt x="2868" y="151"/>
                </a:lnTo>
                <a:lnTo>
                  <a:pt x="2868" y="156"/>
                </a:lnTo>
                <a:lnTo>
                  <a:pt x="2863" y="172"/>
                </a:lnTo>
                <a:lnTo>
                  <a:pt x="2858" y="177"/>
                </a:lnTo>
                <a:lnTo>
                  <a:pt x="2847" y="177"/>
                </a:lnTo>
                <a:lnTo>
                  <a:pt x="2842" y="182"/>
                </a:lnTo>
                <a:lnTo>
                  <a:pt x="2842" y="192"/>
                </a:lnTo>
                <a:lnTo>
                  <a:pt x="2837" y="208"/>
                </a:lnTo>
                <a:lnTo>
                  <a:pt x="2837" y="213"/>
                </a:lnTo>
                <a:lnTo>
                  <a:pt x="2837" y="218"/>
                </a:lnTo>
                <a:lnTo>
                  <a:pt x="2837" y="239"/>
                </a:lnTo>
                <a:lnTo>
                  <a:pt x="2837" y="244"/>
                </a:lnTo>
                <a:lnTo>
                  <a:pt x="2832" y="244"/>
                </a:lnTo>
                <a:lnTo>
                  <a:pt x="2816" y="244"/>
                </a:lnTo>
                <a:lnTo>
                  <a:pt x="2811" y="239"/>
                </a:lnTo>
                <a:lnTo>
                  <a:pt x="2800" y="229"/>
                </a:lnTo>
                <a:lnTo>
                  <a:pt x="2795" y="229"/>
                </a:lnTo>
                <a:lnTo>
                  <a:pt x="2795" y="234"/>
                </a:lnTo>
                <a:lnTo>
                  <a:pt x="2800" y="239"/>
                </a:lnTo>
                <a:lnTo>
                  <a:pt x="2806" y="260"/>
                </a:lnTo>
                <a:lnTo>
                  <a:pt x="2800" y="270"/>
                </a:lnTo>
                <a:lnTo>
                  <a:pt x="2795" y="270"/>
                </a:lnTo>
                <a:lnTo>
                  <a:pt x="2790" y="270"/>
                </a:lnTo>
                <a:lnTo>
                  <a:pt x="2790" y="281"/>
                </a:lnTo>
                <a:lnTo>
                  <a:pt x="2795" y="291"/>
                </a:lnTo>
                <a:lnTo>
                  <a:pt x="2785" y="291"/>
                </a:lnTo>
                <a:lnTo>
                  <a:pt x="2790" y="296"/>
                </a:lnTo>
                <a:lnTo>
                  <a:pt x="2811" y="312"/>
                </a:lnTo>
                <a:lnTo>
                  <a:pt x="2816" y="312"/>
                </a:lnTo>
                <a:lnTo>
                  <a:pt x="2816" y="327"/>
                </a:lnTo>
                <a:lnTo>
                  <a:pt x="2816" y="333"/>
                </a:lnTo>
                <a:lnTo>
                  <a:pt x="2811" y="327"/>
                </a:lnTo>
                <a:lnTo>
                  <a:pt x="2806" y="322"/>
                </a:lnTo>
                <a:lnTo>
                  <a:pt x="2800" y="322"/>
                </a:lnTo>
                <a:lnTo>
                  <a:pt x="2795" y="327"/>
                </a:lnTo>
                <a:lnTo>
                  <a:pt x="2800" y="333"/>
                </a:lnTo>
                <a:lnTo>
                  <a:pt x="2806" y="338"/>
                </a:lnTo>
                <a:lnTo>
                  <a:pt x="2800" y="338"/>
                </a:lnTo>
                <a:lnTo>
                  <a:pt x="2795" y="333"/>
                </a:lnTo>
                <a:lnTo>
                  <a:pt x="2780" y="322"/>
                </a:lnTo>
                <a:lnTo>
                  <a:pt x="2774" y="327"/>
                </a:lnTo>
                <a:lnTo>
                  <a:pt x="2774" y="333"/>
                </a:lnTo>
                <a:lnTo>
                  <a:pt x="2785" y="338"/>
                </a:lnTo>
                <a:lnTo>
                  <a:pt x="2790" y="348"/>
                </a:lnTo>
                <a:lnTo>
                  <a:pt x="2790" y="353"/>
                </a:lnTo>
                <a:lnTo>
                  <a:pt x="2785" y="353"/>
                </a:lnTo>
                <a:lnTo>
                  <a:pt x="2774" y="353"/>
                </a:lnTo>
                <a:lnTo>
                  <a:pt x="2769" y="353"/>
                </a:lnTo>
                <a:lnTo>
                  <a:pt x="2774" y="359"/>
                </a:lnTo>
                <a:lnTo>
                  <a:pt x="2785" y="364"/>
                </a:lnTo>
                <a:lnTo>
                  <a:pt x="2785" y="369"/>
                </a:lnTo>
                <a:lnTo>
                  <a:pt x="2785" y="374"/>
                </a:lnTo>
                <a:lnTo>
                  <a:pt x="2774" y="390"/>
                </a:lnTo>
                <a:lnTo>
                  <a:pt x="2774" y="395"/>
                </a:lnTo>
                <a:lnTo>
                  <a:pt x="2774" y="400"/>
                </a:lnTo>
                <a:lnTo>
                  <a:pt x="2785" y="395"/>
                </a:lnTo>
                <a:lnTo>
                  <a:pt x="2790" y="395"/>
                </a:lnTo>
                <a:lnTo>
                  <a:pt x="2790" y="405"/>
                </a:lnTo>
                <a:lnTo>
                  <a:pt x="2790" y="416"/>
                </a:lnTo>
                <a:lnTo>
                  <a:pt x="2790" y="426"/>
                </a:lnTo>
                <a:lnTo>
                  <a:pt x="2800" y="431"/>
                </a:lnTo>
                <a:lnTo>
                  <a:pt x="2806" y="431"/>
                </a:lnTo>
                <a:lnTo>
                  <a:pt x="2806" y="437"/>
                </a:lnTo>
                <a:lnTo>
                  <a:pt x="2800" y="437"/>
                </a:lnTo>
                <a:lnTo>
                  <a:pt x="2800" y="442"/>
                </a:lnTo>
                <a:lnTo>
                  <a:pt x="2800" y="447"/>
                </a:lnTo>
                <a:lnTo>
                  <a:pt x="2811" y="452"/>
                </a:lnTo>
                <a:lnTo>
                  <a:pt x="2832" y="452"/>
                </a:lnTo>
                <a:lnTo>
                  <a:pt x="2842" y="442"/>
                </a:lnTo>
                <a:lnTo>
                  <a:pt x="2847" y="447"/>
                </a:lnTo>
                <a:lnTo>
                  <a:pt x="2858" y="463"/>
                </a:lnTo>
                <a:lnTo>
                  <a:pt x="2863" y="463"/>
                </a:lnTo>
                <a:lnTo>
                  <a:pt x="2868" y="457"/>
                </a:lnTo>
                <a:lnTo>
                  <a:pt x="2868" y="468"/>
                </a:lnTo>
                <a:lnTo>
                  <a:pt x="2863" y="473"/>
                </a:lnTo>
                <a:lnTo>
                  <a:pt x="2847" y="478"/>
                </a:lnTo>
                <a:lnTo>
                  <a:pt x="2816" y="494"/>
                </a:lnTo>
                <a:lnTo>
                  <a:pt x="2785" y="520"/>
                </a:lnTo>
                <a:lnTo>
                  <a:pt x="2754" y="561"/>
                </a:lnTo>
                <a:lnTo>
                  <a:pt x="2774" y="556"/>
                </a:lnTo>
                <a:lnTo>
                  <a:pt x="2795" y="556"/>
                </a:lnTo>
                <a:lnTo>
                  <a:pt x="2800" y="561"/>
                </a:lnTo>
                <a:lnTo>
                  <a:pt x="2811" y="572"/>
                </a:lnTo>
                <a:lnTo>
                  <a:pt x="2821" y="587"/>
                </a:lnTo>
                <a:lnTo>
                  <a:pt x="2837" y="592"/>
                </a:lnTo>
                <a:lnTo>
                  <a:pt x="2842" y="592"/>
                </a:lnTo>
                <a:lnTo>
                  <a:pt x="2837" y="608"/>
                </a:lnTo>
                <a:lnTo>
                  <a:pt x="2821" y="629"/>
                </a:lnTo>
                <a:lnTo>
                  <a:pt x="2832" y="644"/>
                </a:lnTo>
                <a:lnTo>
                  <a:pt x="2837" y="650"/>
                </a:lnTo>
                <a:lnTo>
                  <a:pt x="2847" y="655"/>
                </a:lnTo>
                <a:lnTo>
                  <a:pt x="2878" y="655"/>
                </a:lnTo>
                <a:lnTo>
                  <a:pt x="2910" y="655"/>
                </a:lnTo>
                <a:lnTo>
                  <a:pt x="2920" y="660"/>
                </a:lnTo>
                <a:lnTo>
                  <a:pt x="2920" y="686"/>
                </a:lnTo>
                <a:lnTo>
                  <a:pt x="2925" y="702"/>
                </a:lnTo>
                <a:lnTo>
                  <a:pt x="2930" y="707"/>
                </a:lnTo>
                <a:lnTo>
                  <a:pt x="2951" y="696"/>
                </a:lnTo>
                <a:lnTo>
                  <a:pt x="2977" y="681"/>
                </a:lnTo>
                <a:lnTo>
                  <a:pt x="2977" y="686"/>
                </a:lnTo>
                <a:lnTo>
                  <a:pt x="2998" y="727"/>
                </a:lnTo>
                <a:lnTo>
                  <a:pt x="3029" y="769"/>
                </a:lnTo>
                <a:lnTo>
                  <a:pt x="3019" y="769"/>
                </a:lnTo>
                <a:lnTo>
                  <a:pt x="3008" y="774"/>
                </a:lnTo>
                <a:lnTo>
                  <a:pt x="3013" y="774"/>
                </a:lnTo>
                <a:lnTo>
                  <a:pt x="3034" y="774"/>
                </a:lnTo>
                <a:lnTo>
                  <a:pt x="3060" y="800"/>
                </a:lnTo>
                <a:lnTo>
                  <a:pt x="3045" y="769"/>
                </a:lnTo>
                <a:lnTo>
                  <a:pt x="3050" y="774"/>
                </a:lnTo>
                <a:lnTo>
                  <a:pt x="3055" y="774"/>
                </a:lnTo>
                <a:lnTo>
                  <a:pt x="3071" y="790"/>
                </a:lnTo>
                <a:lnTo>
                  <a:pt x="3081" y="800"/>
                </a:lnTo>
                <a:lnTo>
                  <a:pt x="3086" y="800"/>
                </a:lnTo>
                <a:lnTo>
                  <a:pt x="3091" y="800"/>
                </a:lnTo>
                <a:lnTo>
                  <a:pt x="3091" y="790"/>
                </a:lnTo>
                <a:lnTo>
                  <a:pt x="3076" y="774"/>
                </a:lnTo>
                <a:lnTo>
                  <a:pt x="3071" y="769"/>
                </a:lnTo>
                <a:lnTo>
                  <a:pt x="3081" y="769"/>
                </a:lnTo>
                <a:lnTo>
                  <a:pt x="3076" y="764"/>
                </a:lnTo>
                <a:lnTo>
                  <a:pt x="3071" y="764"/>
                </a:lnTo>
                <a:lnTo>
                  <a:pt x="3091" y="753"/>
                </a:lnTo>
                <a:lnTo>
                  <a:pt x="3102" y="753"/>
                </a:lnTo>
                <a:lnTo>
                  <a:pt x="3097" y="759"/>
                </a:lnTo>
                <a:lnTo>
                  <a:pt x="3097" y="764"/>
                </a:lnTo>
                <a:lnTo>
                  <a:pt x="3091" y="764"/>
                </a:lnTo>
                <a:lnTo>
                  <a:pt x="3086" y="764"/>
                </a:lnTo>
                <a:lnTo>
                  <a:pt x="3138" y="759"/>
                </a:lnTo>
                <a:lnTo>
                  <a:pt x="3154" y="753"/>
                </a:lnTo>
                <a:lnTo>
                  <a:pt x="3149" y="753"/>
                </a:lnTo>
                <a:lnTo>
                  <a:pt x="3123" y="753"/>
                </a:lnTo>
                <a:lnTo>
                  <a:pt x="3117" y="753"/>
                </a:lnTo>
                <a:lnTo>
                  <a:pt x="3133" y="748"/>
                </a:lnTo>
                <a:lnTo>
                  <a:pt x="3143" y="753"/>
                </a:lnTo>
                <a:lnTo>
                  <a:pt x="3149" y="753"/>
                </a:lnTo>
                <a:lnTo>
                  <a:pt x="3169" y="748"/>
                </a:lnTo>
                <a:lnTo>
                  <a:pt x="3185" y="748"/>
                </a:lnTo>
                <a:lnTo>
                  <a:pt x="3211" y="743"/>
                </a:lnTo>
                <a:lnTo>
                  <a:pt x="3237" y="733"/>
                </a:lnTo>
                <a:lnTo>
                  <a:pt x="3247" y="753"/>
                </a:lnTo>
                <a:lnTo>
                  <a:pt x="3263" y="764"/>
                </a:lnTo>
                <a:lnTo>
                  <a:pt x="3284" y="769"/>
                </a:lnTo>
                <a:lnTo>
                  <a:pt x="3310" y="769"/>
                </a:lnTo>
                <a:lnTo>
                  <a:pt x="3330" y="785"/>
                </a:lnTo>
                <a:lnTo>
                  <a:pt x="3320" y="811"/>
                </a:lnTo>
                <a:lnTo>
                  <a:pt x="3320" y="821"/>
                </a:lnTo>
                <a:lnTo>
                  <a:pt x="3330" y="831"/>
                </a:lnTo>
                <a:lnTo>
                  <a:pt x="3341" y="837"/>
                </a:lnTo>
                <a:lnTo>
                  <a:pt x="3351" y="847"/>
                </a:lnTo>
                <a:lnTo>
                  <a:pt x="3362" y="868"/>
                </a:lnTo>
                <a:lnTo>
                  <a:pt x="3367" y="894"/>
                </a:lnTo>
                <a:lnTo>
                  <a:pt x="3367" y="904"/>
                </a:lnTo>
                <a:lnTo>
                  <a:pt x="3377" y="909"/>
                </a:lnTo>
                <a:lnTo>
                  <a:pt x="3398" y="909"/>
                </a:lnTo>
                <a:lnTo>
                  <a:pt x="3403" y="935"/>
                </a:lnTo>
                <a:lnTo>
                  <a:pt x="3403" y="956"/>
                </a:lnTo>
                <a:lnTo>
                  <a:pt x="3393" y="972"/>
                </a:lnTo>
                <a:lnTo>
                  <a:pt x="3382" y="961"/>
                </a:lnTo>
                <a:lnTo>
                  <a:pt x="3377" y="951"/>
                </a:lnTo>
                <a:lnTo>
                  <a:pt x="3367" y="956"/>
                </a:lnTo>
                <a:lnTo>
                  <a:pt x="3362" y="972"/>
                </a:lnTo>
                <a:lnTo>
                  <a:pt x="3367" y="992"/>
                </a:lnTo>
                <a:lnTo>
                  <a:pt x="3372" y="1003"/>
                </a:lnTo>
                <a:lnTo>
                  <a:pt x="3372" y="1008"/>
                </a:lnTo>
                <a:lnTo>
                  <a:pt x="3362" y="1008"/>
                </a:lnTo>
                <a:lnTo>
                  <a:pt x="3351" y="1008"/>
                </a:lnTo>
                <a:lnTo>
                  <a:pt x="3346" y="1018"/>
                </a:lnTo>
                <a:lnTo>
                  <a:pt x="3247" y="1034"/>
                </a:lnTo>
                <a:lnTo>
                  <a:pt x="3206" y="1039"/>
                </a:lnTo>
                <a:lnTo>
                  <a:pt x="3185" y="1034"/>
                </a:lnTo>
                <a:lnTo>
                  <a:pt x="3164" y="1029"/>
                </a:lnTo>
                <a:lnTo>
                  <a:pt x="3154" y="1018"/>
                </a:lnTo>
                <a:lnTo>
                  <a:pt x="3159" y="1008"/>
                </a:lnTo>
                <a:lnTo>
                  <a:pt x="3175" y="998"/>
                </a:lnTo>
                <a:lnTo>
                  <a:pt x="3164" y="1003"/>
                </a:lnTo>
                <a:lnTo>
                  <a:pt x="3149" y="1008"/>
                </a:lnTo>
                <a:lnTo>
                  <a:pt x="3143" y="1024"/>
                </a:lnTo>
                <a:lnTo>
                  <a:pt x="3128" y="1018"/>
                </a:lnTo>
                <a:lnTo>
                  <a:pt x="3123" y="946"/>
                </a:lnTo>
                <a:lnTo>
                  <a:pt x="3112" y="894"/>
                </a:lnTo>
                <a:lnTo>
                  <a:pt x="3097" y="847"/>
                </a:lnTo>
                <a:lnTo>
                  <a:pt x="3112" y="904"/>
                </a:lnTo>
                <a:lnTo>
                  <a:pt x="3117" y="966"/>
                </a:lnTo>
                <a:lnTo>
                  <a:pt x="3117" y="1018"/>
                </a:lnTo>
                <a:lnTo>
                  <a:pt x="3097" y="1024"/>
                </a:lnTo>
                <a:lnTo>
                  <a:pt x="3102" y="992"/>
                </a:lnTo>
                <a:lnTo>
                  <a:pt x="3102" y="977"/>
                </a:lnTo>
                <a:lnTo>
                  <a:pt x="3097" y="982"/>
                </a:lnTo>
                <a:lnTo>
                  <a:pt x="3091" y="1013"/>
                </a:lnTo>
                <a:lnTo>
                  <a:pt x="3086" y="1013"/>
                </a:lnTo>
                <a:lnTo>
                  <a:pt x="3102" y="951"/>
                </a:lnTo>
                <a:lnTo>
                  <a:pt x="3102" y="920"/>
                </a:lnTo>
                <a:lnTo>
                  <a:pt x="3097" y="894"/>
                </a:lnTo>
                <a:lnTo>
                  <a:pt x="3081" y="847"/>
                </a:lnTo>
                <a:lnTo>
                  <a:pt x="3071" y="831"/>
                </a:lnTo>
                <a:lnTo>
                  <a:pt x="3060" y="821"/>
                </a:lnTo>
                <a:lnTo>
                  <a:pt x="3050" y="816"/>
                </a:lnTo>
                <a:lnTo>
                  <a:pt x="3060" y="831"/>
                </a:lnTo>
                <a:lnTo>
                  <a:pt x="3076" y="868"/>
                </a:lnTo>
                <a:lnTo>
                  <a:pt x="3086" y="915"/>
                </a:lnTo>
                <a:lnTo>
                  <a:pt x="3091" y="925"/>
                </a:lnTo>
                <a:lnTo>
                  <a:pt x="3086" y="920"/>
                </a:lnTo>
                <a:lnTo>
                  <a:pt x="3071" y="873"/>
                </a:lnTo>
                <a:lnTo>
                  <a:pt x="3081" y="920"/>
                </a:lnTo>
                <a:lnTo>
                  <a:pt x="3081" y="935"/>
                </a:lnTo>
                <a:lnTo>
                  <a:pt x="3076" y="940"/>
                </a:lnTo>
                <a:lnTo>
                  <a:pt x="3071" y="935"/>
                </a:lnTo>
                <a:lnTo>
                  <a:pt x="3065" y="925"/>
                </a:lnTo>
                <a:lnTo>
                  <a:pt x="3060" y="925"/>
                </a:lnTo>
                <a:lnTo>
                  <a:pt x="3065" y="946"/>
                </a:lnTo>
                <a:lnTo>
                  <a:pt x="3071" y="951"/>
                </a:lnTo>
                <a:lnTo>
                  <a:pt x="3076" y="946"/>
                </a:lnTo>
                <a:lnTo>
                  <a:pt x="3081" y="946"/>
                </a:lnTo>
                <a:lnTo>
                  <a:pt x="3081" y="951"/>
                </a:lnTo>
                <a:lnTo>
                  <a:pt x="3076" y="956"/>
                </a:lnTo>
                <a:lnTo>
                  <a:pt x="3076" y="961"/>
                </a:lnTo>
                <a:lnTo>
                  <a:pt x="3081" y="982"/>
                </a:lnTo>
                <a:lnTo>
                  <a:pt x="3076" y="998"/>
                </a:lnTo>
                <a:lnTo>
                  <a:pt x="3065" y="1034"/>
                </a:lnTo>
                <a:lnTo>
                  <a:pt x="3060" y="1029"/>
                </a:lnTo>
                <a:lnTo>
                  <a:pt x="3050" y="1034"/>
                </a:lnTo>
                <a:lnTo>
                  <a:pt x="3045" y="1039"/>
                </a:lnTo>
                <a:lnTo>
                  <a:pt x="3045" y="1044"/>
                </a:lnTo>
                <a:lnTo>
                  <a:pt x="3050" y="1050"/>
                </a:lnTo>
                <a:lnTo>
                  <a:pt x="3039" y="1065"/>
                </a:lnTo>
                <a:lnTo>
                  <a:pt x="3034" y="1086"/>
                </a:lnTo>
                <a:lnTo>
                  <a:pt x="3034" y="1102"/>
                </a:lnTo>
                <a:lnTo>
                  <a:pt x="3045" y="1122"/>
                </a:lnTo>
                <a:lnTo>
                  <a:pt x="3060" y="1128"/>
                </a:lnTo>
                <a:lnTo>
                  <a:pt x="3086" y="1133"/>
                </a:lnTo>
                <a:lnTo>
                  <a:pt x="3149" y="1128"/>
                </a:lnTo>
                <a:lnTo>
                  <a:pt x="3237" y="1107"/>
                </a:lnTo>
                <a:lnTo>
                  <a:pt x="3175" y="1117"/>
                </a:lnTo>
                <a:lnTo>
                  <a:pt x="3143" y="1122"/>
                </a:lnTo>
                <a:lnTo>
                  <a:pt x="3123" y="1117"/>
                </a:lnTo>
                <a:lnTo>
                  <a:pt x="3102" y="1112"/>
                </a:lnTo>
                <a:lnTo>
                  <a:pt x="3117" y="1112"/>
                </a:lnTo>
                <a:lnTo>
                  <a:pt x="3185" y="1107"/>
                </a:lnTo>
                <a:lnTo>
                  <a:pt x="3190" y="1107"/>
                </a:lnTo>
                <a:lnTo>
                  <a:pt x="3195" y="1107"/>
                </a:lnTo>
                <a:lnTo>
                  <a:pt x="3258" y="1096"/>
                </a:lnTo>
                <a:lnTo>
                  <a:pt x="3336" y="1070"/>
                </a:lnTo>
                <a:lnTo>
                  <a:pt x="3356" y="1086"/>
                </a:lnTo>
                <a:lnTo>
                  <a:pt x="3367" y="1096"/>
                </a:lnTo>
                <a:lnTo>
                  <a:pt x="3382" y="1122"/>
                </a:lnTo>
                <a:lnTo>
                  <a:pt x="3388" y="1117"/>
                </a:lnTo>
                <a:lnTo>
                  <a:pt x="3398" y="1122"/>
                </a:lnTo>
                <a:lnTo>
                  <a:pt x="3398" y="1133"/>
                </a:lnTo>
                <a:lnTo>
                  <a:pt x="3403" y="1133"/>
                </a:lnTo>
                <a:lnTo>
                  <a:pt x="3403" y="1122"/>
                </a:lnTo>
                <a:lnTo>
                  <a:pt x="3424" y="1128"/>
                </a:lnTo>
                <a:lnTo>
                  <a:pt x="3429" y="1128"/>
                </a:lnTo>
                <a:lnTo>
                  <a:pt x="3429" y="1122"/>
                </a:lnTo>
                <a:lnTo>
                  <a:pt x="3429" y="1107"/>
                </a:lnTo>
                <a:lnTo>
                  <a:pt x="3414" y="1091"/>
                </a:lnTo>
                <a:lnTo>
                  <a:pt x="3403" y="1081"/>
                </a:lnTo>
                <a:lnTo>
                  <a:pt x="3382" y="1076"/>
                </a:lnTo>
                <a:lnTo>
                  <a:pt x="3367" y="1060"/>
                </a:lnTo>
                <a:lnTo>
                  <a:pt x="3382" y="1055"/>
                </a:lnTo>
                <a:lnTo>
                  <a:pt x="3403" y="1044"/>
                </a:lnTo>
                <a:lnTo>
                  <a:pt x="3388" y="1050"/>
                </a:lnTo>
                <a:lnTo>
                  <a:pt x="3403" y="1029"/>
                </a:lnTo>
                <a:lnTo>
                  <a:pt x="3408" y="1029"/>
                </a:lnTo>
                <a:lnTo>
                  <a:pt x="3414" y="1029"/>
                </a:lnTo>
                <a:lnTo>
                  <a:pt x="3408" y="1029"/>
                </a:lnTo>
                <a:lnTo>
                  <a:pt x="3450" y="1008"/>
                </a:lnTo>
                <a:lnTo>
                  <a:pt x="3408" y="1018"/>
                </a:lnTo>
                <a:lnTo>
                  <a:pt x="3408" y="1013"/>
                </a:lnTo>
                <a:lnTo>
                  <a:pt x="3414" y="987"/>
                </a:lnTo>
                <a:lnTo>
                  <a:pt x="3429" y="961"/>
                </a:lnTo>
                <a:lnTo>
                  <a:pt x="3434" y="951"/>
                </a:lnTo>
                <a:lnTo>
                  <a:pt x="3429" y="946"/>
                </a:lnTo>
                <a:lnTo>
                  <a:pt x="3434" y="946"/>
                </a:lnTo>
                <a:lnTo>
                  <a:pt x="3460" y="992"/>
                </a:lnTo>
                <a:lnTo>
                  <a:pt x="3471" y="1008"/>
                </a:lnTo>
                <a:lnTo>
                  <a:pt x="3471" y="1013"/>
                </a:lnTo>
                <a:lnTo>
                  <a:pt x="3471" y="1018"/>
                </a:lnTo>
                <a:lnTo>
                  <a:pt x="3476" y="1018"/>
                </a:lnTo>
                <a:lnTo>
                  <a:pt x="3476" y="1024"/>
                </a:lnTo>
                <a:lnTo>
                  <a:pt x="3481" y="1034"/>
                </a:lnTo>
                <a:lnTo>
                  <a:pt x="3481" y="1029"/>
                </a:lnTo>
                <a:lnTo>
                  <a:pt x="3481" y="1034"/>
                </a:lnTo>
                <a:lnTo>
                  <a:pt x="3481" y="1029"/>
                </a:lnTo>
                <a:lnTo>
                  <a:pt x="3465" y="977"/>
                </a:lnTo>
                <a:lnTo>
                  <a:pt x="3460" y="982"/>
                </a:lnTo>
                <a:lnTo>
                  <a:pt x="3434" y="940"/>
                </a:lnTo>
                <a:lnTo>
                  <a:pt x="3434" y="915"/>
                </a:lnTo>
                <a:lnTo>
                  <a:pt x="3450" y="935"/>
                </a:lnTo>
                <a:lnTo>
                  <a:pt x="3460" y="925"/>
                </a:lnTo>
                <a:lnTo>
                  <a:pt x="3471" y="935"/>
                </a:lnTo>
                <a:lnTo>
                  <a:pt x="3476" y="940"/>
                </a:lnTo>
                <a:lnTo>
                  <a:pt x="3476" y="920"/>
                </a:lnTo>
                <a:lnTo>
                  <a:pt x="3471" y="852"/>
                </a:lnTo>
                <a:lnTo>
                  <a:pt x="3465" y="831"/>
                </a:lnTo>
                <a:lnTo>
                  <a:pt x="3450" y="790"/>
                </a:lnTo>
                <a:lnTo>
                  <a:pt x="3439" y="774"/>
                </a:lnTo>
                <a:lnTo>
                  <a:pt x="3424" y="769"/>
                </a:lnTo>
                <a:lnTo>
                  <a:pt x="3403" y="764"/>
                </a:lnTo>
                <a:lnTo>
                  <a:pt x="3398" y="759"/>
                </a:lnTo>
                <a:lnTo>
                  <a:pt x="3398" y="753"/>
                </a:lnTo>
                <a:lnTo>
                  <a:pt x="3408" y="753"/>
                </a:lnTo>
                <a:lnTo>
                  <a:pt x="3429" y="753"/>
                </a:lnTo>
                <a:lnTo>
                  <a:pt x="3450" y="774"/>
                </a:lnTo>
                <a:lnTo>
                  <a:pt x="3471" y="795"/>
                </a:lnTo>
                <a:lnTo>
                  <a:pt x="3476" y="821"/>
                </a:lnTo>
                <a:lnTo>
                  <a:pt x="3486" y="837"/>
                </a:lnTo>
                <a:lnTo>
                  <a:pt x="3476" y="805"/>
                </a:lnTo>
                <a:lnTo>
                  <a:pt x="3476" y="790"/>
                </a:lnTo>
                <a:lnTo>
                  <a:pt x="3481" y="800"/>
                </a:lnTo>
                <a:lnTo>
                  <a:pt x="3486" y="805"/>
                </a:lnTo>
                <a:lnTo>
                  <a:pt x="3491" y="811"/>
                </a:lnTo>
                <a:lnTo>
                  <a:pt x="3507" y="800"/>
                </a:lnTo>
                <a:lnTo>
                  <a:pt x="3512" y="805"/>
                </a:lnTo>
                <a:lnTo>
                  <a:pt x="3507" y="847"/>
                </a:lnTo>
                <a:lnTo>
                  <a:pt x="3507" y="899"/>
                </a:lnTo>
                <a:lnTo>
                  <a:pt x="3512" y="925"/>
                </a:lnTo>
                <a:lnTo>
                  <a:pt x="3523" y="935"/>
                </a:lnTo>
                <a:lnTo>
                  <a:pt x="3533" y="935"/>
                </a:lnTo>
                <a:lnTo>
                  <a:pt x="3538" y="925"/>
                </a:lnTo>
                <a:lnTo>
                  <a:pt x="3538" y="915"/>
                </a:lnTo>
                <a:lnTo>
                  <a:pt x="3528" y="909"/>
                </a:lnTo>
                <a:lnTo>
                  <a:pt x="3517" y="909"/>
                </a:lnTo>
                <a:lnTo>
                  <a:pt x="3517" y="904"/>
                </a:lnTo>
                <a:lnTo>
                  <a:pt x="3517" y="894"/>
                </a:lnTo>
                <a:lnTo>
                  <a:pt x="3533" y="868"/>
                </a:lnTo>
                <a:lnTo>
                  <a:pt x="3543" y="857"/>
                </a:lnTo>
                <a:lnTo>
                  <a:pt x="3549" y="857"/>
                </a:lnTo>
                <a:lnTo>
                  <a:pt x="3554" y="868"/>
                </a:lnTo>
                <a:lnTo>
                  <a:pt x="3554" y="894"/>
                </a:lnTo>
                <a:lnTo>
                  <a:pt x="3554" y="951"/>
                </a:lnTo>
                <a:lnTo>
                  <a:pt x="3564" y="982"/>
                </a:lnTo>
                <a:lnTo>
                  <a:pt x="3575" y="1003"/>
                </a:lnTo>
                <a:lnTo>
                  <a:pt x="3585" y="1013"/>
                </a:lnTo>
                <a:lnTo>
                  <a:pt x="3569" y="987"/>
                </a:lnTo>
                <a:lnTo>
                  <a:pt x="3569" y="977"/>
                </a:lnTo>
                <a:lnTo>
                  <a:pt x="3590" y="992"/>
                </a:lnTo>
                <a:lnTo>
                  <a:pt x="3606" y="1018"/>
                </a:lnTo>
                <a:lnTo>
                  <a:pt x="3616" y="1044"/>
                </a:lnTo>
                <a:lnTo>
                  <a:pt x="3627" y="1096"/>
                </a:lnTo>
                <a:lnTo>
                  <a:pt x="3627" y="1128"/>
                </a:lnTo>
                <a:lnTo>
                  <a:pt x="3621" y="1128"/>
                </a:lnTo>
                <a:lnTo>
                  <a:pt x="3621" y="1112"/>
                </a:lnTo>
                <a:lnTo>
                  <a:pt x="3611" y="1076"/>
                </a:lnTo>
                <a:lnTo>
                  <a:pt x="3606" y="1055"/>
                </a:lnTo>
                <a:lnTo>
                  <a:pt x="3590" y="1039"/>
                </a:lnTo>
                <a:lnTo>
                  <a:pt x="3575" y="1018"/>
                </a:lnTo>
                <a:lnTo>
                  <a:pt x="3554" y="961"/>
                </a:lnTo>
                <a:lnTo>
                  <a:pt x="3549" y="951"/>
                </a:lnTo>
                <a:lnTo>
                  <a:pt x="3543" y="966"/>
                </a:lnTo>
                <a:lnTo>
                  <a:pt x="3543" y="998"/>
                </a:lnTo>
                <a:lnTo>
                  <a:pt x="3538" y="1024"/>
                </a:lnTo>
                <a:lnTo>
                  <a:pt x="3528" y="1034"/>
                </a:lnTo>
                <a:lnTo>
                  <a:pt x="3528" y="1029"/>
                </a:lnTo>
                <a:lnTo>
                  <a:pt x="3523" y="1013"/>
                </a:lnTo>
                <a:lnTo>
                  <a:pt x="3512" y="1003"/>
                </a:lnTo>
                <a:lnTo>
                  <a:pt x="3502" y="998"/>
                </a:lnTo>
                <a:lnTo>
                  <a:pt x="3491" y="1003"/>
                </a:lnTo>
                <a:lnTo>
                  <a:pt x="3491" y="1008"/>
                </a:lnTo>
                <a:lnTo>
                  <a:pt x="3497" y="1008"/>
                </a:lnTo>
                <a:lnTo>
                  <a:pt x="3491" y="1024"/>
                </a:lnTo>
                <a:lnTo>
                  <a:pt x="3497" y="1029"/>
                </a:lnTo>
                <a:lnTo>
                  <a:pt x="3502" y="1018"/>
                </a:lnTo>
                <a:lnTo>
                  <a:pt x="3502" y="1024"/>
                </a:lnTo>
                <a:lnTo>
                  <a:pt x="3502" y="1034"/>
                </a:lnTo>
                <a:lnTo>
                  <a:pt x="3507" y="1034"/>
                </a:lnTo>
                <a:lnTo>
                  <a:pt x="3517" y="1065"/>
                </a:lnTo>
                <a:lnTo>
                  <a:pt x="3507" y="1096"/>
                </a:lnTo>
                <a:lnTo>
                  <a:pt x="3486" y="1039"/>
                </a:lnTo>
                <a:lnTo>
                  <a:pt x="3491" y="1060"/>
                </a:lnTo>
                <a:lnTo>
                  <a:pt x="3486" y="1055"/>
                </a:lnTo>
                <a:lnTo>
                  <a:pt x="3507" y="1107"/>
                </a:lnTo>
                <a:lnTo>
                  <a:pt x="3497" y="1143"/>
                </a:lnTo>
                <a:lnTo>
                  <a:pt x="3491" y="1179"/>
                </a:lnTo>
                <a:lnTo>
                  <a:pt x="3486" y="1185"/>
                </a:lnTo>
                <a:lnTo>
                  <a:pt x="3486" y="1169"/>
                </a:lnTo>
                <a:lnTo>
                  <a:pt x="3481" y="1164"/>
                </a:lnTo>
                <a:lnTo>
                  <a:pt x="3465" y="1242"/>
                </a:lnTo>
                <a:lnTo>
                  <a:pt x="3476" y="1211"/>
                </a:lnTo>
                <a:lnTo>
                  <a:pt x="3481" y="1200"/>
                </a:lnTo>
                <a:lnTo>
                  <a:pt x="3486" y="1205"/>
                </a:lnTo>
                <a:lnTo>
                  <a:pt x="3491" y="1195"/>
                </a:lnTo>
                <a:lnTo>
                  <a:pt x="3491" y="1257"/>
                </a:lnTo>
                <a:lnTo>
                  <a:pt x="3491" y="1273"/>
                </a:lnTo>
                <a:lnTo>
                  <a:pt x="3491" y="1268"/>
                </a:lnTo>
                <a:lnTo>
                  <a:pt x="3497" y="1200"/>
                </a:lnTo>
                <a:lnTo>
                  <a:pt x="3502" y="1164"/>
                </a:lnTo>
                <a:lnTo>
                  <a:pt x="3507" y="1159"/>
                </a:lnTo>
                <a:lnTo>
                  <a:pt x="3512" y="1164"/>
                </a:lnTo>
                <a:lnTo>
                  <a:pt x="3523" y="1174"/>
                </a:lnTo>
                <a:lnTo>
                  <a:pt x="3523" y="1179"/>
                </a:lnTo>
                <a:lnTo>
                  <a:pt x="3523" y="1185"/>
                </a:lnTo>
                <a:lnTo>
                  <a:pt x="3533" y="1257"/>
                </a:lnTo>
                <a:lnTo>
                  <a:pt x="3538" y="1335"/>
                </a:lnTo>
                <a:lnTo>
                  <a:pt x="3533" y="1377"/>
                </a:lnTo>
                <a:lnTo>
                  <a:pt x="3528" y="1434"/>
                </a:lnTo>
                <a:lnTo>
                  <a:pt x="3523" y="1398"/>
                </a:lnTo>
                <a:lnTo>
                  <a:pt x="3523" y="1429"/>
                </a:lnTo>
                <a:lnTo>
                  <a:pt x="3523" y="1439"/>
                </a:lnTo>
                <a:lnTo>
                  <a:pt x="3517" y="1429"/>
                </a:lnTo>
                <a:lnTo>
                  <a:pt x="3507" y="1315"/>
                </a:lnTo>
                <a:lnTo>
                  <a:pt x="3497" y="1237"/>
                </a:lnTo>
                <a:lnTo>
                  <a:pt x="3497" y="1330"/>
                </a:lnTo>
                <a:lnTo>
                  <a:pt x="3512" y="1460"/>
                </a:lnTo>
                <a:lnTo>
                  <a:pt x="3533" y="1616"/>
                </a:lnTo>
                <a:lnTo>
                  <a:pt x="3528" y="1673"/>
                </a:lnTo>
                <a:lnTo>
                  <a:pt x="3528" y="1657"/>
                </a:lnTo>
                <a:lnTo>
                  <a:pt x="3517" y="1626"/>
                </a:lnTo>
                <a:lnTo>
                  <a:pt x="3517" y="1611"/>
                </a:lnTo>
                <a:lnTo>
                  <a:pt x="3523" y="1647"/>
                </a:lnTo>
                <a:lnTo>
                  <a:pt x="3523" y="1663"/>
                </a:lnTo>
                <a:lnTo>
                  <a:pt x="3517" y="1657"/>
                </a:lnTo>
                <a:lnTo>
                  <a:pt x="3512" y="1621"/>
                </a:lnTo>
                <a:lnTo>
                  <a:pt x="3502" y="1564"/>
                </a:lnTo>
                <a:lnTo>
                  <a:pt x="3497" y="1528"/>
                </a:lnTo>
                <a:lnTo>
                  <a:pt x="3497" y="1522"/>
                </a:lnTo>
                <a:lnTo>
                  <a:pt x="3491" y="1528"/>
                </a:lnTo>
                <a:lnTo>
                  <a:pt x="3497" y="1538"/>
                </a:lnTo>
                <a:lnTo>
                  <a:pt x="3486" y="1502"/>
                </a:lnTo>
                <a:lnTo>
                  <a:pt x="3486" y="1491"/>
                </a:lnTo>
                <a:lnTo>
                  <a:pt x="3486" y="1512"/>
                </a:lnTo>
                <a:lnTo>
                  <a:pt x="3497" y="1564"/>
                </a:lnTo>
                <a:lnTo>
                  <a:pt x="3512" y="1621"/>
                </a:lnTo>
                <a:lnTo>
                  <a:pt x="3517" y="1673"/>
                </a:lnTo>
                <a:lnTo>
                  <a:pt x="3512" y="1668"/>
                </a:lnTo>
                <a:lnTo>
                  <a:pt x="3512" y="1652"/>
                </a:lnTo>
                <a:lnTo>
                  <a:pt x="3512" y="1668"/>
                </a:lnTo>
                <a:lnTo>
                  <a:pt x="3507" y="1663"/>
                </a:lnTo>
                <a:lnTo>
                  <a:pt x="3507" y="1652"/>
                </a:lnTo>
                <a:lnTo>
                  <a:pt x="3502" y="1611"/>
                </a:lnTo>
                <a:lnTo>
                  <a:pt x="3491" y="1564"/>
                </a:lnTo>
                <a:lnTo>
                  <a:pt x="3497" y="1585"/>
                </a:lnTo>
                <a:lnTo>
                  <a:pt x="3497" y="1595"/>
                </a:lnTo>
                <a:lnTo>
                  <a:pt x="3491" y="1585"/>
                </a:lnTo>
                <a:lnTo>
                  <a:pt x="3497" y="1621"/>
                </a:lnTo>
                <a:lnTo>
                  <a:pt x="3497" y="1626"/>
                </a:lnTo>
                <a:lnTo>
                  <a:pt x="3502" y="1663"/>
                </a:lnTo>
                <a:lnTo>
                  <a:pt x="3491" y="1657"/>
                </a:lnTo>
                <a:lnTo>
                  <a:pt x="3481" y="1626"/>
                </a:lnTo>
                <a:lnTo>
                  <a:pt x="3465" y="1538"/>
                </a:lnTo>
                <a:lnTo>
                  <a:pt x="3481" y="1631"/>
                </a:lnTo>
                <a:lnTo>
                  <a:pt x="3460" y="1538"/>
                </a:lnTo>
                <a:lnTo>
                  <a:pt x="3465" y="1579"/>
                </a:lnTo>
                <a:lnTo>
                  <a:pt x="3471" y="1595"/>
                </a:lnTo>
                <a:lnTo>
                  <a:pt x="3465" y="1585"/>
                </a:lnTo>
                <a:lnTo>
                  <a:pt x="3471" y="1616"/>
                </a:lnTo>
                <a:lnTo>
                  <a:pt x="3476" y="1657"/>
                </a:lnTo>
                <a:lnTo>
                  <a:pt x="3471" y="1663"/>
                </a:lnTo>
                <a:lnTo>
                  <a:pt x="3465" y="1663"/>
                </a:lnTo>
                <a:lnTo>
                  <a:pt x="3471" y="1673"/>
                </a:lnTo>
                <a:lnTo>
                  <a:pt x="3481" y="1683"/>
                </a:lnTo>
                <a:lnTo>
                  <a:pt x="3486" y="1709"/>
                </a:lnTo>
                <a:lnTo>
                  <a:pt x="3476" y="1720"/>
                </a:lnTo>
                <a:lnTo>
                  <a:pt x="3465" y="1715"/>
                </a:lnTo>
                <a:lnTo>
                  <a:pt x="3424" y="1694"/>
                </a:lnTo>
                <a:lnTo>
                  <a:pt x="3408" y="1689"/>
                </a:lnTo>
                <a:lnTo>
                  <a:pt x="3393" y="1694"/>
                </a:lnTo>
                <a:lnTo>
                  <a:pt x="3372" y="1621"/>
                </a:lnTo>
                <a:lnTo>
                  <a:pt x="3398" y="1605"/>
                </a:lnTo>
                <a:lnTo>
                  <a:pt x="3408" y="1600"/>
                </a:lnTo>
                <a:lnTo>
                  <a:pt x="3398" y="1569"/>
                </a:lnTo>
                <a:lnTo>
                  <a:pt x="3377" y="1590"/>
                </a:lnTo>
                <a:lnTo>
                  <a:pt x="3367" y="1611"/>
                </a:lnTo>
                <a:lnTo>
                  <a:pt x="3294" y="1408"/>
                </a:lnTo>
                <a:lnTo>
                  <a:pt x="3325" y="1486"/>
                </a:lnTo>
                <a:lnTo>
                  <a:pt x="3372" y="1637"/>
                </a:lnTo>
                <a:lnTo>
                  <a:pt x="3377" y="1647"/>
                </a:lnTo>
                <a:lnTo>
                  <a:pt x="3372" y="1652"/>
                </a:lnTo>
                <a:lnTo>
                  <a:pt x="3346" y="1579"/>
                </a:lnTo>
                <a:lnTo>
                  <a:pt x="3362" y="1637"/>
                </a:lnTo>
                <a:lnTo>
                  <a:pt x="3362" y="1652"/>
                </a:lnTo>
                <a:lnTo>
                  <a:pt x="3356" y="1668"/>
                </a:lnTo>
                <a:lnTo>
                  <a:pt x="3351" y="1657"/>
                </a:lnTo>
                <a:lnTo>
                  <a:pt x="3346" y="1657"/>
                </a:lnTo>
                <a:lnTo>
                  <a:pt x="3341" y="1657"/>
                </a:lnTo>
                <a:lnTo>
                  <a:pt x="3330" y="1647"/>
                </a:lnTo>
                <a:lnTo>
                  <a:pt x="3325" y="1642"/>
                </a:lnTo>
                <a:lnTo>
                  <a:pt x="3336" y="1642"/>
                </a:lnTo>
                <a:lnTo>
                  <a:pt x="3341" y="1642"/>
                </a:lnTo>
                <a:lnTo>
                  <a:pt x="3346" y="1637"/>
                </a:lnTo>
                <a:lnTo>
                  <a:pt x="3330" y="1611"/>
                </a:lnTo>
                <a:lnTo>
                  <a:pt x="3320" y="1595"/>
                </a:lnTo>
                <a:lnTo>
                  <a:pt x="3310" y="1590"/>
                </a:lnTo>
                <a:lnTo>
                  <a:pt x="3299" y="1595"/>
                </a:lnTo>
                <a:lnTo>
                  <a:pt x="3315" y="1600"/>
                </a:lnTo>
                <a:lnTo>
                  <a:pt x="3336" y="1626"/>
                </a:lnTo>
                <a:lnTo>
                  <a:pt x="3336" y="1631"/>
                </a:lnTo>
                <a:lnTo>
                  <a:pt x="3325" y="1631"/>
                </a:lnTo>
                <a:lnTo>
                  <a:pt x="3315" y="1626"/>
                </a:lnTo>
                <a:lnTo>
                  <a:pt x="3304" y="1631"/>
                </a:lnTo>
                <a:lnTo>
                  <a:pt x="3299" y="1631"/>
                </a:lnTo>
                <a:lnTo>
                  <a:pt x="3299" y="1637"/>
                </a:lnTo>
                <a:lnTo>
                  <a:pt x="3310" y="1647"/>
                </a:lnTo>
                <a:lnTo>
                  <a:pt x="3330" y="1657"/>
                </a:lnTo>
                <a:lnTo>
                  <a:pt x="3351" y="1678"/>
                </a:lnTo>
                <a:lnTo>
                  <a:pt x="3351" y="1683"/>
                </a:lnTo>
                <a:lnTo>
                  <a:pt x="3351" y="1689"/>
                </a:lnTo>
                <a:lnTo>
                  <a:pt x="3346" y="1704"/>
                </a:lnTo>
                <a:lnTo>
                  <a:pt x="3341" y="1704"/>
                </a:lnTo>
                <a:lnTo>
                  <a:pt x="3330" y="1704"/>
                </a:lnTo>
                <a:lnTo>
                  <a:pt x="3330" y="1709"/>
                </a:lnTo>
                <a:lnTo>
                  <a:pt x="3341" y="1715"/>
                </a:lnTo>
                <a:lnTo>
                  <a:pt x="3320" y="1735"/>
                </a:lnTo>
                <a:lnTo>
                  <a:pt x="3320" y="1746"/>
                </a:lnTo>
                <a:lnTo>
                  <a:pt x="3320" y="1756"/>
                </a:lnTo>
                <a:lnTo>
                  <a:pt x="3320" y="1772"/>
                </a:lnTo>
                <a:lnTo>
                  <a:pt x="3315" y="1782"/>
                </a:lnTo>
                <a:lnTo>
                  <a:pt x="3299" y="1777"/>
                </a:lnTo>
                <a:lnTo>
                  <a:pt x="3289" y="1772"/>
                </a:lnTo>
                <a:lnTo>
                  <a:pt x="3294" y="1808"/>
                </a:lnTo>
                <a:lnTo>
                  <a:pt x="3263" y="1829"/>
                </a:lnTo>
                <a:lnTo>
                  <a:pt x="3258" y="1829"/>
                </a:lnTo>
                <a:lnTo>
                  <a:pt x="3252" y="1813"/>
                </a:lnTo>
                <a:lnTo>
                  <a:pt x="3242" y="1808"/>
                </a:lnTo>
                <a:lnTo>
                  <a:pt x="3232" y="1808"/>
                </a:lnTo>
                <a:lnTo>
                  <a:pt x="3211" y="1824"/>
                </a:lnTo>
                <a:lnTo>
                  <a:pt x="3195" y="1834"/>
                </a:lnTo>
                <a:lnTo>
                  <a:pt x="3190" y="1844"/>
                </a:lnTo>
                <a:lnTo>
                  <a:pt x="3206" y="1855"/>
                </a:lnTo>
                <a:lnTo>
                  <a:pt x="3221" y="1855"/>
                </a:lnTo>
                <a:lnTo>
                  <a:pt x="3237" y="1855"/>
                </a:lnTo>
                <a:lnTo>
                  <a:pt x="3242" y="1865"/>
                </a:lnTo>
                <a:lnTo>
                  <a:pt x="3247" y="1876"/>
                </a:lnTo>
                <a:lnTo>
                  <a:pt x="3252" y="1876"/>
                </a:lnTo>
                <a:lnTo>
                  <a:pt x="3263" y="1860"/>
                </a:lnTo>
                <a:lnTo>
                  <a:pt x="3263" y="1855"/>
                </a:lnTo>
                <a:lnTo>
                  <a:pt x="3263" y="1860"/>
                </a:lnTo>
                <a:lnTo>
                  <a:pt x="3258" y="1870"/>
                </a:lnTo>
                <a:lnTo>
                  <a:pt x="3252" y="1876"/>
                </a:lnTo>
                <a:lnTo>
                  <a:pt x="3252" y="1881"/>
                </a:lnTo>
                <a:lnTo>
                  <a:pt x="3258" y="1891"/>
                </a:lnTo>
                <a:lnTo>
                  <a:pt x="3278" y="1865"/>
                </a:lnTo>
                <a:lnTo>
                  <a:pt x="3268" y="1902"/>
                </a:lnTo>
                <a:lnTo>
                  <a:pt x="3252" y="1922"/>
                </a:lnTo>
                <a:lnTo>
                  <a:pt x="3242" y="1933"/>
                </a:lnTo>
                <a:lnTo>
                  <a:pt x="3258" y="1922"/>
                </a:lnTo>
                <a:lnTo>
                  <a:pt x="3289" y="1902"/>
                </a:lnTo>
                <a:lnTo>
                  <a:pt x="3284" y="1912"/>
                </a:lnTo>
                <a:lnTo>
                  <a:pt x="3278" y="1922"/>
                </a:lnTo>
                <a:lnTo>
                  <a:pt x="3299" y="1891"/>
                </a:lnTo>
                <a:lnTo>
                  <a:pt x="3304" y="1928"/>
                </a:lnTo>
                <a:lnTo>
                  <a:pt x="3304" y="1943"/>
                </a:lnTo>
                <a:lnTo>
                  <a:pt x="3299" y="1943"/>
                </a:lnTo>
                <a:lnTo>
                  <a:pt x="3294" y="1938"/>
                </a:lnTo>
                <a:lnTo>
                  <a:pt x="3289" y="1933"/>
                </a:lnTo>
                <a:lnTo>
                  <a:pt x="3268" y="1938"/>
                </a:lnTo>
                <a:lnTo>
                  <a:pt x="3258" y="1948"/>
                </a:lnTo>
                <a:lnTo>
                  <a:pt x="3252" y="1954"/>
                </a:lnTo>
                <a:lnTo>
                  <a:pt x="3237" y="1995"/>
                </a:lnTo>
                <a:lnTo>
                  <a:pt x="3232" y="2005"/>
                </a:lnTo>
                <a:lnTo>
                  <a:pt x="3232" y="2011"/>
                </a:lnTo>
                <a:lnTo>
                  <a:pt x="3242" y="2011"/>
                </a:lnTo>
                <a:lnTo>
                  <a:pt x="3273" y="1995"/>
                </a:lnTo>
                <a:lnTo>
                  <a:pt x="3273" y="1990"/>
                </a:lnTo>
                <a:lnTo>
                  <a:pt x="3268" y="1990"/>
                </a:lnTo>
                <a:lnTo>
                  <a:pt x="3252" y="1990"/>
                </a:lnTo>
                <a:lnTo>
                  <a:pt x="3263" y="1974"/>
                </a:lnTo>
                <a:lnTo>
                  <a:pt x="3289" y="1985"/>
                </a:lnTo>
                <a:lnTo>
                  <a:pt x="3294" y="1990"/>
                </a:lnTo>
                <a:lnTo>
                  <a:pt x="3289" y="1990"/>
                </a:lnTo>
                <a:lnTo>
                  <a:pt x="3289" y="1995"/>
                </a:lnTo>
                <a:lnTo>
                  <a:pt x="3289" y="2005"/>
                </a:lnTo>
                <a:lnTo>
                  <a:pt x="3284" y="2011"/>
                </a:lnTo>
                <a:lnTo>
                  <a:pt x="3278" y="2021"/>
                </a:lnTo>
                <a:lnTo>
                  <a:pt x="3263" y="2011"/>
                </a:lnTo>
                <a:lnTo>
                  <a:pt x="3258" y="2011"/>
                </a:lnTo>
                <a:lnTo>
                  <a:pt x="3242" y="2016"/>
                </a:lnTo>
                <a:lnTo>
                  <a:pt x="3237" y="2021"/>
                </a:lnTo>
                <a:lnTo>
                  <a:pt x="3247" y="2026"/>
                </a:lnTo>
                <a:lnTo>
                  <a:pt x="3258" y="2031"/>
                </a:lnTo>
                <a:lnTo>
                  <a:pt x="3263" y="2031"/>
                </a:lnTo>
                <a:lnTo>
                  <a:pt x="3263" y="2037"/>
                </a:lnTo>
                <a:lnTo>
                  <a:pt x="3252" y="2052"/>
                </a:lnTo>
                <a:lnTo>
                  <a:pt x="3232" y="2068"/>
                </a:lnTo>
                <a:lnTo>
                  <a:pt x="3221" y="2073"/>
                </a:lnTo>
                <a:lnTo>
                  <a:pt x="3216" y="2073"/>
                </a:lnTo>
                <a:lnTo>
                  <a:pt x="3211" y="2073"/>
                </a:lnTo>
                <a:lnTo>
                  <a:pt x="3211" y="2068"/>
                </a:lnTo>
                <a:lnTo>
                  <a:pt x="3226" y="2057"/>
                </a:lnTo>
                <a:lnTo>
                  <a:pt x="3211" y="2052"/>
                </a:lnTo>
                <a:lnTo>
                  <a:pt x="3180" y="2042"/>
                </a:lnTo>
                <a:lnTo>
                  <a:pt x="3175" y="2042"/>
                </a:lnTo>
                <a:lnTo>
                  <a:pt x="3175" y="2052"/>
                </a:lnTo>
                <a:lnTo>
                  <a:pt x="3169" y="2057"/>
                </a:lnTo>
                <a:lnTo>
                  <a:pt x="3164" y="2057"/>
                </a:lnTo>
                <a:lnTo>
                  <a:pt x="3169" y="2052"/>
                </a:lnTo>
                <a:lnTo>
                  <a:pt x="3164" y="2047"/>
                </a:lnTo>
                <a:lnTo>
                  <a:pt x="3154" y="2052"/>
                </a:lnTo>
                <a:lnTo>
                  <a:pt x="3149" y="2057"/>
                </a:lnTo>
                <a:lnTo>
                  <a:pt x="3149" y="2068"/>
                </a:lnTo>
                <a:lnTo>
                  <a:pt x="3143" y="2068"/>
                </a:lnTo>
                <a:lnTo>
                  <a:pt x="3133" y="2068"/>
                </a:lnTo>
                <a:lnTo>
                  <a:pt x="3128" y="2073"/>
                </a:lnTo>
                <a:lnTo>
                  <a:pt x="3128" y="2078"/>
                </a:lnTo>
                <a:lnTo>
                  <a:pt x="3128" y="2083"/>
                </a:lnTo>
                <a:lnTo>
                  <a:pt x="3133" y="2089"/>
                </a:lnTo>
                <a:lnTo>
                  <a:pt x="3143" y="2089"/>
                </a:lnTo>
                <a:lnTo>
                  <a:pt x="3149" y="2094"/>
                </a:lnTo>
                <a:lnTo>
                  <a:pt x="3149" y="2099"/>
                </a:lnTo>
                <a:lnTo>
                  <a:pt x="3154" y="2109"/>
                </a:lnTo>
                <a:lnTo>
                  <a:pt x="3149" y="2115"/>
                </a:lnTo>
                <a:lnTo>
                  <a:pt x="3143" y="2120"/>
                </a:lnTo>
                <a:lnTo>
                  <a:pt x="3128" y="2120"/>
                </a:lnTo>
                <a:lnTo>
                  <a:pt x="3112" y="2115"/>
                </a:lnTo>
                <a:lnTo>
                  <a:pt x="3117" y="2120"/>
                </a:lnTo>
                <a:lnTo>
                  <a:pt x="3123" y="2130"/>
                </a:lnTo>
                <a:lnTo>
                  <a:pt x="3123" y="2135"/>
                </a:lnTo>
                <a:lnTo>
                  <a:pt x="3112" y="2135"/>
                </a:lnTo>
                <a:lnTo>
                  <a:pt x="3112" y="2146"/>
                </a:lnTo>
                <a:lnTo>
                  <a:pt x="3112" y="2156"/>
                </a:lnTo>
                <a:lnTo>
                  <a:pt x="3107" y="2156"/>
                </a:lnTo>
                <a:lnTo>
                  <a:pt x="3091" y="2161"/>
                </a:lnTo>
                <a:lnTo>
                  <a:pt x="3081" y="2167"/>
                </a:lnTo>
                <a:lnTo>
                  <a:pt x="3086" y="2167"/>
                </a:lnTo>
                <a:lnTo>
                  <a:pt x="3091" y="2172"/>
                </a:lnTo>
                <a:lnTo>
                  <a:pt x="3091" y="2182"/>
                </a:lnTo>
                <a:lnTo>
                  <a:pt x="3091" y="2187"/>
                </a:lnTo>
                <a:lnTo>
                  <a:pt x="3086" y="2192"/>
                </a:lnTo>
                <a:lnTo>
                  <a:pt x="3097" y="2198"/>
                </a:lnTo>
                <a:lnTo>
                  <a:pt x="3102" y="2203"/>
                </a:lnTo>
                <a:lnTo>
                  <a:pt x="3102" y="2208"/>
                </a:lnTo>
                <a:lnTo>
                  <a:pt x="3102" y="2213"/>
                </a:lnTo>
                <a:lnTo>
                  <a:pt x="3107" y="2213"/>
                </a:lnTo>
                <a:lnTo>
                  <a:pt x="3112" y="2213"/>
                </a:lnTo>
                <a:lnTo>
                  <a:pt x="3117" y="2213"/>
                </a:lnTo>
                <a:lnTo>
                  <a:pt x="3117" y="2218"/>
                </a:lnTo>
                <a:lnTo>
                  <a:pt x="3123" y="2224"/>
                </a:lnTo>
                <a:lnTo>
                  <a:pt x="3128" y="2224"/>
                </a:lnTo>
                <a:lnTo>
                  <a:pt x="3138" y="2229"/>
                </a:lnTo>
                <a:lnTo>
                  <a:pt x="3143" y="2229"/>
                </a:lnTo>
                <a:lnTo>
                  <a:pt x="3149" y="2229"/>
                </a:lnTo>
                <a:lnTo>
                  <a:pt x="3154" y="2234"/>
                </a:lnTo>
                <a:lnTo>
                  <a:pt x="3154" y="2239"/>
                </a:lnTo>
                <a:lnTo>
                  <a:pt x="3159" y="2250"/>
                </a:lnTo>
                <a:lnTo>
                  <a:pt x="3169" y="2260"/>
                </a:lnTo>
                <a:lnTo>
                  <a:pt x="3169" y="2265"/>
                </a:lnTo>
                <a:lnTo>
                  <a:pt x="3164" y="2270"/>
                </a:lnTo>
                <a:lnTo>
                  <a:pt x="3164" y="2286"/>
                </a:lnTo>
                <a:lnTo>
                  <a:pt x="3169" y="2291"/>
                </a:lnTo>
                <a:lnTo>
                  <a:pt x="3169" y="2317"/>
                </a:lnTo>
                <a:lnTo>
                  <a:pt x="3175" y="2333"/>
                </a:lnTo>
                <a:lnTo>
                  <a:pt x="3195" y="2380"/>
                </a:lnTo>
                <a:lnTo>
                  <a:pt x="3190" y="2374"/>
                </a:lnTo>
                <a:lnTo>
                  <a:pt x="3185" y="2364"/>
                </a:lnTo>
                <a:lnTo>
                  <a:pt x="3180" y="2359"/>
                </a:lnTo>
                <a:lnTo>
                  <a:pt x="3180" y="2369"/>
                </a:lnTo>
                <a:lnTo>
                  <a:pt x="3185" y="2374"/>
                </a:lnTo>
                <a:lnTo>
                  <a:pt x="3180" y="2385"/>
                </a:lnTo>
                <a:lnTo>
                  <a:pt x="3185" y="2390"/>
                </a:lnTo>
                <a:lnTo>
                  <a:pt x="3190" y="2390"/>
                </a:lnTo>
                <a:lnTo>
                  <a:pt x="3190" y="2395"/>
                </a:lnTo>
                <a:lnTo>
                  <a:pt x="3185" y="2400"/>
                </a:lnTo>
                <a:lnTo>
                  <a:pt x="3180" y="2400"/>
                </a:lnTo>
                <a:lnTo>
                  <a:pt x="3180" y="2390"/>
                </a:lnTo>
                <a:lnTo>
                  <a:pt x="3175" y="2390"/>
                </a:lnTo>
                <a:lnTo>
                  <a:pt x="3169" y="2390"/>
                </a:lnTo>
                <a:lnTo>
                  <a:pt x="3169" y="2400"/>
                </a:lnTo>
                <a:lnTo>
                  <a:pt x="3164" y="2405"/>
                </a:lnTo>
                <a:lnTo>
                  <a:pt x="3175" y="2411"/>
                </a:lnTo>
                <a:lnTo>
                  <a:pt x="3175" y="2416"/>
                </a:lnTo>
                <a:lnTo>
                  <a:pt x="3159" y="2411"/>
                </a:lnTo>
                <a:lnTo>
                  <a:pt x="3138" y="2411"/>
                </a:lnTo>
                <a:lnTo>
                  <a:pt x="3133" y="2411"/>
                </a:lnTo>
                <a:lnTo>
                  <a:pt x="3128" y="2405"/>
                </a:lnTo>
                <a:lnTo>
                  <a:pt x="3107" y="2380"/>
                </a:lnTo>
                <a:lnTo>
                  <a:pt x="3091" y="2364"/>
                </a:lnTo>
                <a:lnTo>
                  <a:pt x="3086" y="2364"/>
                </a:lnTo>
                <a:lnTo>
                  <a:pt x="3086" y="2369"/>
                </a:lnTo>
                <a:lnTo>
                  <a:pt x="3086" y="2380"/>
                </a:lnTo>
                <a:lnTo>
                  <a:pt x="3097" y="2400"/>
                </a:lnTo>
                <a:lnTo>
                  <a:pt x="3128" y="2431"/>
                </a:lnTo>
                <a:lnTo>
                  <a:pt x="3128" y="2437"/>
                </a:lnTo>
                <a:lnTo>
                  <a:pt x="3128" y="2442"/>
                </a:lnTo>
                <a:lnTo>
                  <a:pt x="3128" y="2437"/>
                </a:lnTo>
                <a:lnTo>
                  <a:pt x="3123" y="2431"/>
                </a:lnTo>
                <a:lnTo>
                  <a:pt x="3117" y="2437"/>
                </a:lnTo>
                <a:lnTo>
                  <a:pt x="3117" y="2442"/>
                </a:lnTo>
                <a:lnTo>
                  <a:pt x="3112" y="2437"/>
                </a:lnTo>
                <a:lnTo>
                  <a:pt x="3107" y="2431"/>
                </a:lnTo>
                <a:lnTo>
                  <a:pt x="3102" y="2431"/>
                </a:lnTo>
                <a:lnTo>
                  <a:pt x="3091" y="2431"/>
                </a:lnTo>
                <a:lnTo>
                  <a:pt x="3086" y="2437"/>
                </a:lnTo>
                <a:lnTo>
                  <a:pt x="3081" y="2442"/>
                </a:lnTo>
                <a:lnTo>
                  <a:pt x="3076" y="2447"/>
                </a:lnTo>
                <a:lnTo>
                  <a:pt x="3045" y="2405"/>
                </a:lnTo>
                <a:lnTo>
                  <a:pt x="3034" y="2380"/>
                </a:lnTo>
                <a:lnTo>
                  <a:pt x="3029" y="2364"/>
                </a:lnTo>
                <a:lnTo>
                  <a:pt x="3019" y="2359"/>
                </a:lnTo>
                <a:lnTo>
                  <a:pt x="3013" y="2359"/>
                </a:lnTo>
                <a:lnTo>
                  <a:pt x="3013" y="2364"/>
                </a:lnTo>
                <a:lnTo>
                  <a:pt x="3019" y="2385"/>
                </a:lnTo>
                <a:lnTo>
                  <a:pt x="3045" y="2437"/>
                </a:lnTo>
                <a:lnTo>
                  <a:pt x="3055" y="2457"/>
                </a:lnTo>
                <a:lnTo>
                  <a:pt x="3050" y="2457"/>
                </a:lnTo>
                <a:lnTo>
                  <a:pt x="3045" y="2452"/>
                </a:lnTo>
                <a:lnTo>
                  <a:pt x="3045" y="2463"/>
                </a:lnTo>
                <a:lnTo>
                  <a:pt x="3039" y="2468"/>
                </a:lnTo>
                <a:lnTo>
                  <a:pt x="3039" y="2473"/>
                </a:lnTo>
                <a:lnTo>
                  <a:pt x="3045" y="2473"/>
                </a:lnTo>
                <a:lnTo>
                  <a:pt x="3039" y="2473"/>
                </a:lnTo>
                <a:lnTo>
                  <a:pt x="3039" y="2478"/>
                </a:lnTo>
                <a:lnTo>
                  <a:pt x="3039" y="2483"/>
                </a:lnTo>
                <a:lnTo>
                  <a:pt x="3039" y="2489"/>
                </a:lnTo>
                <a:lnTo>
                  <a:pt x="3039" y="2483"/>
                </a:lnTo>
                <a:lnTo>
                  <a:pt x="3034" y="2478"/>
                </a:lnTo>
                <a:lnTo>
                  <a:pt x="3029" y="2489"/>
                </a:lnTo>
                <a:lnTo>
                  <a:pt x="3034" y="2489"/>
                </a:lnTo>
                <a:lnTo>
                  <a:pt x="3024" y="2489"/>
                </a:lnTo>
                <a:lnTo>
                  <a:pt x="3013" y="2473"/>
                </a:lnTo>
                <a:lnTo>
                  <a:pt x="3008" y="2473"/>
                </a:lnTo>
                <a:lnTo>
                  <a:pt x="3008" y="2478"/>
                </a:lnTo>
                <a:lnTo>
                  <a:pt x="3003" y="2483"/>
                </a:lnTo>
                <a:lnTo>
                  <a:pt x="2998" y="2489"/>
                </a:lnTo>
                <a:lnTo>
                  <a:pt x="2676" y="2489"/>
                </a:lnTo>
                <a:lnTo>
                  <a:pt x="2655" y="2473"/>
                </a:lnTo>
                <a:lnTo>
                  <a:pt x="2660" y="2489"/>
                </a:lnTo>
                <a:lnTo>
                  <a:pt x="2400" y="2483"/>
                </a:lnTo>
                <a:lnTo>
                  <a:pt x="2115" y="2478"/>
                </a:lnTo>
                <a:lnTo>
                  <a:pt x="2037" y="2478"/>
                </a:lnTo>
                <a:lnTo>
                  <a:pt x="1995" y="2447"/>
                </a:lnTo>
                <a:lnTo>
                  <a:pt x="1980" y="2431"/>
                </a:lnTo>
                <a:lnTo>
                  <a:pt x="1990" y="2442"/>
                </a:lnTo>
                <a:lnTo>
                  <a:pt x="2021" y="2473"/>
                </a:lnTo>
                <a:lnTo>
                  <a:pt x="1855" y="2468"/>
                </a:lnTo>
                <a:lnTo>
                  <a:pt x="1595" y="2463"/>
                </a:lnTo>
                <a:lnTo>
                  <a:pt x="1335" y="2463"/>
                </a:lnTo>
                <a:lnTo>
                  <a:pt x="1081" y="2457"/>
                </a:lnTo>
                <a:lnTo>
                  <a:pt x="816" y="2442"/>
                </a:lnTo>
                <a:lnTo>
                  <a:pt x="707" y="2437"/>
                </a:lnTo>
                <a:lnTo>
                  <a:pt x="577" y="2437"/>
                </a:lnTo>
                <a:lnTo>
                  <a:pt x="322" y="2437"/>
                </a:lnTo>
                <a:lnTo>
                  <a:pt x="333" y="2369"/>
                </a:lnTo>
                <a:lnTo>
                  <a:pt x="333" y="2364"/>
                </a:lnTo>
                <a:lnTo>
                  <a:pt x="333" y="2374"/>
                </a:lnTo>
                <a:lnTo>
                  <a:pt x="327" y="2385"/>
                </a:lnTo>
                <a:lnTo>
                  <a:pt x="327" y="2364"/>
                </a:lnTo>
                <a:lnTo>
                  <a:pt x="327" y="2348"/>
                </a:lnTo>
                <a:lnTo>
                  <a:pt x="327" y="2343"/>
                </a:lnTo>
                <a:lnTo>
                  <a:pt x="327" y="2338"/>
                </a:lnTo>
                <a:lnTo>
                  <a:pt x="327" y="2333"/>
                </a:lnTo>
                <a:lnTo>
                  <a:pt x="322" y="2343"/>
                </a:lnTo>
                <a:lnTo>
                  <a:pt x="327" y="2260"/>
                </a:lnTo>
                <a:lnTo>
                  <a:pt x="333" y="2167"/>
                </a:lnTo>
                <a:lnTo>
                  <a:pt x="327" y="2167"/>
                </a:lnTo>
                <a:lnTo>
                  <a:pt x="327" y="2203"/>
                </a:lnTo>
                <a:lnTo>
                  <a:pt x="317" y="2229"/>
                </a:lnTo>
                <a:lnTo>
                  <a:pt x="322" y="2208"/>
                </a:lnTo>
                <a:lnTo>
                  <a:pt x="322" y="2192"/>
                </a:lnTo>
                <a:lnTo>
                  <a:pt x="322" y="2208"/>
                </a:lnTo>
                <a:lnTo>
                  <a:pt x="317" y="2213"/>
                </a:lnTo>
                <a:lnTo>
                  <a:pt x="317" y="2192"/>
                </a:lnTo>
                <a:lnTo>
                  <a:pt x="322" y="2172"/>
                </a:lnTo>
                <a:lnTo>
                  <a:pt x="322" y="2182"/>
                </a:lnTo>
                <a:lnTo>
                  <a:pt x="327" y="2156"/>
                </a:lnTo>
                <a:lnTo>
                  <a:pt x="333" y="2151"/>
                </a:lnTo>
                <a:lnTo>
                  <a:pt x="333" y="2141"/>
                </a:lnTo>
                <a:lnTo>
                  <a:pt x="338" y="2120"/>
                </a:lnTo>
                <a:lnTo>
                  <a:pt x="333" y="2115"/>
                </a:lnTo>
                <a:lnTo>
                  <a:pt x="327" y="2120"/>
                </a:lnTo>
                <a:lnTo>
                  <a:pt x="327" y="2094"/>
                </a:lnTo>
                <a:lnTo>
                  <a:pt x="327" y="2083"/>
                </a:lnTo>
                <a:lnTo>
                  <a:pt x="327" y="2073"/>
                </a:lnTo>
                <a:lnTo>
                  <a:pt x="327" y="2094"/>
                </a:lnTo>
                <a:lnTo>
                  <a:pt x="333" y="2052"/>
                </a:lnTo>
                <a:lnTo>
                  <a:pt x="333" y="2057"/>
                </a:lnTo>
                <a:lnTo>
                  <a:pt x="333" y="2037"/>
                </a:lnTo>
                <a:lnTo>
                  <a:pt x="338" y="2021"/>
                </a:lnTo>
                <a:lnTo>
                  <a:pt x="333" y="2016"/>
                </a:lnTo>
                <a:lnTo>
                  <a:pt x="333" y="2037"/>
                </a:lnTo>
                <a:lnTo>
                  <a:pt x="327" y="2052"/>
                </a:lnTo>
                <a:lnTo>
                  <a:pt x="327" y="2037"/>
                </a:lnTo>
                <a:lnTo>
                  <a:pt x="327" y="2016"/>
                </a:lnTo>
                <a:lnTo>
                  <a:pt x="322" y="2057"/>
                </a:lnTo>
                <a:lnTo>
                  <a:pt x="317" y="2078"/>
                </a:lnTo>
                <a:lnTo>
                  <a:pt x="317" y="2099"/>
                </a:lnTo>
                <a:lnTo>
                  <a:pt x="322" y="2094"/>
                </a:lnTo>
                <a:lnTo>
                  <a:pt x="317" y="2130"/>
                </a:lnTo>
                <a:lnTo>
                  <a:pt x="317" y="2161"/>
                </a:lnTo>
                <a:lnTo>
                  <a:pt x="307" y="2156"/>
                </a:lnTo>
                <a:lnTo>
                  <a:pt x="307" y="2234"/>
                </a:lnTo>
                <a:lnTo>
                  <a:pt x="307" y="2307"/>
                </a:lnTo>
                <a:lnTo>
                  <a:pt x="302" y="2322"/>
                </a:lnTo>
                <a:lnTo>
                  <a:pt x="302" y="2328"/>
                </a:lnTo>
                <a:lnTo>
                  <a:pt x="302" y="2333"/>
                </a:lnTo>
                <a:lnTo>
                  <a:pt x="296" y="2338"/>
                </a:lnTo>
                <a:lnTo>
                  <a:pt x="296" y="2343"/>
                </a:lnTo>
                <a:lnTo>
                  <a:pt x="302" y="2338"/>
                </a:lnTo>
                <a:lnTo>
                  <a:pt x="296" y="2354"/>
                </a:lnTo>
                <a:lnTo>
                  <a:pt x="296" y="2359"/>
                </a:lnTo>
                <a:lnTo>
                  <a:pt x="302" y="2364"/>
                </a:lnTo>
                <a:lnTo>
                  <a:pt x="302" y="2369"/>
                </a:lnTo>
                <a:lnTo>
                  <a:pt x="307" y="2354"/>
                </a:lnTo>
                <a:lnTo>
                  <a:pt x="307" y="2343"/>
                </a:lnTo>
                <a:lnTo>
                  <a:pt x="317" y="2343"/>
                </a:lnTo>
                <a:lnTo>
                  <a:pt x="307" y="2395"/>
                </a:lnTo>
                <a:lnTo>
                  <a:pt x="302" y="2416"/>
                </a:lnTo>
                <a:lnTo>
                  <a:pt x="296" y="2426"/>
                </a:lnTo>
                <a:lnTo>
                  <a:pt x="296" y="2437"/>
                </a:lnTo>
                <a:lnTo>
                  <a:pt x="291" y="2437"/>
                </a:lnTo>
                <a:lnTo>
                  <a:pt x="239" y="2447"/>
                </a:lnTo>
                <a:lnTo>
                  <a:pt x="208" y="2457"/>
                </a:lnTo>
                <a:lnTo>
                  <a:pt x="187" y="2468"/>
                </a:lnTo>
                <a:lnTo>
                  <a:pt x="187" y="2483"/>
                </a:lnTo>
                <a:lnTo>
                  <a:pt x="192" y="2494"/>
                </a:lnTo>
                <a:lnTo>
                  <a:pt x="203" y="2499"/>
                </a:lnTo>
                <a:lnTo>
                  <a:pt x="218" y="2509"/>
                </a:lnTo>
                <a:lnTo>
                  <a:pt x="255" y="2525"/>
                </a:lnTo>
                <a:lnTo>
                  <a:pt x="291" y="2530"/>
                </a:lnTo>
                <a:lnTo>
                  <a:pt x="286" y="2598"/>
                </a:lnTo>
                <a:lnTo>
                  <a:pt x="291" y="2598"/>
                </a:lnTo>
                <a:lnTo>
                  <a:pt x="286" y="2613"/>
                </a:lnTo>
                <a:lnTo>
                  <a:pt x="286" y="2634"/>
                </a:lnTo>
                <a:lnTo>
                  <a:pt x="291" y="2650"/>
                </a:lnTo>
                <a:lnTo>
                  <a:pt x="286" y="2660"/>
                </a:lnTo>
                <a:lnTo>
                  <a:pt x="296" y="2676"/>
                </a:lnTo>
                <a:lnTo>
                  <a:pt x="286" y="2717"/>
                </a:lnTo>
                <a:lnTo>
                  <a:pt x="291" y="2707"/>
                </a:lnTo>
                <a:lnTo>
                  <a:pt x="286" y="2722"/>
                </a:lnTo>
                <a:lnTo>
                  <a:pt x="286" y="2780"/>
                </a:lnTo>
                <a:lnTo>
                  <a:pt x="276" y="2842"/>
                </a:lnTo>
                <a:lnTo>
                  <a:pt x="281" y="2831"/>
                </a:lnTo>
                <a:lnTo>
                  <a:pt x="286" y="2837"/>
                </a:lnTo>
                <a:lnTo>
                  <a:pt x="276" y="2878"/>
                </a:lnTo>
                <a:lnTo>
                  <a:pt x="276" y="2930"/>
                </a:lnTo>
                <a:lnTo>
                  <a:pt x="281" y="2930"/>
                </a:lnTo>
                <a:lnTo>
                  <a:pt x="276" y="2946"/>
                </a:lnTo>
                <a:lnTo>
                  <a:pt x="281" y="2946"/>
                </a:lnTo>
                <a:lnTo>
                  <a:pt x="276" y="2998"/>
                </a:lnTo>
                <a:lnTo>
                  <a:pt x="270" y="3039"/>
                </a:lnTo>
                <a:lnTo>
                  <a:pt x="276" y="3029"/>
                </a:lnTo>
                <a:lnTo>
                  <a:pt x="281" y="3024"/>
                </a:lnTo>
                <a:lnTo>
                  <a:pt x="276" y="3102"/>
                </a:lnTo>
                <a:lnTo>
                  <a:pt x="276" y="3107"/>
                </a:lnTo>
                <a:lnTo>
                  <a:pt x="327" y="3107"/>
                </a:lnTo>
                <a:lnTo>
                  <a:pt x="333" y="3086"/>
                </a:lnTo>
                <a:lnTo>
                  <a:pt x="327" y="3086"/>
                </a:lnTo>
                <a:lnTo>
                  <a:pt x="327" y="3076"/>
                </a:lnTo>
                <a:lnTo>
                  <a:pt x="327" y="3081"/>
                </a:lnTo>
                <a:lnTo>
                  <a:pt x="322" y="3076"/>
                </a:lnTo>
                <a:lnTo>
                  <a:pt x="317" y="3076"/>
                </a:lnTo>
                <a:lnTo>
                  <a:pt x="317" y="3060"/>
                </a:lnTo>
                <a:lnTo>
                  <a:pt x="322" y="3050"/>
                </a:lnTo>
                <a:lnTo>
                  <a:pt x="322" y="3044"/>
                </a:lnTo>
                <a:lnTo>
                  <a:pt x="322" y="3034"/>
                </a:lnTo>
                <a:lnTo>
                  <a:pt x="322" y="3013"/>
                </a:lnTo>
                <a:lnTo>
                  <a:pt x="322" y="2998"/>
                </a:lnTo>
                <a:lnTo>
                  <a:pt x="327" y="2982"/>
                </a:lnTo>
                <a:lnTo>
                  <a:pt x="327" y="2961"/>
                </a:lnTo>
                <a:lnTo>
                  <a:pt x="327" y="2972"/>
                </a:lnTo>
                <a:lnTo>
                  <a:pt x="322" y="2977"/>
                </a:lnTo>
                <a:lnTo>
                  <a:pt x="322" y="2961"/>
                </a:lnTo>
                <a:lnTo>
                  <a:pt x="327" y="2941"/>
                </a:lnTo>
                <a:lnTo>
                  <a:pt x="468" y="2946"/>
                </a:lnTo>
                <a:lnTo>
                  <a:pt x="582" y="2941"/>
                </a:lnTo>
                <a:lnTo>
                  <a:pt x="722" y="2941"/>
                </a:lnTo>
                <a:lnTo>
                  <a:pt x="915" y="2941"/>
                </a:lnTo>
                <a:lnTo>
                  <a:pt x="977" y="2935"/>
                </a:lnTo>
                <a:lnTo>
                  <a:pt x="1034" y="2930"/>
                </a:lnTo>
                <a:lnTo>
                  <a:pt x="1122" y="2930"/>
                </a:lnTo>
                <a:lnTo>
                  <a:pt x="1226" y="2935"/>
                </a:lnTo>
                <a:lnTo>
                  <a:pt x="1413" y="2935"/>
                </a:lnTo>
                <a:lnTo>
                  <a:pt x="1574" y="2941"/>
                </a:lnTo>
                <a:lnTo>
                  <a:pt x="1735" y="2941"/>
                </a:lnTo>
                <a:lnTo>
                  <a:pt x="2452" y="2935"/>
                </a:lnTo>
                <a:lnTo>
                  <a:pt x="1980" y="2935"/>
                </a:lnTo>
                <a:lnTo>
                  <a:pt x="1829" y="2935"/>
                </a:lnTo>
                <a:lnTo>
                  <a:pt x="1522" y="2935"/>
                </a:lnTo>
                <a:lnTo>
                  <a:pt x="1439" y="2935"/>
                </a:lnTo>
                <a:lnTo>
                  <a:pt x="1091" y="2930"/>
                </a:lnTo>
                <a:lnTo>
                  <a:pt x="1050" y="2930"/>
                </a:lnTo>
                <a:lnTo>
                  <a:pt x="935" y="2930"/>
                </a:lnTo>
                <a:lnTo>
                  <a:pt x="868" y="2935"/>
                </a:lnTo>
                <a:lnTo>
                  <a:pt x="592" y="2935"/>
                </a:lnTo>
                <a:lnTo>
                  <a:pt x="437" y="2935"/>
                </a:lnTo>
                <a:lnTo>
                  <a:pt x="379" y="2930"/>
                </a:lnTo>
                <a:lnTo>
                  <a:pt x="327" y="2935"/>
                </a:lnTo>
                <a:lnTo>
                  <a:pt x="333" y="2909"/>
                </a:lnTo>
                <a:lnTo>
                  <a:pt x="327" y="2925"/>
                </a:lnTo>
                <a:lnTo>
                  <a:pt x="322" y="2930"/>
                </a:lnTo>
                <a:lnTo>
                  <a:pt x="322" y="2915"/>
                </a:lnTo>
                <a:lnTo>
                  <a:pt x="322" y="2899"/>
                </a:lnTo>
                <a:lnTo>
                  <a:pt x="327" y="2904"/>
                </a:lnTo>
                <a:lnTo>
                  <a:pt x="333" y="2899"/>
                </a:lnTo>
                <a:lnTo>
                  <a:pt x="327" y="2889"/>
                </a:lnTo>
                <a:lnTo>
                  <a:pt x="322" y="2889"/>
                </a:lnTo>
                <a:lnTo>
                  <a:pt x="338" y="2831"/>
                </a:lnTo>
                <a:lnTo>
                  <a:pt x="333" y="2831"/>
                </a:lnTo>
                <a:lnTo>
                  <a:pt x="333" y="2837"/>
                </a:lnTo>
                <a:lnTo>
                  <a:pt x="327" y="2842"/>
                </a:lnTo>
                <a:lnTo>
                  <a:pt x="327" y="2857"/>
                </a:lnTo>
                <a:lnTo>
                  <a:pt x="322" y="2857"/>
                </a:lnTo>
                <a:lnTo>
                  <a:pt x="322" y="2842"/>
                </a:lnTo>
                <a:lnTo>
                  <a:pt x="327" y="2811"/>
                </a:lnTo>
                <a:lnTo>
                  <a:pt x="317" y="2842"/>
                </a:lnTo>
                <a:lnTo>
                  <a:pt x="317" y="2795"/>
                </a:lnTo>
                <a:lnTo>
                  <a:pt x="317" y="2754"/>
                </a:lnTo>
                <a:lnTo>
                  <a:pt x="322" y="2670"/>
                </a:lnTo>
                <a:lnTo>
                  <a:pt x="327" y="2691"/>
                </a:lnTo>
                <a:lnTo>
                  <a:pt x="327" y="2696"/>
                </a:lnTo>
                <a:lnTo>
                  <a:pt x="333" y="2696"/>
                </a:lnTo>
                <a:lnTo>
                  <a:pt x="338" y="2639"/>
                </a:lnTo>
                <a:lnTo>
                  <a:pt x="338" y="2644"/>
                </a:lnTo>
                <a:lnTo>
                  <a:pt x="338" y="2618"/>
                </a:lnTo>
                <a:lnTo>
                  <a:pt x="338" y="2608"/>
                </a:lnTo>
                <a:lnTo>
                  <a:pt x="333" y="2598"/>
                </a:lnTo>
                <a:lnTo>
                  <a:pt x="333" y="2608"/>
                </a:lnTo>
                <a:lnTo>
                  <a:pt x="333" y="2618"/>
                </a:lnTo>
                <a:lnTo>
                  <a:pt x="327" y="2618"/>
                </a:lnTo>
                <a:lnTo>
                  <a:pt x="333" y="2582"/>
                </a:lnTo>
                <a:lnTo>
                  <a:pt x="327" y="2608"/>
                </a:lnTo>
                <a:lnTo>
                  <a:pt x="327" y="2634"/>
                </a:lnTo>
                <a:lnTo>
                  <a:pt x="327" y="2629"/>
                </a:lnTo>
                <a:lnTo>
                  <a:pt x="333" y="2618"/>
                </a:lnTo>
                <a:lnTo>
                  <a:pt x="327" y="2655"/>
                </a:lnTo>
                <a:lnTo>
                  <a:pt x="317" y="2676"/>
                </a:lnTo>
                <a:lnTo>
                  <a:pt x="317" y="2681"/>
                </a:lnTo>
                <a:lnTo>
                  <a:pt x="317" y="2676"/>
                </a:lnTo>
                <a:lnTo>
                  <a:pt x="307" y="2655"/>
                </a:lnTo>
                <a:lnTo>
                  <a:pt x="322" y="2613"/>
                </a:lnTo>
                <a:lnTo>
                  <a:pt x="327" y="2567"/>
                </a:lnTo>
                <a:lnTo>
                  <a:pt x="317" y="2546"/>
                </a:lnTo>
                <a:lnTo>
                  <a:pt x="327" y="2535"/>
                </a:lnTo>
                <a:lnTo>
                  <a:pt x="447" y="2541"/>
                </a:lnTo>
                <a:lnTo>
                  <a:pt x="525" y="2546"/>
                </a:lnTo>
                <a:lnTo>
                  <a:pt x="618" y="2551"/>
                </a:lnTo>
                <a:lnTo>
                  <a:pt x="592" y="2546"/>
                </a:lnTo>
                <a:lnTo>
                  <a:pt x="598" y="2546"/>
                </a:lnTo>
                <a:lnTo>
                  <a:pt x="665" y="2541"/>
                </a:lnTo>
                <a:lnTo>
                  <a:pt x="769" y="2541"/>
                </a:lnTo>
                <a:lnTo>
                  <a:pt x="831" y="2546"/>
                </a:lnTo>
                <a:lnTo>
                  <a:pt x="883" y="2556"/>
                </a:lnTo>
                <a:lnTo>
                  <a:pt x="1003" y="2572"/>
                </a:lnTo>
                <a:lnTo>
                  <a:pt x="1003" y="2577"/>
                </a:lnTo>
                <a:lnTo>
                  <a:pt x="1013" y="2582"/>
                </a:lnTo>
                <a:lnTo>
                  <a:pt x="1070" y="2593"/>
                </a:lnTo>
                <a:lnTo>
                  <a:pt x="1143" y="2593"/>
                </a:lnTo>
                <a:lnTo>
                  <a:pt x="1252" y="2593"/>
                </a:lnTo>
                <a:lnTo>
                  <a:pt x="1257" y="2598"/>
                </a:lnTo>
                <a:lnTo>
                  <a:pt x="1257" y="2603"/>
                </a:lnTo>
                <a:lnTo>
                  <a:pt x="1268" y="2603"/>
                </a:lnTo>
                <a:lnTo>
                  <a:pt x="1309" y="2608"/>
                </a:lnTo>
                <a:lnTo>
                  <a:pt x="1372" y="2608"/>
                </a:lnTo>
                <a:lnTo>
                  <a:pt x="1408" y="2603"/>
                </a:lnTo>
                <a:lnTo>
                  <a:pt x="1455" y="2598"/>
                </a:lnTo>
                <a:lnTo>
                  <a:pt x="1522" y="2593"/>
                </a:lnTo>
                <a:lnTo>
                  <a:pt x="1642" y="2587"/>
                </a:lnTo>
                <a:lnTo>
                  <a:pt x="1761" y="2582"/>
                </a:lnTo>
                <a:lnTo>
                  <a:pt x="1709" y="2582"/>
                </a:lnTo>
                <a:lnTo>
                  <a:pt x="1460" y="2587"/>
                </a:lnTo>
                <a:lnTo>
                  <a:pt x="1283" y="2582"/>
                </a:lnTo>
                <a:lnTo>
                  <a:pt x="1237" y="2577"/>
                </a:lnTo>
                <a:lnTo>
                  <a:pt x="1439" y="2577"/>
                </a:lnTo>
                <a:lnTo>
                  <a:pt x="1647" y="2577"/>
                </a:lnTo>
                <a:lnTo>
                  <a:pt x="1834" y="2577"/>
                </a:lnTo>
                <a:lnTo>
                  <a:pt x="1761" y="2582"/>
                </a:lnTo>
                <a:lnTo>
                  <a:pt x="1912" y="2582"/>
                </a:lnTo>
                <a:lnTo>
                  <a:pt x="2203" y="2582"/>
                </a:lnTo>
                <a:lnTo>
                  <a:pt x="2208" y="2587"/>
                </a:lnTo>
                <a:lnTo>
                  <a:pt x="2203" y="2582"/>
                </a:lnTo>
                <a:lnTo>
                  <a:pt x="2904" y="2577"/>
                </a:lnTo>
                <a:lnTo>
                  <a:pt x="2889" y="2582"/>
                </a:lnTo>
                <a:lnTo>
                  <a:pt x="2889" y="2587"/>
                </a:lnTo>
                <a:lnTo>
                  <a:pt x="2894" y="2587"/>
                </a:lnTo>
                <a:lnTo>
                  <a:pt x="2894" y="2593"/>
                </a:lnTo>
                <a:lnTo>
                  <a:pt x="2889" y="2593"/>
                </a:lnTo>
                <a:lnTo>
                  <a:pt x="2878" y="2587"/>
                </a:lnTo>
                <a:lnTo>
                  <a:pt x="2873" y="2582"/>
                </a:lnTo>
                <a:lnTo>
                  <a:pt x="2863" y="2582"/>
                </a:lnTo>
                <a:lnTo>
                  <a:pt x="2863" y="2587"/>
                </a:lnTo>
                <a:lnTo>
                  <a:pt x="2868" y="2587"/>
                </a:lnTo>
                <a:lnTo>
                  <a:pt x="2873" y="2598"/>
                </a:lnTo>
                <a:lnTo>
                  <a:pt x="2873" y="2613"/>
                </a:lnTo>
                <a:lnTo>
                  <a:pt x="2878" y="2618"/>
                </a:lnTo>
                <a:lnTo>
                  <a:pt x="2884" y="2618"/>
                </a:lnTo>
                <a:lnTo>
                  <a:pt x="2878" y="2629"/>
                </a:lnTo>
                <a:lnTo>
                  <a:pt x="2868" y="2634"/>
                </a:lnTo>
                <a:lnTo>
                  <a:pt x="2863" y="2644"/>
                </a:lnTo>
                <a:lnTo>
                  <a:pt x="2863" y="2660"/>
                </a:lnTo>
                <a:lnTo>
                  <a:pt x="2837" y="2670"/>
                </a:lnTo>
                <a:lnTo>
                  <a:pt x="2816" y="2676"/>
                </a:lnTo>
                <a:lnTo>
                  <a:pt x="2806" y="2686"/>
                </a:lnTo>
                <a:lnTo>
                  <a:pt x="2806" y="2707"/>
                </a:lnTo>
                <a:lnTo>
                  <a:pt x="2800" y="2722"/>
                </a:lnTo>
                <a:lnTo>
                  <a:pt x="2795" y="2738"/>
                </a:lnTo>
                <a:lnTo>
                  <a:pt x="2780" y="2754"/>
                </a:lnTo>
                <a:lnTo>
                  <a:pt x="2754" y="2774"/>
                </a:lnTo>
                <a:lnTo>
                  <a:pt x="2743" y="2785"/>
                </a:lnTo>
                <a:lnTo>
                  <a:pt x="2743" y="2790"/>
                </a:lnTo>
                <a:lnTo>
                  <a:pt x="2759" y="2790"/>
                </a:lnTo>
                <a:lnTo>
                  <a:pt x="2780" y="2795"/>
                </a:lnTo>
                <a:lnTo>
                  <a:pt x="2785" y="2805"/>
                </a:lnTo>
                <a:lnTo>
                  <a:pt x="2785" y="2811"/>
                </a:lnTo>
                <a:lnTo>
                  <a:pt x="2769" y="2821"/>
                </a:lnTo>
                <a:lnTo>
                  <a:pt x="2754" y="2826"/>
                </a:lnTo>
                <a:lnTo>
                  <a:pt x="2733" y="2826"/>
                </a:lnTo>
                <a:lnTo>
                  <a:pt x="2712" y="2816"/>
                </a:lnTo>
                <a:lnTo>
                  <a:pt x="2686" y="2811"/>
                </a:lnTo>
                <a:lnTo>
                  <a:pt x="2665" y="2811"/>
                </a:lnTo>
                <a:lnTo>
                  <a:pt x="2645" y="2826"/>
                </a:lnTo>
                <a:lnTo>
                  <a:pt x="2634" y="2842"/>
                </a:lnTo>
                <a:lnTo>
                  <a:pt x="2634" y="2857"/>
                </a:lnTo>
                <a:lnTo>
                  <a:pt x="2639" y="2863"/>
                </a:lnTo>
                <a:lnTo>
                  <a:pt x="2655" y="2857"/>
                </a:lnTo>
                <a:lnTo>
                  <a:pt x="2665" y="2852"/>
                </a:lnTo>
                <a:lnTo>
                  <a:pt x="2681" y="2852"/>
                </a:lnTo>
                <a:lnTo>
                  <a:pt x="2691" y="2863"/>
                </a:lnTo>
                <a:lnTo>
                  <a:pt x="1637" y="2868"/>
                </a:lnTo>
                <a:lnTo>
                  <a:pt x="1398" y="2863"/>
                </a:lnTo>
                <a:lnTo>
                  <a:pt x="1164" y="2863"/>
                </a:lnTo>
                <a:lnTo>
                  <a:pt x="1029" y="2852"/>
                </a:lnTo>
                <a:lnTo>
                  <a:pt x="946" y="2847"/>
                </a:lnTo>
                <a:lnTo>
                  <a:pt x="702" y="2847"/>
                </a:lnTo>
                <a:lnTo>
                  <a:pt x="660" y="2847"/>
                </a:lnTo>
                <a:lnTo>
                  <a:pt x="639" y="2847"/>
                </a:lnTo>
                <a:lnTo>
                  <a:pt x="613" y="2863"/>
                </a:lnTo>
                <a:lnTo>
                  <a:pt x="608" y="2868"/>
                </a:lnTo>
                <a:lnTo>
                  <a:pt x="608" y="2873"/>
                </a:lnTo>
                <a:lnTo>
                  <a:pt x="639" y="2883"/>
                </a:lnTo>
                <a:lnTo>
                  <a:pt x="754" y="2894"/>
                </a:lnTo>
                <a:lnTo>
                  <a:pt x="811" y="2899"/>
                </a:lnTo>
                <a:lnTo>
                  <a:pt x="857" y="2899"/>
                </a:lnTo>
                <a:lnTo>
                  <a:pt x="904" y="2894"/>
                </a:lnTo>
                <a:lnTo>
                  <a:pt x="972" y="2899"/>
                </a:lnTo>
                <a:lnTo>
                  <a:pt x="1070" y="2904"/>
                </a:lnTo>
                <a:lnTo>
                  <a:pt x="1185" y="2909"/>
                </a:lnTo>
                <a:lnTo>
                  <a:pt x="1335" y="2909"/>
                </a:lnTo>
                <a:lnTo>
                  <a:pt x="1554" y="2904"/>
                </a:lnTo>
                <a:lnTo>
                  <a:pt x="1855" y="2894"/>
                </a:lnTo>
                <a:lnTo>
                  <a:pt x="2182" y="2889"/>
                </a:lnTo>
                <a:lnTo>
                  <a:pt x="2645" y="2889"/>
                </a:lnTo>
                <a:lnTo>
                  <a:pt x="2702" y="2889"/>
                </a:lnTo>
                <a:lnTo>
                  <a:pt x="2697" y="2909"/>
                </a:lnTo>
                <a:lnTo>
                  <a:pt x="2691" y="2925"/>
                </a:lnTo>
                <a:lnTo>
                  <a:pt x="2691" y="2946"/>
                </a:lnTo>
                <a:lnTo>
                  <a:pt x="2723" y="2909"/>
                </a:lnTo>
                <a:lnTo>
                  <a:pt x="2728" y="2909"/>
                </a:lnTo>
                <a:lnTo>
                  <a:pt x="2738" y="2930"/>
                </a:lnTo>
                <a:lnTo>
                  <a:pt x="2749" y="2941"/>
                </a:lnTo>
                <a:lnTo>
                  <a:pt x="2754" y="2946"/>
                </a:lnTo>
                <a:lnTo>
                  <a:pt x="2738" y="2977"/>
                </a:lnTo>
                <a:lnTo>
                  <a:pt x="2743" y="2982"/>
                </a:lnTo>
                <a:lnTo>
                  <a:pt x="2759" y="2972"/>
                </a:lnTo>
                <a:lnTo>
                  <a:pt x="2769" y="2951"/>
                </a:lnTo>
                <a:lnTo>
                  <a:pt x="2774" y="2951"/>
                </a:lnTo>
                <a:lnTo>
                  <a:pt x="2785" y="2961"/>
                </a:lnTo>
                <a:lnTo>
                  <a:pt x="2785" y="2972"/>
                </a:lnTo>
                <a:lnTo>
                  <a:pt x="2780" y="2972"/>
                </a:lnTo>
                <a:lnTo>
                  <a:pt x="2759" y="2977"/>
                </a:lnTo>
                <a:lnTo>
                  <a:pt x="2754" y="2982"/>
                </a:lnTo>
                <a:lnTo>
                  <a:pt x="2764" y="2987"/>
                </a:lnTo>
                <a:lnTo>
                  <a:pt x="2785" y="3013"/>
                </a:lnTo>
                <a:lnTo>
                  <a:pt x="2774" y="3029"/>
                </a:lnTo>
                <a:lnTo>
                  <a:pt x="2754" y="3013"/>
                </a:lnTo>
                <a:lnTo>
                  <a:pt x="2743" y="3003"/>
                </a:lnTo>
                <a:lnTo>
                  <a:pt x="2738" y="2987"/>
                </a:lnTo>
                <a:lnTo>
                  <a:pt x="2733" y="2967"/>
                </a:lnTo>
                <a:lnTo>
                  <a:pt x="2728" y="2956"/>
                </a:lnTo>
                <a:lnTo>
                  <a:pt x="2723" y="2972"/>
                </a:lnTo>
                <a:lnTo>
                  <a:pt x="2712" y="2993"/>
                </a:lnTo>
                <a:lnTo>
                  <a:pt x="2707" y="2998"/>
                </a:lnTo>
                <a:lnTo>
                  <a:pt x="2702" y="3003"/>
                </a:lnTo>
                <a:lnTo>
                  <a:pt x="2712" y="3013"/>
                </a:lnTo>
                <a:lnTo>
                  <a:pt x="2728" y="3018"/>
                </a:lnTo>
                <a:lnTo>
                  <a:pt x="2733" y="3018"/>
                </a:lnTo>
                <a:lnTo>
                  <a:pt x="2738" y="3018"/>
                </a:lnTo>
                <a:lnTo>
                  <a:pt x="2733" y="3029"/>
                </a:lnTo>
                <a:lnTo>
                  <a:pt x="2723" y="3055"/>
                </a:lnTo>
                <a:lnTo>
                  <a:pt x="2723" y="3060"/>
                </a:lnTo>
                <a:lnTo>
                  <a:pt x="2738" y="3060"/>
                </a:lnTo>
                <a:lnTo>
                  <a:pt x="2759" y="3060"/>
                </a:lnTo>
                <a:lnTo>
                  <a:pt x="2759" y="3107"/>
                </a:lnTo>
                <a:lnTo>
                  <a:pt x="2795" y="3107"/>
                </a:lnTo>
                <a:lnTo>
                  <a:pt x="2800" y="3086"/>
                </a:lnTo>
                <a:lnTo>
                  <a:pt x="2806" y="3065"/>
                </a:lnTo>
                <a:lnTo>
                  <a:pt x="2816" y="3055"/>
                </a:lnTo>
                <a:lnTo>
                  <a:pt x="2821" y="3055"/>
                </a:lnTo>
                <a:lnTo>
                  <a:pt x="2832" y="3055"/>
                </a:lnTo>
                <a:lnTo>
                  <a:pt x="2847" y="3081"/>
                </a:lnTo>
                <a:lnTo>
                  <a:pt x="2868" y="3107"/>
                </a:lnTo>
                <a:lnTo>
                  <a:pt x="3034" y="3107"/>
                </a:lnTo>
                <a:lnTo>
                  <a:pt x="3050" y="3091"/>
                </a:lnTo>
                <a:lnTo>
                  <a:pt x="3050" y="3107"/>
                </a:lnTo>
                <a:lnTo>
                  <a:pt x="3206" y="3107"/>
                </a:lnTo>
                <a:lnTo>
                  <a:pt x="3216" y="3091"/>
                </a:lnTo>
                <a:lnTo>
                  <a:pt x="3226" y="3091"/>
                </a:lnTo>
                <a:lnTo>
                  <a:pt x="3237" y="3096"/>
                </a:lnTo>
                <a:lnTo>
                  <a:pt x="3242" y="3107"/>
                </a:lnTo>
                <a:lnTo>
                  <a:pt x="4281" y="3107"/>
                </a:lnTo>
                <a:lnTo>
                  <a:pt x="4276" y="3081"/>
                </a:lnTo>
                <a:lnTo>
                  <a:pt x="4260" y="3055"/>
                </a:lnTo>
                <a:lnTo>
                  <a:pt x="4245" y="3034"/>
                </a:lnTo>
                <a:lnTo>
                  <a:pt x="4224" y="3018"/>
                </a:lnTo>
                <a:lnTo>
                  <a:pt x="4208" y="3003"/>
                </a:lnTo>
                <a:lnTo>
                  <a:pt x="4208" y="2993"/>
                </a:lnTo>
                <a:lnTo>
                  <a:pt x="4208" y="2982"/>
                </a:lnTo>
                <a:lnTo>
                  <a:pt x="4219" y="2967"/>
                </a:lnTo>
                <a:lnTo>
                  <a:pt x="4234" y="2967"/>
                </a:lnTo>
                <a:lnTo>
                  <a:pt x="4260" y="2977"/>
                </a:lnTo>
                <a:lnTo>
                  <a:pt x="4292" y="2998"/>
                </a:lnTo>
                <a:lnTo>
                  <a:pt x="4312" y="3018"/>
                </a:lnTo>
                <a:lnTo>
                  <a:pt x="4317" y="3034"/>
                </a:lnTo>
                <a:lnTo>
                  <a:pt x="4317" y="3055"/>
                </a:lnTo>
                <a:lnTo>
                  <a:pt x="4323" y="3070"/>
                </a:lnTo>
                <a:lnTo>
                  <a:pt x="4338" y="3091"/>
                </a:lnTo>
                <a:lnTo>
                  <a:pt x="4354" y="3107"/>
                </a:lnTo>
                <a:lnTo>
                  <a:pt x="4380" y="3107"/>
                </a:lnTo>
                <a:lnTo>
                  <a:pt x="4385" y="3096"/>
                </a:lnTo>
                <a:lnTo>
                  <a:pt x="4390" y="3081"/>
                </a:lnTo>
                <a:lnTo>
                  <a:pt x="4385" y="3065"/>
                </a:lnTo>
                <a:lnTo>
                  <a:pt x="4385" y="3055"/>
                </a:lnTo>
                <a:lnTo>
                  <a:pt x="4359" y="3029"/>
                </a:lnTo>
                <a:lnTo>
                  <a:pt x="4343" y="2987"/>
                </a:lnTo>
                <a:lnTo>
                  <a:pt x="4354" y="2972"/>
                </a:lnTo>
                <a:lnTo>
                  <a:pt x="4354" y="2967"/>
                </a:lnTo>
                <a:lnTo>
                  <a:pt x="4349" y="2961"/>
                </a:lnTo>
                <a:lnTo>
                  <a:pt x="4343" y="2967"/>
                </a:lnTo>
                <a:lnTo>
                  <a:pt x="4343" y="2961"/>
                </a:lnTo>
                <a:lnTo>
                  <a:pt x="4338" y="2951"/>
                </a:lnTo>
                <a:lnTo>
                  <a:pt x="4343" y="2941"/>
                </a:lnTo>
                <a:lnTo>
                  <a:pt x="4343" y="2935"/>
                </a:lnTo>
                <a:lnTo>
                  <a:pt x="4359" y="2930"/>
                </a:lnTo>
                <a:lnTo>
                  <a:pt x="4349" y="2920"/>
                </a:lnTo>
                <a:lnTo>
                  <a:pt x="4338" y="2904"/>
                </a:lnTo>
                <a:lnTo>
                  <a:pt x="4333" y="2889"/>
                </a:lnTo>
                <a:lnTo>
                  <a:pt x="4328" y="2878"/>
                </a:lnTo>
                <a:lnTo>
                  <a:pt x="4343" y="2863"/>
                </a:lnTo>
                <a:lnTo>
                  <a:pt x="4328" y="2868"/>
                </a:lnTo>
                <a:lnTo>
                  <a:pt x="4328" y="2863"/>
                </a:lnTo>
                <a:lnTo>
                  <a:pt x="4333" y="2857"/>
                </a:lnTo>
                <a:lnTo>
                  <a:pt x="4343" y="2857"/>
                </a:lnTo>
                <a:lnTo>
                  <a:pt x="4343" y="2852"/>
                </a:lnTo>
                <a:lnTo>
                  <a:pt x="4338" y="2857"/>
                </a:lnTo>
                <a:lnTo>
                  <a:pt x="4343" y="2847"/>
                </a:lnTo>
                <a:lnTo>
                  <a:pt x="4338" y="2847"/>
                </a:lnTo>
                <a:lnTo>
                  <a:pt x="4328" y="2847"/>
                </a:lnTo>
                <a:lnTo>
                  <a:pt x="4317" y="2852"/>
                </a:lnTo>
                <a:lnTo>
                  <a:pt x="4317" y="2857"/>
                </a:lnTo>
                <a:lnTo>
                  <a:pt x="4312" y="2863"/>
                </a:lnTo>
                <a:lnTo>
                  <a:pt x="4302" y="2863"/>
                </a:lnTo>
                <a:lnTo>
                  <a:pt x="4307" y="2852"/>
                </a:lnTo>
                <a:lnTo>
                  <a:pt x="4312" y="2842"/>
                </a:lnTo>
                <a:lnTo>
                  <a:pt x="4317" y="2826"/>
                </a:lnTo>
                <a:lnTo>
                  <a:pt x="4333" y="2816"/>
                </a:lnTo>
                <a:lnTo>
                  <a:pt x="4323" y="2795"/>
                </a:lnTo>
                <a:lnTo>
                  <a:pt x="4317" y="2780"/>
                </a:lnTo>
                <a:lnTo>
                  <a:pt x="4317" y="2738"/>
                </a:lnTo>
                <a:lnTo>
                  <a:pt x="4312" y="2743"/>
                </a:lnTo>
                <a:lnTo>
                  <a:pt x="4317" y="2738"/>
                </a:lnTo>
                <a:lnTo>
                  <a:pt x="4312" y="2733"/>
                </a:lnTo>
                <a:lnTo>
                  <a:pt x="4354" y="2717"/>
                </a:lnTo>
                <a:lnTo>
                  <a:pt x="4364" y="2712"/>
                </a:lnTo>
                <a:lnTo>
                  <a:pt x="4354" y="2707"/>
                </a:lnTo>
                <a:lnTo>
                  <a:pt x="4317" y="2696"/>
                </a:lnTo>
                <a:lnTo>
                  <a:pt x="4328" y="2691"/>
                </a:lnTo>
                <a:lnTo>
                  <a:pt x="4323" y="2691"/>
                </a:lnTo>
                <a:lnTo>
                  <a:pt x="4317" y="2686"/>
                </a:lnTo>
                <a:lnTo>
                  <a:pt x="4312" y="2670"/>
                </a:lnTo>
                <a:lnTo>
                  <a:pt x="4307" y="2660"/>
                </a:lnTo>
                <a:lnTo>
                  <a:pt x="4307" y="2665"/>
                </a:lnTo>
                <a:lnTo>
                  <a:pt x="4302" y="2681"/>
                </a:lnTo>
                <a:lnTo>
                  <a:pt x="4292" y="2691"/>
                </a:lnTo>
                <a:lnTo>
                  <a:pt x="4286" y="2660"/>
                </a:lnTo>
                <a:lnTo>
                  <a:pt x="4323" y="2587"/>
                </a:lnTo>
                <a:lnTo>
                  <a:pt x="4333" y="2546"/>
                </a:lnTo>
                <a:lnTo>
                  <a:pt x="4395" y="2546"/>
                </a:lnTo>
                <a:lnTo>
                  <a:pt x="4395" y="2541"/>
                </a:lnTo>
                <a:lnTo>
                  <a:pt x="4349" y="2541"/>
                </a:lnTo>
                <a:lnTo>
                  <a:pt x="4338" y="2541"/>
                </a:lnTo>
                <a:lnTo>
                  <a:pt x="4343" y="2504"/>
                </a:lnTo>
                <a:lnTo>
                  <a:pt x="4343" y="2478"/>
                </a:lnTo>
                <a:lnTo>
                  <a:pt x="4343" y="2447"/>
                </a:lnTo>
                <a:lnTo>
                  <a:pt x="4354" y="2421"/>
                </a:lnTo>
                <a:lnTo>
                  <a:pt x="4359" y="2405"/>
                </a:lnTo>
                <a:lnTo>
                  <a:pt x="4354" y="2395"/>
                </a:lnTo>
                <a:lnTo>
                  <a:pt x="4349" y="2380"/>
                </a:lnTo>
                <a:lnTo>
                  <a:pt x="4338" y="2380"/>
                </a:lnTo>
                <a:lnTo>
                  <a:pt x="4333" y="2400"/>
                </a:lnTo>
                <a:lnTo>
                  <a:pt x="4328" y="2426"/>
                </a:lnTo>
                <a:lnTo>
                  <a:pt x="4328" y="2457"/>
                </a:lnTo>
                <a:lnTo>
                  <a:pt x="4328" y="2520"/>
                </a:lnTo>
                <a:lnTo>
                  <a:pt x="4260" y="2509"/>
                </a:lnTo>
                <a:lnTo>
                  <a:pt x="4240" y="2509"/>
                </a:lnTo>
                <a:lnTo>
                  <a:pt x="4245" y="2504"/>
                </a:lnTo>
                <a:lnTo>
                  <a:pt x="4240" y="2504"/>
                </a:lnTo>
                <a:lnTo>
                  <a:pt x="4234" y="2509"/>
                </a:lnTo>
                <a:lnTo>
                  <a:pt x="4229" y="2509"/>
                </a:lnTo>
                <a:lnTo>
                  <a:pt x="4229" y="2504"/>
                </a:lnTo>
                <a:lnTo>
                  <a:pt x="4234" y="2494"/>
                </a:lnTo>
                <a:lnTo>
                  <a:pt x="4240" y="2483"/>
                </a:lnTo>
                <a:lnTo>
                  <a:pt x="4234" y="2478"/>
                </a:lnTo>
                <a:lnTo>
                  <a:pt x="4229" y="2483"/>
                </a:lnTo>
                <a:lnTo>
                  <a:pt x="4224" y="2483"/>
                </a:lnTo>
                <a:lnTo>
                  <a:pt x="4219" y="2483"/>
                </a:lnTo>
                <a:lnTo>
                  <a:pt x="4234" y="2473"/>
                </a:lnTo>
                <a:lnTo>
                  <a:pt x="4234" y="2468"/>
                </a:lnTo>
                <a:lnTo>
                  <a:pt x="4250" y="2457"/>
                </a:lnTo>
                <a:lnTo>
                  <a:pt x="4234" y="2452"/>
                </a:lnTo>
                <a:lnTo>
                  <a:pt x="4250" y="2447"/>
                </a:lnTo>
                <a:lnTo>
                  <a:pt x="4240" y="2447"/>
                </a:lnTo>
                <a:lnTo>
                  <a:pt x="4240" y="2442"/>
                </a:lnTo>
                <a:lnTo>
                  <a:pt x="4250" y="2431"/>
                </a:lnTo>
                <a:lnTo>
                  <a:pt x="4250" y="2426"/>
                </a:lnTo>
                <a:lnTo>
                  <a:pt x="4245" y="2426"/>
                </a:lnTo>
                <a:lnTo>
                  <a:pt x="4240" y="2431"/>
                </a:lnTo>
                <a:lnTo>
                  <a:pt x="4245" y="2421"/>
                </a:lnTo>
                <a:lnTo>
                  <a:pt x="4250" y="2421"/>
                </a:lnTo>
                <a:lnTo>
                  <a:pt x="4250" y="2405"/>
                </a:lnTo>
                <a:lnTo>
                  <a:pt x="4245" y="2405"/>
                </a:lnTo>
                <a:lnTo>
                  <a:pt x="4240" y="2405"/>
                </a:lnTo>
                <a:lnTo>
                  <a:pt x="4245" y="2411"/>
                </a:lnTo>
                <a:lnTo>
                  <a:pt x="4240" y="2416"/>
                </a:lnTo>
                <a:lnTo>
                  <a:pt x="4224" y="2416"/>
                </a:lnTo>
                <a:lnTo>
                  <a:pt x="4214" y="2416"/>
                </a:lnTo>
                <a:lnTo>
                  <a:pt x="4219" y="2411"/>
                </a:lnTo>
                <a:lnTo>
                  <a:pt x="4208" y="2416"/>
                </a:lnTo>
                <a:lnTo>
                  <a:pt x="4214" y="2405"/>
                </a:lnTo>
                <a:lnTo>
                  <a:pt x="4214" y="2395"/>
                </a:lnTo>
                <a:lnTo>
                  <a:pt x="4214" y="2390"/>
                </a:lnTo>
                <a:lnTo>
                  <a:pt x="4224" y="2380"/>
                </a:lnTo>
                <a:lnTo>
                  <a:pt x="4219" y="2380"/>
                </a:lnTo>
                <a:lnTo>
                  <a:pt x="4214" y="2374"/>
                </a:lnTo>
                <a:lnTo>
                  <a:pt x="4229" y="2369"/>
                </a:lnTo>
                <a:lnTo>
                  <a:pt x="4229" y="2359"/>
                </a:lnTo>
                <a:lnTo>
                  <a:pt x="4203" y="2369"/>
                </a:lnTo>
                <a:lnTo>
                  <a:pt x="4208" y="2354"/>
                </a:lnTo>
                <a:lnTo>
                  <a:pt x="4219" y="2343"/>
                </a:lnTo>
                <a:lnTo>
                  <a:pt x="4224" y="2333"/>
                </a:lnTo>
                <a:lnTo>
                  <a:pt x="4214" y="2333"/>
                </a:lnTo>
                <a:lnTo>
                  <a:pt x="4208" y="2333"/>
                </a:lnTo>
                <a:lnTo>
                  <a:pt x="4208" y="2328"/>
                </a:lnTo>
                <a:lnTo>
                  <a:pt x="4224" y="2312"/>
                </a:lnTo>
                <a:lnTo>
                  <a:pt x="4234" y="2291"/>
                </a:lnTo>
                <a:lnTo>
                  <a:pt x="4255" y="2286"/>
                </a:lnTo>
                <a:lnTo>
                  <a:pt x="4271" y="2276"/>
                </a:lnTo>
                <a:lnTo>
                  <a:pt x="4276" y="2270"/>
                </a:lnTo>
                <a:lnTo>
                  <a:pt x="4245" y="2265"/>
                </a:lnTo>
                <a:lnTo>
                  <a:pt x="4240" y="2265"/>
                </a:lnTo>
                <a:lnTo>
                  <a:pt x="4240" y="2255"/>
                </a:lnTo>
                <a:lnTo>
                  <a:pt x="4245" y="2244"/>
                </a:lnTo>
                <a:lnTo>
                  <a:pt x="4250" y="2234"/>
                </a:lnTo>
                <a:lnTo>
                  <a:pt x="4250" y="2224"/>
                </a:lnTo>
                <a:lnTo>
                  <a:pt x="4245" y="2224"/>
                </a:lnTo>
                <a:lnTo>
                  <a:pt x="4224" y="2234"/>
                </a:lnTo>
                <a:lnTo>
                  <a:pt x="4198" y="2224"/>
                </a:lnTo>
                <a:lnTo>
                  <a:pt x="4214" y="2218"/>
                </a:lnTo>
                <a:lnTo>
                  <a:pt x="4224" y="2213"/>
                </a:lnTo>
                <a:lnTo>
                  <a:pt x="4219" y="2208"/>
                </a:lnTo>
                <a:lnTo>
                  <a:pt x="4193" y="2198"/>
                </a:lnTo>
                <a:lnTo>
                  <a:pt x="4182" y="2192"/>
                </a:lnTo>
                <a:lnTo>
                  <a:pt x="4188" y="2172"/>
                </a:lnTo>
                <a:lnTo>
                  <a:pt x="4198" y="2167"/>
                </a:lnTo>
                <a:lnTo>
                  <a:pt x="4214" y="2167"/>
                </a:lnTo>
                <a:lnTo>
                  <a:pt x="4219" y="2167"/>
                </a:lnTo>
                <a:lnTo>
                  <a:pt x="4219" y="2172"/>
                </a:lnTo>
                <a:lnTo>
                  <a:pt x="4224" y="2182"/>
                </a:lnTo>
                <a:lnTo>
                  <a:pt x="4229" y="2182"/>
                </a:lnTo>
                <a:lnTo>
                  <a:pt x="4234" y="2172"/>
                </a:lnTo>
                <a:lnTo>
                  <a:pt x="4224" y="2161"/>
                </a:lnTo>
                <a:lnTo>
                  <a:pt x="4214" y="2151"/>
                </a:lnTo>
                <a:lnTo>
                  <a:pt x="4214" y="2146"/>
                </a:lnTo>
                <a:lnTo>
                  <a:pt x="4208" y="2141"/>
                </a:lnTo>
                <a:lnTo>
                  <a:pt x="4219" y="2135"/>
                </a:lnTo>
                <a:lnTo>
                  <a:pt x="4224" y="2135"/>
                </a:lnTo>
                <a:lnTo>
                  <a:pt x="4229" y="2125"/>
                </a:lnTo>
                <a:lnTo>
                  <a:pt x="4224" y="2120"/>
                </a:lnTo>
                <a:lnTo>
                  <a:pt x="4203" y="2120"/>
                </a:lnTo>
                <a:lnTo>
                  <a:pt x="4208" y="2115"/>
                </a:lnTo>
                <a:lnTo>
                  <a:pt x="4219" y="2104"/>
                </a:lnTo>
                <a:lnTo>
                  <a:pt x="4234" y="2104"/>
                </a:lnTo>
                <a:lnTo>
                  <a:pt x="4271" y="2104"/>
                </a:lnTo>
                <a:lnTo>
                  <a:pt x="4286" y="2099"/>
                </a:lnTo>
                <a:lnTo>
                  <a:pt x="4292" y="2089"/>
                </a:lnTo>
                <a:lnTo>
                  <a:pt x="4281" y="2063"/>
                </a:lnTo>
                <a:lnTo>
                  <a:pt x="4276" y="2047"/>
                </a:lnTo>
                <a:lnTo>
                  <a:pt x="4276" y="2042"/>
                </a:lnTo>
                <a:lnTo>
                  <a:pt x="4286" y="2037"/>
                </a:lnTo>
                <a:lnTo>
                  <a:pt x="4302" y="2037"/>
                </a:lnTo>
                <a:lnTo>
                  <a:pt x="4323" y="2026"/>
                </a:lnTo>
                <a:lnTo>
                  <a:pt x="4349" y="2011"/>
                </a:lnTo>
                <a:lnTo>
                  <a:pt x="4364" y="1995"/>
                </a:lnTo>
                <a:lnTo>
                  <a:pt x="4349" y="2000"/>
                </a:lnTo>
                <a:lnTo>
                  <a:pt x="4333" y="2000"/>
                </a:lnTo>
                <a:lnTo>
                  <a:pt x="4302" y="1985"/>
                </a:lnTo>
                <a:lnTo>
                  <a:pt x="4323" y="1943"/>
                </a:lnTo>
                <a:lnTo>
                  <a:pt x="4343" y="1912"/>
                </a:lnTo>
                <a:lnTo>
                  <a:pt x="4354" y="1902"/>
                </a:lnTo>
                <a:lnTo>
                  <a:pt x="4359" y="1902"/>
                </a:lnTo>
                <a:lnTo>
                  <a:pt x="4395" y="1896"/>
                </a:lnTo>
                <a:lnTo>
                  <a:pt x="4395" y="1870"/>
                </a:lnTo>
                <a:lnTo>
                  <a:pt x="4390" y="1860"/>
                </a:lnTo>
                <a:lnTo>
                  <a:pt x="4364" y="1839"/>
                </a:lnTo>
                <a:lnTo>
                  <a:pt x="4364" y="1860"/>
                </a:lnTo>
                <a:lnTo>
                  <a:pt x="4364" y="1876"/>
                </a:lnTo>
                <a:lnTo>
                  <a:pt x="4359" y="1891"/>
                </a:lnTo>
                <a:lnTo>
                  <a:pt x="4349" y="1855"/>
                </a:lnTo>
                <a:lnTo>
                  <a:pt x="4349" y="1834"/>
                </a:lnTo>
                <a:lnTo>
                  <a:pt x="4354" y="1818"/>
                </a:lnTo>
                <a:lnTo>
                  <a:pt x="4364" y="1792"/>
                </a:lnTo>
                <a:lnTo>
                  <a:pt x="4395" y="1803"/>
                </a:lnTo>
                <a:lnTo>
                  <a:pt x="4395" y="1455"/>
                </a:lnTo>
                <a:lnTo>
                  <a:pt x="4380" y="1455"/>
                </a:lnTo>
                <a:lnTo>
                  <a:pt x="4364" y="1460"/>
                </a:lnTo>
                <a:lnTo>
                  <a:pt x="4354" y="1444"/>
                </a:lnTo>
                <a:lnTo>
                  <a:pt x="4354" y="1434"/>
                </a:lnTo>
                <a:lnTo>
                  <a:pt x="4359" y="1408"/>
                </a:lnTo>
                <a:lnTo>
                  <a:pt x="4359" y="1372"/>
                </a:lnTo>
                <a:lnTo>
                  <a:pt x="4359" y="1356"/>
                </a:lnTo>
                <a:lnTo>
                  <a:pt x="4354" y="1361"/>
                </a:lnTo>
                <a:lnTo>
                  <a:pt x="4343" y="1377"/>
                </a:lnTo>
                <a:lnTo>
                  <a:pt x="4343" y="1398"/>
                </a:lnTo>
                <a:lnTo>
                  <a:pt x="4343" y="1424"/>
                </a:lnTo>
                <a:lnTo>
                  <a:pt x="4343" y="1444"/>
                </a:lnTo>
                <a:lnTo>
                  <a:pt x="4338" y="1455"/>
                </a:lnTo>
                <a:lnTo>
                  <a:pt x="4333" y="1450"/>
                </a:lnTo>
                <a:lnTo>
                  <a:pt x="4328" y="1429"/>
                </a:lnTo>
                <a:lnTo>
                  <a:pt x="4328" y="1424"/>
                </a:lnTo>
                <a:lnTo>
                  <a:pt x="4323" y="1429"/>
                </a:lnTo>
                <a:lnTo>
                  <a:pt x="4323" y="1444"/>
                </a:lnTo>
                <a:lnTo>
                  <a:pt x="4328" y="1455"/>
                </a:lnTo>
                <a:lnTo>
                  <a:pt x="4333" y="1460"/>
                </a:lnTo>
                <a:lnTo>
                  <a:pt x="4338" y="1460"/>
                </a:lnTo>
                <a:lnTo>
                  <a:pt x="4338" y="1496"/>
                </a:lnTo>
                <a:lnTo>
                  <a:pt x="4317" y="1444"/>
                </a:lnTo>
                <a:lnTo>
                  <a:pt x="4302" y="1387"/>
                </a:lnTo>
                <a:lnTo>
                  <a:pt x="4297" y="1356"/>
                </a:lnTo>
                <a:lnTo>
                  <a:pt x="4286" y="1330"/>
                </a:lnTo>
                <a:lnTo>
                  <a:pt x="4286" y="1299"/>
                </a:lnTo>
                <a:lnTo>
                  <a:pt x="4281" y="1263"/>
                </a:lnTo>
                <a:lnTo>
                  <a:pt x="4281" y="1278"/>
                </a:lnTo>
                <a:lnTo>
                  <a:pt x="4281" y="1304"/>
                </a:lnTo>
                <a:lnTo>
                  <a:pt x="4276" y="1309"/>
                </a:lnTo>
                <a:lnTo>
                  <a:pt x="4281" y="1299"/>
                </a:lnTo>
                <a:lnTo>
                  <a:pt x="4276" y="1252"/>
                </a:lnTo>
                <a:lnTo>
                  <a:pt x="4276" y="1257"/>
                </a:lnTo>
                <a:lnTo>
                  <a:pt x="4271" y="1257"/>
                </a:lnTo>
                <a:lnTo>
                  <a:pt x="4266" y="1242"/>
                </a:lnTo>
                <a:lnTo>
                  <a:pt x="4266" y="1247"/>
                </a:lnTo>
                <a:lnTo>
                  <a:pt x="4260" y="1190"/>
                </a:lnTo>
                <a:lnTo>
                  <a:pt x="4255" y="1195"/>
                </a:lnTo>
                <a:lnTo>
                  <a:pt x="4255" y="1211"/>
                </a:lnTo>
                <a:lnTo>
                  <a:pt x="4250" y="1190"/>
                </a:lnTo>
                <a:lnTo>
                  <a:pt x="4250" y="1174"/>
                </a:lnTo>
                <a:lnTo>
                  <a:pt x="4245" y="1143"/>
                </a:lnTo>
                <a:lnTo>
                  <a:pt x="4245" y="1138"/>
                </a:lnTo>
                <a:lnTo>
                  <a:pt x="4245" y="1133"/>
                </a:lnTo>
                <a:lnTo>
                  <a:pt x="4245" y="1128"/>
                </a:lnTo>
                <a:lnTo>
                  <a:pt x="4240" y="1117"/>
                </a:lnTo>
                <a:lnTo>
                  <a:pt x="4234" y="1128"/>
                </a:lnTo>
                <a:lnTo>
                  <a:pt x="4229" y="1169"/>
                </a:lnTo>
                <a:lnTo>
                  <a:pt x="4224" y="1205"/>
                </a:lnTo>
                <a:lnTo>
                  <a:pt x="4224" y="1247"/>
                </a:lnTo>
                <a:lnTo>
                  <a:pt x="4229" y="1263"/>
                </a:lnTo>
                <a:lnTo>
                  <a:pt x="4240" y="1226"/>
                </a:lnTo>
                <a:lnTo>
                  <a:pt x="4240" y="1205"/>
                </a:lnTo>
                <a:lnTo>
                  <a:pt x="4245" y="1200"/>
                </a:lnTo>
                <a:lnTo>
                  <a:pt x="4245" y="1221"/>
                </a:lnTo>
                <a:lnTo>
                  <a:pt x="4250" y="1242"/>
                </a:lnTo>
                <a:lnTo>
                  <a:pt x="4250" y="1237"/>
                </a:lnTo>
                <a:lnTo>
                  <a:pt x="4250" y="1242"/>
                </a:lnTo>
                <a:lnTo>
                  <a:pt x="4255" y="1257"/>
                </a:lnTo>
                <a:lnTo>
                  <a:pt x="4245" y="1268"/>
                </a:lnTo>
                <a:lnTo>
                  <a:pt x="4245" y="1273"/>
                </a:lnTo>
                <a:lnTo>
                  <a:pt x="4245" y="1268"/>
                </a:lnTo>
                <a:lnTo>
                  <a:pt x="4245" y="1247"/>
                </a:lnTo>
                <a:lnTo>
                  <a:pt x="4245" y="1237"/>
                </a:lnTo>
                <a:lnTo>
                  <a:pt x="4240" y="1242"/>
                </a:lnTo>
                <a:lnTo>
                  <a:pt x="4234" y="1294"/>
                </a:lnTo>
                <a:lnTo>
                  <a:pt x="4240" y="1315"/>
                </a:lnTo>
                <a:lnTo>
                  <a:pt x="4250" y="1325"/>
                </a:lnTo>
                <a:lnTo>
                  <a:pt x="4260" y="1330"/>
                </a:lnTo>
                <a:lnTo>
                  <a:pt x="4276" y="1330"/>
                </a:lnTo>
                <a:lnTo>
                  <a:pt x="4276" y="1356"/>
                </a:lnTo>
                <a:lnTo>
                  <a:pt x="4271" y="1377"/>
                </a:lnTo>
                <a:lnTo>
                  <a:pt x="4240" y="1341"/>
                </a:lnTo>
                <a:lnTo>
                  <a:pt x="4260" y="1450"/>
                </a:lnTo>
                <a:lnTo>
                  <a:pt x="4276" y="1616"/>
                </a:lnTo>
                <a:lnTo>
                  <a:pt x="4276" y="1673"/>
                </a:lnTo>
                <a:lnTo>
                  <a:pt x="4255" y="1476"/>
                </a:lnTo>
                <a:lnTo>
                  <a:pt x="4234" y="1330"/>
                </a:lnTo>
                <a:lnTo>
                  <a:pt x="4224" y="1315"/>
                </a:lnTo>
                <a:lnTo>
                  <a:pt x="4214" y="1294"/>
                </a:lnTo>
                <a:lnTo>
                  <a:pt x="4203" y="1247"/>
                </a:lnTo>
                <a:lnTo>
                  <a:pt x="4198" y="1226"/>
                </a:lnTo>
                <a:lnTo>
                  <a:pt x="4203" y="1211"/>
                </a:lnTo>
                <a:lnTo>
                  <a:pt x="4208" y="1200"/>
                </a:lnTo>
                <a:lnTo>
                  <a:pt x="4198" y="1159"/>
                </a:lnTo>
                <a:lnTo>
                  <a:pt x="4198" y="1169"/>
                </a:lnTo>
                <a:lnTo>
                  <a:pt x="4193" y="1153"/>
                </a:lnTo>
                <a:lnTo>
                  <a:pt x="4193" y="1128"/>
                </a:lnTo>
                <a:lnTo>
                  <a:pt x="4188" y="1107"/>
                </a:lnTo>
                <a:lnTo>
                  <a:pt x="4182" y="1133"/>
                </a:lnTo>
                <a:lnTo>
                  <a:pt x="4182" y="1159"/>
                </a:lnTo>
                <a:lnTo>
                  <a:pt x="4182" y="1164"/>
                </a:lnTo>
                <a:lnTo>
                  <a:pt x="4177" y="1138"/>
                </a:lnTo>
                <a:lnTo>
                  <a:pt x="4177" y="1143"/>
                </a:lnTo>
                <a:lnTo>
                  <a:pt x="4172" y="1148"/>
                </a:lnTo>
                <a:lnTo>
                  <a:pt x="4177" y="1133"/>
                </a:lnTo>
                <a:lnTo>
                  <a:pt x="4177" y="1128"/>
                </a:lnTo>
                <a:lnTo>
                  <a:pt x="4172" y="1081"/>
                </a:lnTo>
                <a:lnTo>
                  <a:pt x="4167" y="1081"/>
                </a:lnTo>
                <a:lnTo>
                  <a:pt x="4167" y="1076"/>
                </a:lnTo>
                <a:lnTo>
                  <a:pt x="4167" y="1060"/>
                </a:lnTo>
                <a:lnTo>
                  <a:pt x="4162" y="1070"/>
                </a:lnTo>
                <a:lnTo>
                  <a:pt x="4162" y="1044"/>
                </a:lnTo>
                <a:lnTo>
                  <a:pt x="4151" y="1008"/>
                </a:lnTo>
                <a:lnTo>
                  <a:pt x="4156" y="1055"/>
                </a:lnTo>
                <a:lnTo>
                  <a:pt x="4167" y="1143"/>
                </a:lnTo>
                <a:lnTo>
                  <a:pt x="4167" y="1159"/>
                </a:lnTo>
                <a:lnTo>
                  <a:pt x="4167" y="1153"/>
                </a:lnTo>
                <a:lnTo>
                  <a:pt x="4172" y="1174"/>
                </a:lnTo>
                <a:lnTo>
                  <a:pt x="4167" y="1128"/>
                </a:lnTo>
                <a:lnTo>
                  <a:pt x="4182" y="1216"/>
                </a:lnTo>
                <a:lnTo>
                  <a:pt x="4193" y="1309"/>
                </a:lnTo>
                <a:lnTo>
                  <a:pt x="4177" y="1221"/>
                </a:lnTo>
                <a:lnTo>
                  <a:pt x="4177" y="1205"/>
                </a:lnTo>
                <a:lnTo>
                  <a:pt x="4177" y="1216"/>
                </a:lnTo>
                <a:lnTo>
                  <a:pt x="4182" y="1273"/>
                </a:lnTo>
                <a:lnTo>
                  <a:pt x="4188" y="1372"/>
                </a:lnTo>
                <a:lnTo>
                  <a:pt x="4193" y="1387"/>
                </a:lnTo>
                <a:lnTo>
                  <a:pt x="4193" y="1377"/>
                </a:lnTo>
                <a:lnTo>
                  <a:pt x="4188" y="1346"/>
                </a:lnTo>
                <a:lnTo>
                  <a:pt x="4188" y="1315"/>
                </a:lnTo>
                <a:lnTo>
                  <a:pt x="4193" y="1341"/>
                </a:lnTo>
                <a:lnTo>
                  <a:pt x="4193" y="1366"/>
                </a:lnTo>
                <a:lnTo>
                  <a:pt x="4193" y="1356"/>
                </a:lnTo>
                <a:lnTo>
                  <a:pt x="4198" y="1366"/>
                </a:lnTo>
                <a:lnTo>
                  <a:pt x="4198" y="1398"/>
                </a:lnTo>
                <a:lnTo>
                  <a:pt x="4193" y="1366"/>
                </a:lnTo>
                <a:lnTo>
                  <a:pt x="4193" y="1356"/>
                </a:lnTo>
                <a:lnTo>
                  <a:pt x="4193" y="1366"/>
                </a:lnTo>
                <a:lnTo>
                  <a:pt x="4198" y="1429"/>
                </a:lnTo>
                <a:lnTo>
                  <a:pt x="4203" y="1460"/>
                </a:lnTo>
                <a:lnTo>
                  <a:pt x="4208" y="1481"/>
                </a:lnTo>
                <a:lnTo>
                  <a:pt x="4214" y="1481"/>
                </a:lnTo>
                <a:lnTo>
                  <a:pt x="4219" y="1543"/>
                </a:lnTo>
                <a:lnTo>
                  <a:pt x="4198" y="1455"/>
                </a:lnTo>
                <a:lnTo>
                  <a:pt x="4182" y="1366"/>
                </a:lnTo>
                <a:lnTo>
                  <a:pt x="4177" y="1315"/>
                </a:lnTo>
                <a:lnTo>
                  <a:pt x="4177" y="1304"/>
                </a:lnTo>
                <a:lnTo>
                  <a:pt x="4177" y="1283"/>
                </a:lnTo>
                <a:lnTo>
                  <a:pt x="4167" y="1205"/>
                </a:lnTo>
                <a:lnTo>
                  <a:pt x="4172" y="1263"/>
                </a:lnTo>
                <a:lnTo>
                  <a:pt x="4167" y="1247"/>
                </a:lnTo>
                <a:lnTo>
                  <a:pt x="4162" y="1164"/>
                </a:lnTo>
                <a:lnTo>
                  <a:pt x="4162" y="1231"/>
                </a:lnTo>
                <a:lnTo>
                  <a:pt x="4162" y="1216"/>
                </a:lnTo>
                <a:lnTo>
                  <a:pt x="4156" y="1148"/>
                </a:lnTo>
                <a:lnTo>
                  <a:pt x="4156" y="1159"/>
                </a:lnTo>
                <a:lnTo>
                  <a:pt x="4151" y="1148"/>
                </a:lnTo>
                <a:lnTo>
                  <a:pt x="4151" y="1122"/>
                </a:lnTo>
                <a:lnTo>
                  <a:pt x="4151" y="1133"/>
                </a:lnTo>
                <a:lnTo>
                  <a:pt x="4151" y="1138"/>
                </a:lnTo>
                <a:lnTo>
                  <a:pt x="4151" y="1133"/>
                </a:lnTo>
                <a:lnTo>
                  <a:pt x="4141" y="1044"/>
                </a:lnTo>
                <a:lnTo>
                  <a:pt x="4141" y="1039"/>
                </a:lnTo>
                <a:lnTo>
                  <a:pt x="4136" y="1044"/>
                </a:lnTo>
                <a:lnTo>
                  <a:pt x="4136" y="1029"/>
                </a:lnTo>
                <a:lnTo>
                  <a:pt x="4130" y="1013"/>
                </a:lnTo>
                <a:lnTo>
                  <a:pt x="4130" y="977"/>
                </a:lnTo>
                <a:lnTo>
                  <a:pt x="4125" y="956"/>
                </a:lnTo>
                <a:lnTo>
                  <a:pt x="4125" y="946"/>
                </a:lnTo>
                <a:lnTo>
                  <a:pt x="4115" y="920"/>
                </a:lnTo>
                <a:lnTo>
                  <a:pt x="4115" y="966"/>
                </a:lnTo>
                <a:lnTo>
                  <a:pt x="4110" y="909"/>
                </a:lnTo>
                <a:lnTo>
                  <a:pt x="4104" y="904"/>
                </a:lnTo>
                <a:lnTo>
                  <a:pt x="4104" y="920"/>
                </a:lnTo>
                <a:lnTo>
                  <a:pt x="4099" y="899"/>
                </a:lnTo>
                <a:lnTo>
                  <a:pt x="4120" y="1242"/>
                </a:lnTo>
                <a:lnTo>
                  <a:pt x="4094" y="863"/>
                </a:lnTo>
                <a:lnTo>
                  <a:pt x="4094" y="847"/>
                </a:lnTo>
                <a:lnTo>
                  <a:pt x="4094" y="774"/>
                </a:lnTo>
                <a:lnTo>
                  <a:pt x="4099" y="821"/>
                </a:lnTo>
                <a:lnTo>
                  <a:pt x="4099" y="707"/>
                </a:lnTo>
                <a:lnTo>
                  <a:pt x="4115" y="920"/>
                </a:lnTo>
                <a:lnTo>
                  <a:pt x="4125" y="946"/>
                </a:lnTo>
                <a:lnTo>
                  <a:pt x="4120" y="883"/>
                </a:lnTo>
                <a:lnTo>
                  <a:pt x="4115" y="837"/>
                </a:lnTo>
                <a:lnTo>
                  <a:pt x="4120" y="868"/>
                </a:lnTo>
                <a:lnTo>
                  <a:pt x="4125" y="946"/>
                </a:lnTo>
                <a:lnTo>
                  <a:pt x="4130" y="951"/>
                </a:lnTo>
                <a:lnTo>
                  <a:pt x="4110" y="774"/>
                </a:lnTo>
                <a:lnTo>
                  <a:pt x="4104" y="686"/>
                </a:lnTo>
                <a:lnTo>
                  <a:pt x="4110" y="759"/>
                </a:lnTo>
                <a:lnTo>
                  <a:pt x="4115" y="769"/>
                </a:lnTo>
                <a:lnTo>
                  <a:pt x="4110" y="738"/>
                </a:lnTo>
                <a:lnTo>
                  <a:pt x="4099" y="603"/>
                </a:lnTo>
                <a:lnTo>
                  <a:pt x="4099" y="598"/>
                </a:lnTo>
                <a:lnTo>
                  <a:pt x="4104" y="608"/>
                </a:lnTo>
                <a:lnTo>
                  <a:pt x="4104" y="634"/>
                </a:lnTo>
                <a:lnTo>
                  <a:pt x="4110" y="650"/>
                </a:lnTo>
                <a:lnTo>
                  <a:pt x="4115" y="722"/>
                </a:lnTo>
                <a:lnTo>
                  <a:pt x="4115" y="743"/>
                </a:lnTo>
                <a:lnTo>
                  <a:pt x="4115" y="738"/>
                </a:lnTo>
                <a:lnTo>
                  <a:pt x="4115" y="712"/>
                </a:lnTo>
                <a:lnTo>
                  <a:pt x="4120" y="774"/>
                </a:lnTo>
                <a:lnTo>
                  <a:pt x="4120" y="816"/>
                </a:lnTo>
                <a:lnTo>
                  <a:pt x="4120" y="831"/>
                </a:lnTo>
                <a:lnTo>
                  <a:pt x="4125" y="826"/>
                </a:lnTo>
                <a:lnTo>
                  <a:pt x="4125" y="821"/>
                </a:lnTo>
                <a:lnTo>
                  <a:pt x="4125" y="826"/>
                </a:lnTo>
                <a:lnTo>
                  <a:pt x="4130" y="873"/>
                </a:lnTo>
                <a:lnTo>
                  <a:pt x="4136" y="935"/>
                </a:lnTo>
                <a:lnTo>
                  <a:pt x="4136" y="946"/>
                </a:lnTo>
                <a:lnTo>
                  <a:pt x="4136" y="935"/>
                </a:lnTo>
                <a:lnTo>
                  <a:pt x="4136" y="909"/>
                </a:lnTo>
                <a:lnTo>
                  <a:pt x="4130" y="831"/>
                </a:lnTo>
                <a:lnTo>
                  <a:pt x="4130" y="816"/>
                </a:lnTo>
                <a:lnTo>
                  <a:pt x="4141" y="883"/>
                </a:lnTo>
                <a:lnTo>
                  <a:pt x="4141" y="889"/>
                </a:lnTo>
                <a:lnTo>
                  <a:pt x="4141" y="883"/>
                </a:lnTo>
                <a:lnTo>
                  <a:pt x="4136" y="878"/>
                </a:lnTo>
                <a:lnTo>
                  <a:pt x="4141" y="925"/>
                </a:lnTo>
                <a:lnTo>
                  <a:pt x="4146" y="920"/>
                </a:lnTo>
                <a:lnTo>
                  <a:pt x="4141" y="878"/>
                </a:lnTo>
                <a:lnTo>
                  <a:pt x="4146" y="842"/>
                </a:lnTo>
                <a:lnTo>
                  <a:pt x="4146" y="837"/>
                </a:lnTo>
                <a:lnTo>
                  <a:pt x="4146" y="847"/>
                </a:lnTo>
                <a:lnTo>
                  <a:pt x="4151" y="863"/>
                </a:lnTo>
                <a:lnTo>
                  <a:pt x="4156" y="920"/>
                </a:lnTo>
                <a:lnTo>
                  <a:pt x="4156" y="935"/>
                </a:lnTo>
                <a:lnTo>
                  <a:pt x="4162" y="920"/>
                </a:lnTo>
                <a:lnTo>
                  <a:pt x="4162" y="873"/>
                </a:lnTo>
                <a:lnTo>
                  <a:pt x="4162" y="785"/>
                </a:lnTo>
                <a:lnTo>
                  <a:pt x="4167" y="722"/>
                </a:lnTo>
                <a:lnTo>
                  <a:pt x="4167" y="712"/>
                </a:lnTo>
                <a:lnTo>
                  <a:pt x="4172" y="722"/>
                </a:lnTo>
                <a:lnTo>
                  <a:pt x="4177" y="774"/>
                </a:lnTo>
                <a:lnTo>
                  <a:pt x="4177" y="779"/>
                </a:lnTo>
                <a:lnTo>
                  <a:pt x="4182" y="769"/>
                </a:lnTo>
                <a:lnTo>
                  <a:pt x="4193" y="696"/>
                </a:lnTo>
                <a:lnTo>
                  <a:pt x="4172" y="655"/>
                </a:lnTo>
                <a:lnTo>
                  <a:pt x="4172" y="644"/>
                </a:lnTo>
                <a:lnTo>
                  <a:pt x="4177" y="634"/>
                </a:lnTo>
                <a:lnTo>
                  <a:pt x="4193" y="634"/>
                </a:lnTo>
                <a:lnTo>
                  <a:pt x="4208" y="639"/>
                </a:lnTo>
                <a:lnTo>
                  <a:pt x="4224" y="639"/>
                </a:lnTo>
                <a:lnTo>
                  <a:pt x="4224" y="644"/>
                </a:lnTo>
                <a:lnTo>
                  <a:pt x="4240" y="655"/>
                </a:lnTo>
                <a:lnTo>
                  <a:pt x="4245" y="660"/>
                </a:lnTo>
                <a:lnTo>
                  <a:pt x="4229" y="686"/>
                </a:lnTo>
                <a:lnTo>
                  <a:pt x="4208" y="707"/>
                </a:lnTo>
                <a:lnTo>
                  <a:pt x="4198" y="696"/>
                </a:lnTo>
                <a:lnTo>
                  <a:pt x="4198" y="743"/>
                </a:lnTo>
                <a:lnTo>
                  <a:pt x="4198" y="764"/>
                </a:lnTo>
                <a:lnTo>
                  <a:pt x="4203" y="753"/>
                </a:lnTo>
                <a:lnTo>
                  <a:pt x="4208" y="733"/>
                </a:lnTo>
                <a:lnTo>
                  <a:pt x="4214" y="753"/>
                </a:lnTo>
                <a:lnTo>
                  <a:pt x="4203" y="779"/>
                </a:lnTo>
                <a:lnTo>
                  <a:pt x="4182" y="816"/>
                </a:lnTo>
                <a:lnTo>
                  <a:pt x="4182" y="831"/>
                </a:lnTo>
                <a:lnTo>
                  <a:pt x="4188" y="826"/>
                </a:lnTo>
                <a:lnTo>
                  <a:pt x="4198" y="821"/>
                </a:lnTo>
                <a:lnTo>
                  <a:pt x="4203" y="821"/>
                </a:lnTo>
                <a:lnTo>
                  <a:pt x="4203" y="826"/>
                </a:lnTo>
                <a:lnTo>
                  <a:pt x="4198" y="842"/>
                </a:lnTo>
                <a:lnTo>
                  <a:pt x="4193" y="863"/>
                </a:lnTo>
                <a:lnTo>
                  <a:pt x="4188" y="878"/>
                </a:lnTo>
                <a:lnTo>
                  <a:pt x="4193" y="904"/>
                </a:lnTo>
                <a:lnTo>
                  <a:pt x="4193" y="915"/>
                </a:lnTo>
                <a:lnTo>
                  <a:pt x="4198" y="904"/>
                </a:lnTo>
                <a:lnTo>
                  <a:pt x="4203" y="889"/>
                </a:lnTo>
                <a:lnTo>
                  <a:pt x="4214" y="826"/>
                </a:lnTo>
                <a:lnTo>
                  <a:pt x="4224" y="816"/>
                </a:lnTo>
                <a:lnTo>
                  <a:pt x="4234" y="863"/>
                </a:lnTo>
                <a:lnTo>
                  <a:pt x="4234" y="868"/>
                </a:lnTo>
                <a:lnTo>
                  <a:pt x="4229" y="868"/>
                </a:lnTo>
                <a:lnTo>
                  <a:pt x="4224" y="863"/>
                </a:lnTo>
                <a:lnTo>
                  <a:pt x="4219" y="863"/>
                </a:lnTo>
                <a:lnTo>
                  <a:pt x="4214" y="920"/>
                </a:lnTo>
                <a:lnTo>
                  <a:pt x="4234" y="909"/>
                </a:lnTo>
                <a:lnTo>
                  <a:pt x="4234" y="904"/>
                </a:lnTo>
                <a:lnTo>
                  <a:pt x="4234" y="909"/>
                </a:lnTo>
                <a:lnTo>
                  <a:pt x="4266" y="894"/>
                </a:lnTo>
                <a:lnTo>
                  <a:pt x="4286" y="883"/>
                </a:lnTo>
                <a:lnTo>
                  <a:pt x="4292" y="868"/>
                </a:lnTo>
                <a:lnTo>
                  <a:pt x="4286" y="847"/>
                </a:lnTo>
                <a:lnTo>
                  <a:pt x="4271" y="821"/>
                </a:lnTo>
                <a:lnTo>
                  <a:pt x="4281" y="800"/>
                </a:lnTo>
                <a:lnTo>
                  <a:pt x="4281" y="779"/>
                </a:lnTo>
                <a:lnTo>
                  <a:pt x="4281" y="774"/>
                </a:lnTo>
                <a:lnTo>
                  <a:pt x="4286" y="774"/>
                </a:lnTo>
                <a:lnTo>
                  <a:pt x="4302" y="769"/>
                </a:lnTo>
                <a:lnTo>
                  <a:pt x="4312" y="769"/>
                </a:lnTo>
                <a:lnTo>
                  <a:pt x="4323" y="764"/>
                </a:lnTo>
                <a:lnTo>
                  <a:pt x="4317" y="764"/>
                </a:lnTo>
                <a:lnTo>
                  <a:pt x="4307" y="764"/>
                </a:lnTo>
                <a:lnTo>
                  <a:pt x="4276" y="769"/>
                </a:lnTo>
                <a:lnTo>
                  <a:pt x="4271" y="759"/>
                </a:lnTo>
                <a:lnTo>
                  <a:pt x="4297" y="753"/>
                </a:lnTo>
                <a:lnTo>
                  <a:pt x="4271" y="753"/>
                </a:lnTo>
                <a:lnTo>
                  <a:pt x="4260" y="738"/>
                </a:lnTo>
                <a:lnTo>
                  <a:pt x="4250" y="727"/>
                </a:lnTo>
                <a:lnTo>
                  <a:pt x="4260" y="717"/>
                </a:lnTo>
                <a:lnTo>
                  <a:pt x="4271" y="707"/>
                </a:lnTo>
                <a:lnTo>
                  <a:pt x="4266" y="712"/>
                </a:lnTo>
                <a:lnTo>
                  <a:pt x="4240" y="722"/>
                </a:lnTo>
                <a:lnTo>
                  <a:pt x="4234" y="717"/>
                </a:lnTo>
                <a:lnTo>
                  <a:pt x="4245" y="712"/>
                </a:lnTo>
                <a:lnTo>
                  <a:pt x="4255" y="707"/>
                </a:lnTo>
                <a:lnTo>
                  <a:pt x="4260" y="696"/>
                </a:lnTo>
                <a:lnTo>
                  <a:pt x="4260" y="691"/>
                </a:lnTo>
                <a:lnTo>
                  <a:pt x="4250" y="696"/>
                </a:lnTo>
                <a:lnTo>
                  <a:pt x="4234" y="707"/>
                </a:lnTo>
                <a:lnTo>
                  <a:pt x="4229" y="707"/>
                </a:lnTo>
                <a:lnTo>
                  <a:pt x="4234" y="691"/>
                </a:lnTo>
                <a:lnTo>
                  <a:pt x="4250" y="660"/>
                </a:lnTo>
                <a:lnTo>
                  <a:pt x="4271" y="670"/>
                </a:lnTo>
                <a:lnTo>
                  <a:pt x="4276" y="670"/>
                </a:lnTo>
                <a:lnTo>
                  <a:pt x="4276" y="681"/>
                </a:lnTo>
                <a:lnTo>
                  <a:pt x="4276" y="696"/>
                </a:lnTo>
                <a:lnTo>
                  <a:pt x="4281" y="707"/>
                </a:lnTo>
                <a:lnTo>
                  <a:pt x="4286" y="717"/>
                </a:lnTo>
                <a:lnTo>
                  <a:pt x="4307" y="722"/>
                </a:lnTo>
                <a:lnTo>
                  <a:pt x="4317" y="733"/>
                </a:lnTo>
                <a:lnTo>
                  <a:pt x="4323" y="733"/>
                </a:lnTo>
                <a:lnTo>
                  <a:pt x="4312" y="722"/>
                </a:lnTo>
                <a:lnTo>
                  <a:pt x="4354" y="722"/>
                </a:lnTo>
                <a:lnTo>
                  <a:pt x="4333" y="733"/>
                </a:lnTo>
                <a:lnTo>
                  <a:pt x="4323" y="733"/>
                </a:lnTo>
                <a:lnTo>
                  <a:pt x="4338" y="774"/>
                </a:lnTo>
                <a:lnTo>
                  <a:pt x="4343" y="800"/>
                </a:lnTo>
                <a:lnTo>
                  <a:pt x="4343" y="842"/>
                </a:lnTo>
                <a:lnTo>
                  <a:pt x="4343" y="909"/>
                </a:lnTo>
                <a:lnTo>
                  <a:pt x="4343" y="966"/>
                </a:lnTo>
                <a:lnTo>
                  <a:pt x="4343" y="982"/>
                </a:lnTo>
                <a:lnTo>
                  <a:pt x="4349" y="992"/>
                </a:lnTo>
                <a:lnTo>
                  <a:pt x="4359" y="1003"/>
                </a:lnTo>
                <a:lnTo>
                  <a:pt x="4375" y="1008"/>
                </a:lnTo>
                <a:lnTo>
                  <a:pt x="4395" y="1018"/>
                </a:lnTo>
                <a:lnTo>
                  <a:pt x="4395" y="587"/>
                </a:lnTo>
                <a:lnTo>
                  <a:pt x="4380" y="577"/>
                </a:lnTo>
                <a:lnTo>
                  <a:pt x="4364" y="556"/>
                </a:lnTo>
                <a:lnTo>
                  <a:pt x="4364" y="535"/>
                </a:lnTo>
                <a:lnTo>
                  <a:pt x="4369" y="515"/>
                </a:lnTo>
                <a:lnTo>
                  <a:pt x="2276" y="2364"/>
                </a:lnTo>
                <a:lnTo>
                  <a:pt x="3964" y="151"/>
                </a:lnTo>
                <a:lnTo>
                  <a:pt x="3964" y="146"/>
                </a:lnTo>
                <a:lnTo>
                  <a:pt x="3969" y="146"/>
                </a:lnTo>
                <a:lnTo>
                  <a:pt x="3964" y="151"/>
                </a:lnTo>
                <a:lnTo>
                  <a:pt x="2276" y="2364"/>
                </a:lnTo>
                <a:lnTo>
                  <a:pt x="3164" y="733"/>
                </a:lnTo>
                <a:lnTo>
                  <a:pt x="3133" y="743"/>
                </a:lnTo>
                <a:lnTo>
                  <a:pt x="3112" y="748"/>
                </a:lnTo>
                <a:lnTo>
                  <a:pt x="3091" y="753"/>
                </a:lnTo>
                <a:lnTo>
                  <a:pt x="3065" y="759"/>
                </a:lnTo>
                <a:lnTo>
                  <a:pt x="3055" y="722"/>
                </a:lnTo>
                <a:lnTo>
                  <a:pt x="3081" y="707"/>
                </a:lnTo>
                <a:lnTo>
                  <a:pt x="3097" y="702"/>
                </a:lnTo>
                <a:lnTo>
                  <a:pt x="3117" y="702"/>
                </a:lnTo>
                <a:lnTo>
                  <a:pt x="3133" y="702"/>
                </a:lnTo>
                <a:lnTo>
                  <a:pt x="3149" y="702"/>
                </a:lnTo>
                <a:lnTo>
                  <a:pt x="3175" y="686"/>
                </a:lnTo>
                <a:lnTo>
                  <a:pt x="3195" y="686"/>
                </a:lnTo>
                <a:lnTo>
                  <a:pt x="3211" y="691"/>
                </a:lnTo>
                <a:lnTo>
                  <a:pt x="3226" y="702"/>
                </a:lnTo>
                <a:lnTo>
                  <a:pt x="3232" y="717"/>
                </a:lnTo>
                <a:lnTo>
                  <a:pt x="3211" y="722"/>
                </a:lnTo>
                <a:lnTo>
                  <a:pt x="3200" y="722"/>
                </a:lnTo>
                <a:lnTo>
                  <a:pt x="3195" y="727"/>
                </a:lnTo>
                <a:lnTo>
                  <a:pt x="3159" y="738"/>
                </a:lnTo>
                <a:lnTo>
                  <a:pt x="3143" y="743"/>
                </a:lnTo>
                <a:lnTo>
                  <a:pt x="3149" y="738"/>
                </a:lnTo>
                <a:lnTo>
                  <a:pt x="3164" y="733"/>
                </a:lnTo>
                <a:lnTo>
                  <a:pt x="2276" y="2364"/>
                </a:lnTo>
                <a:lnTo>
                  <a:pt x="3226" y="733"/>
                </a:lnTo>
                <a:lnTo>
                  <a:pt x="3216" y="738"/>
                </a:lnTo>
                <a:lnTo>
                  <a:pt x="3200" y="738"/>
                </a:lnTo>
                <a:lnTo>
                  <a:pt x="3185" y="738"/>
                </a:lnTo>
                <a:lnTo>
                  <a:pt x="3175" y="743"/>
                </a:lnTo>
                <a:lnTo>
                  <a:pt x="3159" y="748"/>
                </a:lnTo>
                <a:lnTo>
                  <a:pt x="3159" y="743"/>
                </a:lnTo>
                <a:lnTo>
                  <a:pt x="3169" y="738"/>
                </a:lnTo>
                <a:lnTo>
                  <a:pt x="3237" y="722"/>
                </a:lnTo>
                <a:lnTo>
                  <a:pt x="3237" y="727"/>
                </a:lnTo>
                <a:lnTo>
                  <a:pt x="3237" y="733"/>
                </a:lnTo>
                <a:lnTo>
                  <a:pt x="3226" y="733"/>
                </a:lnTo>
                <a:lnTo>
                  <a:pt x="2276" y="2364"/>
                </a:lnTo>
                <a:lnTo>
                  <a:pt x="3330" y="779"/>
                </a:lnTo>
                <a:lnTo>
                  <a:pt x="3315" y="769"/>
                </a:lnTo>
                <a:lnTo>
                  <a:pt x="3330" y="774"/>
                </a:lnTo>
                <a:lnTo>
                  <a:pt x="3330" y="779"/>
                </a:lnTo>
                <a:lnTo>
                  <a:pt x="2276" y="2364"/>
                </a:lnTo>
                <a:lnTo>
                  <a:pt x="3258" y="1086"/>
                </a:lnTo>
                <a:lnTo>
                  <a:pt x="3325" y="1065"/>
                </a:lnTo>
                <a:lnTo>
                  <a:pt x="3330" y="1070"/>
                </a:lnTo>
                <a:lnTo>
                  <a:pt x="3258" y="1086"/>
                </a:lnTo>
                <a:lnTo>
                  <a:pt x="2276" y="2364"/>
                </a:lnTo>
                <a:lnTo>
                  <a:pt x="3330" y="1044"/>
                </a:lnTo>
                <a:lnTo>
                  <a:pt x="3299" y="1050"/>
                </a:lnTo>
                <a:lnTo>
                  <a:pt x="3232" y="1065"/>
                </a:lnTo>
                <a:lnTo>
                  <a:pt x="3175" y="1070"/>
                </a:lnTo>
                <a:lnTo>
                  <a:pt x="3154" y="1070"/>
                </a:lnTo>
                <a:lnTo>
                  <a:pt x="3143" y="1065"/>
                </a:lnTo>
                <a:lnTo>
                  <a:pt x="3138" y="1060"/>
                </a:lnTo>
                <a:lnTo>
                  <a:pt x="3138" y="1050"/>
                </a:lnTo>
                <a:lnTo>
                  <a:pt x="3154" y="1055"/>
                </a:lnTo>
                <a:lnTo>
                  <a:pt x="3185" y="1055"/>
                </a:lnTo>
                <a:lnTo>
                  <a:pt x="3247" y="1044"/>
                </a:lnTo>
                <a:lnTo>
                  <a:pt x="3346" y="1018"/>
                </a:lnTo>
                <a:lnTo>
                  <a:pt x="3330" y="1044"/>
                </a:lnTo>
                <a:lnTo>
                  <a:pt x="2276" y="2364"/>
                </a:lnTo>
                <a:lnTo>
                  <a:pt x="3367" y="1055"/>
                </a:lnTo>
                <a:lnTo>
                  <a:pt x="3367" y="1044"/>
                </a:lnTo>
                <a:lnTo>
                  <a:pt x="3377" y="1039"/>
                </a:lnTo>
                <a:lnTo>
                  <a:pt x="3382" y="1055"/>
                </a:lnTo>
                <a:lnTo>
                  <a:pt x="3367" y="1055"/>
                </a:lnTo>
                <a:lnTo>
                  <a:pt x="2276" y="2364"/>
                </a:lnTo>
                <a:lnTo>
                  <a:pt x="286" y="2941"/>
                </a:lnTo>
                <a:lnTo>
                  <a:pt x="286" y="2956"/>
                </a:lnTo>
                <a:lnTo>
                  <a:pt x="281" y="2967"/>
                </a:lnTo>
                <a:lnTo>
                  <a:pt x="286" y="2941"/>
                </a:lnTo>
                <a:lnTo>
                  <a:pt x="2276" y="2364"/>
                </a:lnTo>
                <a:lnTo>
                  <a:pt x="286" y="3018"/>
                </a:lnTo>
                <a:lnTo>
                  <a:pt x="281" y="2987"/>
                </a:lnTo>
                <a:lnTo>
                  <a:pt x="281" y="2982"/>
                </a:lnTo>
                <a:lnTo>
                  <a:pt x="281" y="2987"/>
                </a:lnTo>
                <a:lnTo>
                  <a:pt x="286" y="3003"/>
                </a:lnTo>
                <a:lnTo>
                  <a:pt x="286" y="3008"/>
                </a:lnTo>
                <a:lnTo>
                  <a:pt x="286" y="3018"/>
                </a:lnTo>
                <a:lnTo>
                  <a:pt x="2276" y="2364"/>
                </a:lnTo>
                <a:lnTo>
                  <a:pt x="286" y="2805"/>
                </a:lnTo>
                <a:lnTo>
                  <a:pt x="286" y="2795"/>
                </a:lnTo>
                <a:lnTo>
                  <a:pt x="291" y="2811"/>
                </a:lnTo>
                <a:lnTo>
                  <a:pt x="286" y="2805"/>
                </a:lnTo>
                <a:lnTo>
                  <a:pt x="2276" y="2364"/>
                </a:lnTo>
                <a:lnTo>
                  <a:pt x="291" y="2842"/>
                </a:lnTo>
                <a:lnTo>
                  <a:pt x="291" y="2831"/>
                </a:lnTo>
                <a:lnTo>
                  <a:pt x="291" y="2811"/>
                </a:lnTo>
                <a:lnTo>
                  <a:pt x="291" y="2842"/>
                </a:lnTo>
                <a:lnTo>
                  <a:pt x="2276" y="2364"/>
                </a:lnTo>
                <a:lnTo>
                  <a:pt x="302" y="2863"/>
                </a:lnTo>
                <a:lnTo>
                  <a:pt x="302" y="2852"/>
                </a:lnTo>
                <a:lnTo>
                  <a:pt x="307" y="2852"/>
                </a:lnTo>
                <a:lnTo>
                  <a:pt x="307" y="2842"/>
                </a:lnTo>
                <a:lnTo>
                  <a:pt x="307" y="2852"/>
                </a:lnTo>
                <a:lnTo>
                  <a:pt x="302" y="2863"/>
                </a:lnTo>
                <a:lnTo>
                  <a:pt x="2276" y="2364"/>
                </a:lnTo>
                <a:lnTo>
                  <a:pt x="317" y="2889"/>
                </a:lnTo>
                <a:lnTo>
                  <a:pt x="307" y="2925"/>
                </a:lnTo>
                <a:lnTo>
                  <a:pt x="317" y="2894"/>
                </a:lnTo>
                <a:lnTo>
                  <a:pt x="307" y="2894"/>
                </a:lnTo>
                <a:lnTo>
                  <a:pt x="317" y="2889"/>
                </a:lnTo>
                <a:lnTo>
                  <a:pt x="2276" y="2364"/>
                </a:lnTo>
                <a:lnTo>
                  <a:pt x="317" y="2613"/>
                </a:lnTo>
                <a:lnTo>
                  <a:pt x="307" y="2613"/>
                </a:lnTo>
                <a:lnTo>
                  <a:pt x="307" y="2618"/>
                </a:lnTo>
                <a:lnTo>
                  <a:pt x="307" y="2613"/>
                </a:lnTo>
                <a:lnTo>
                  <a:pt x="307" y="2593"/>
                </a:lnTo>
                <a:lnTo>
                  <a:pt x="302" y="2608"/>
                </a:lnTo>
                <a:lnTo>
                  <a:pt x="302" y="2593"/>
                </a:lnTo>
                <a:lnTo>
                  <a:pt x="307" y="2577"/>
                </a:lnTo>
                <a:lnTo>
                  <a:pt x="307" y="2567"/>
                </a:lnTo>
                <a:lnTo>
                  <a:pt x="296" y="2567"/>
                </a:lnTo>
                <a:lnTo>
                  <a:pt x="302" y="2551"/>
                </a:lnTo>
                <a:lnTo>
                  <a:pt x="307" y="2546"/>
                </a:lnTo>
                <a:lnTo>
                  <a:pt x="317" y="2613"/>
                </a:lnTo>
                <a:lnTo>
                  <a:pt x="317" y="2618"/>
                </a:lnTo>
                <a:lnTo>
                  <a:pt x="317" y="2613"/>
                </a:lnTo>
                <a:lnTo>
                  <a:pt x="2276" y="2364"/>
                </a:lnTo>
                <a:lnTo>
                  <a:pt x="2884" y="2655"/>
                </a:lnTo>
                <a:lnTo>
                  <a:pt x="2868" y="2660"/>
                </a:lnTo>
                <a:lnTo>
                  <a:pt x="2868" y="2650"/>
                </a:lnTo>
                <a:lnTo>
                  <a:pt x="2873" y="2644"/>
                </a:lnTo>
                <a:lnTo>
                  <a:pt x="2878" y="2639"/>
                </a:lnTo>
                <a:lnTo>
                  <a:pt x="2884" y="2655"/>
                </a:lnTo>
                <a:lnTo>
                  <a:pt x="2276" y="2364"/>
                </a:lnTo>
                <a:lnTo>
                  <a:pt x="3372" y="1657"/>
                </a:lnTo>
                <a:lnTo>
                  <a:pt x="3377" y="1652"/>
                </a:lnTo>
                <a:lnTo>
                  <a:pt x="3388" y="1694"/>
                </a:lnTo>
                <a:lnTo>
                  <a:pt x="3372" y="1657"/>
                </a:lnTo>
                <a:lnTo>
                  <a:pt x="2276" y="2364"/>
                </a:lnTo>
                <a:lnTo>
                  <a:pt x="3476" y="1657"/>
                </a:lnTo>
                <a:lnTo>
                  <a:pt x="3476" y="1642"/>
                </a:lnTo>
                <a:lnTo>
                  <a:pt x="3486" y="1657"/>
                </a:lnTo>
                <a:lnTo>
                  <a:pt x="3476" y="1657"/>
                </a:lnTo>
                <a:lnTo>
                  <a:pt x="2276" y="2364"/>
                </a:lnTo>
                <a:lnTo>
                  <a:pt x="3486" y="1704"/>
                </a:lnTo>
                <a:lnTo>
                  <a:pt x="3481" y="1683"/>
                </a:lnTo>
                <a:lnTo>
                  <a:pt x="3486" y="1694"/>
                </a:lnTo>
                <a:lnTo>
                  <a:pt x="3486" y="1704"/>
                </a:lnTo>
                <a:lnTo>
                  <a:pt x="2276" y="2364"/>
                </a:lnTo>
                <a:lnTo>
                  <a:pt x="3517" y="1112"/>
                </a:lnTo>
                <a:lnTo>
                  <a:pt x="3523" y="1102"/>
                </a:lnTo>
                <a:lnTo>
                  <a:pt x="3528" y="1117"/>
                </a:lnTo>
                <a:lnTo>
                  <a:pt x="3528" y="1122"/>
                </a:lnTo>
                <a:lnTo>
                  <a:pt x="3533" y="1148"/>
                </a:lnTo>
                <a:lnTo>
                  <a:pt x="3517" y="1128"/>
                </a:lnTo>
                <a:lnTo>
                  <a:pt x="3517" y="1122"/>
                </a:lnTo>
                <a:lnTo>
                  <a:pt x="3517" y="1112"/>
                </a:lnTo>
                <a:lnTo>
                  <a:pt x="2276" y="2364"/>
                </a:lnTo>
                <a:lnTo>
                  <a:pt x="3533" y="1491"/>
                </a:lnTo>
                <a:lnTo>
                  <a:pt x="3528" y="1502"/>
                </a:lnTo>
                <a:lnTo>
                  <a:pt x="3523" y="1470"/>
                </a:lnTo>
                <a:lnTo>
                  <a:pt x="3533" y="1486"/>
                </a:lnTo>
                <a:lnTo>
                  <a:pt x="3533" y="1491"/>
                </a:lnTo>
                <a:lnTo>
                  <a:pt x="3533" y="1486"/>
                </a:lnTo>
                <a:lnTo>
                  <a:pt x="3533" y="1491"/>
                </a:lnTo>
                <a:lnTo>
                  <a:pt x="2276" y="2364"/>
                </a:lnTo>
                <a:lnTo>
                  <a:pt x="3533" y="1678"/>
                </a:lnTo>
                <a:lnTo>
                  <a:pt x="3528" y="1678"/>
                </a:lnTo>
                <a:lnTo>
                  <a:pt x="3538" y="1626"/>
                </a:lnTo>
                <a:lnTo>
                  <a:pt x="3538" y="1652"/>
                </a:lnTo>
                <a:lnTo>
                  <a:pt x="3538" y="1663"/>
                </a:lnTo>
                <a:lnTo>
                  <a:pt x="3538" y="1673"/>
                </a:lnTo>
                <a:lnTo>
                  <a:pt x="3533" y="1678"/>
                </a:lnTo>
                <a:lnTo>
                  <a:pt x="2276" y="2364"/>
                </a:lnTo>
                <a:lnTo>
                  <a:pt x="3543" y="1470"/>
                </a:lnTo>
                <a:lnTo>
                  <a:pt x="3538" y="1465"/>
                </a:lnTo>
                <a:lnTo>
                  <a:pt x="3538" y="1470"/>
                </a:lnTo>
                <a:lnTo>
                  <a:pt x="3533" y="1444"/>
                </a:lnTo>
                <a:lnTo>
                  <a:pt x="3538" y="1341"/>
                </a:lnTo>
                <a:lnTo>
                  <a:pt x="3543" y="1470"/>
                </a:lnTo>
                <a:lnTo>
                  <a:pt x="2276" y="2364"/>
                </a:lnTo>
                <a:lnTo>
                  <a:pt x="3559" y="1522"/>
                </a:lnTo>
                <a:lnTo>
                  <a:pt x="3549" y="1486"/>
                </a:lnTo>
                <a:lnTo>
                  <a:pt x="3543" y="1335"/>
                </a:lnTo>
                <a:lnTo>
                  <a:pt x="3538" y="1263"/>
                </a:lnTo>
                <a:lnTo>
                  <a:pt x="3528" y="1185"/>
                </a:lnTo>
                <a:lnTo>
                  <a:pt x="3533" y="1179"/>
                </a:lnTo>
                <a:lnTo>
                  <a:pt x="3538" y="1169"/>
                </a:lnTo>
                <a:lnTo>
                  <a:pt x="3549" y="1247"/>
                </a:lnTo>
                <a:lnTo>
                  <a:pt x="3559" y="1330"/>
                </a:lnTo>
                <a:lnTo>
                  <a:pt x="3564" y="1424"/>
                </a:lnTo>
                <a:lnTo>
                  <a:pt x="3559" y="1522"/>
                </a:lnTo>
                <a:lnTo>
                  <a:pt x="2276" y="2364"/>
                </a:lnTo>
                <a:lnTo>
                  <a:pt x="4328" y="2920"/>
                </a:lnTo>
                <a:lnTo>
                  <a:pt x="4338" y="2920"/>
                </a:lnTo>
                <a:lnTo>
                  <a:pt x="4333" y="2925"/>
                </a:lnTo>
                <a:lnTo>
                  <a:pt x="4328" y="2935"/>
                </a:lnTo>
                <a:lnTo>
                  <a:pt x="4317" y="2925"/>
                </a:lnTo>
                <a:lnTo>
                  <a:pt x="4323" y="2920"/>
                </a:lnTo>
                <a:lnTo>
                  <a:pt x="4328" y="2920"/>
                </a:lnTo>
                <a:lnTo>
                  <a:pt x="2276" y="2364"/>
                </a:lnTo>
                <a:lnTo>
                  <a:pt x="4317" y="2915"/>
                </a:lnTo>
                <a:lnTo>
                  <a:pt x="4323" y="2915"/>
                </a:lnTo>
                <a:lnTo>
                  <a:pt x="4323" y="2920"/>
                </a:lnTo>
                <a:lnTo>
                  <a:pt x="4317" y="2925"/>
                </a:lnTo>
                <a:lnTo>
                  <a:pt x="4312" y="2925"/>
                </a:lnTo>
                <a:lnTo>
                  <a:pt x="4317" y="2915"/>
                </a:lnTo>
                <a:lnTo>
                  <a:pt x="2276" y="2364"/>
                </a:lnTo>
                <a:lnTo>
                  <a:pt x="4323" y="2811"/>
                </a:lnTo>
                <a:lnTo>
                  <a:pt x="4317" y="2816"/>
                </a:lnTo>
                <a:lnTo>
                  <a:pt x="4317" y="2805"/>
                </a:lnTo>
                <a:lnTo>
                  <a:pt x="4317" y="2811"/>
                </a:lnTo>
                <a:lnTo>
                  <a:pt x="4323" y="2811"/>
                </a:lnTo>
                <a:lnTo>
                  <a:pt x="2276" y="2364"/>
                </a:lnTo>
                <a:lnTo>
                  <a:pt x="4338" y="1751"/>
                </a:lnTo>
                <a:lnTo>
                  <a:pt x="4338" y="1756"/>
                </a:lnTo>
                <a:lnTo>
                  <a:pt x="4343" y="1772"/>
                </a:lnTo>
                <a:lnTo>
                  <a:pt x="4338" y="1787"/>
                </a:lnTo>
                <a:lnTo>
                  <a:pt x="4349" y="1777"/>
                </a:lnTo>
                <a:lnTo>
                  <a:pt x="4349" y="1782"/>
                </a:lnTo>
                <a:lnTo>
                  <a:pt x="4333" y="1808"/>
                </a:lnTo>
                <a:lnTo>
                  <a:pt x="4328" y="1834"/>
                </a:lnTo>
                <a:lnTo>
                  <a:pt x="4328" y="1839"/>
                </a:lnTo>
                <a:lnTo>
                  <a:pt x="4323" y="1834"/>
                </a:lnTo>
                <a:lnTo>
                  <a:pt x="4328" y="1808"/>
                </a:lnTo>
                <a:lnTo>
                  <a:pt x="4338" y="1787"/>
                </a:lnTo>
                <a:lnTo>
                  <a:pt x="4317" y="1813"/>
                </a:lnTo>
                <a:lnTo>
                  <a:pt x="4307" y="1834"/>
                </a:lnTo>
                <a:lnTo>
                  <a:pt x="4302" y="1829"/>
                </a:lnTo>
                <a:lnTo>
                  <a:pt x="4297" y="1824"/>
                </a:lnTo>
                <a:lnTo>
                  <a:pt x="4302" y="1813"/>
                </a:lnTo>
                <a:lnTo>
                  <a:pt x="4312" y="1787"/>
                </a:lnTo>
                <a:lnTo>
                  <a:pt x="4338" y="1751"/>
                </a:lnTo>
                <a:lnTo>
                  <a:pt x="2276" y="2364"/>
                </a:lnTo>
                <a:lnTo>
                  <a:pt x="4292" y="1948"/>
                </a:lnTo>
                <a:lnTo>
                  <a:pt x="4286" y="1974"/>
                </a:lnTo>
                <a:lnTo>
                  <a:pt x="4281" y="1969"/>
                </a:lnTo>
                <a:lnTo>
                  <a:pt x="4276" y="1969"/>
                </a:lnTo>
                <a:lnTo>
                  <a:pt x="4281" y="1964"/>
                </a:lnTo>
                <a:lnTo>
                  <a:pt x="4292" y="1948"/>
                </a:lnTo>
                <a:lnTo>
                  <a:pt x="2276" y="2364"/>
                </a:lnTo>
                <a:lnTo>
                  <a:pt x="4037" y="2411"/>
                </a:lnTo>
                <a:lnTo>
                  <a:pt x="4047" y="2405"/>
                </a:lnTo>
                <a:lnTo>
                  <a:pt x="4063" y="2395"/>
                </a:lnTo>
                <a:lnTo>
                  <a:pt x="4073" y="2390"/>
                </a:lnTo>
                <a:lnTo>
                  <a:pt x="4079" y="2400"/>
                </a:lnTo>
                <a:lnTo>
                  <a:pt x="4058" y="2411"/>
                </a:lnTo>
                <a:lnTo>
                  <a:pt x="4047" y="2411"/>
                </a:lnTo>
                <a:lnTo>
                  <a:pt x="4037" y="2411"/>
                </a:lnTo>
                <a:lnTo>
                  <a:pt x="2276" y="2364"/>
                </a:lnTo>
                <a:lnTo>
                  <a:pt x="4032" y="2416"/>
                </a:lnTo>
                <a:lnTo>
                  <a:pt x="4047" y="2426"/>
                </a:lnTo>
                <a:lnTo>
                  <a:pt x="4047" y="2431"/>
                </a:lnTo>
                <a:lnTo>
                  <a:pt x="4037" y="2437"/>
                </a:lnTo>
                <a:lnTo>
                  <a:pt x="4053" y="2437"/>
                </a:lnTo>
                <a:lnTo>
                  <a:pt x="4047" y="2442"/>
                </a:lnTo>
                <a:lnTo>
                  <a:pt x="4037" y="2447"/>
                </a:lnTo>
                <a:lnTo>
                  <a:pt x="4053" y="2457"/>
                </a:lnTo>
                <a:lnTo>
                  <a:pt x="4068" y="2437"/>
                </a:lnTo>
                <a:lnTo>
                  <a:pt x="4073" y="2431"/>
                </a:lnTo>
                <a:lnTo>
                  <a:pt x="4068" y="2426"/>
                </a:lnTo>
                <a:lnTo>
                  <a:pt x="4079" y="2426"/>
                </a:lnTo>
                <a:lnTo>
                  <a:pt x="4079" y="2442"/>
                </a:lnTo>
                <a:lnTo>
                  <a:pt x="4073" y="2457"/>
                </a:lnTo>
                <a:lnTo>
                  <a:pt x="4068" y="2463"/>
                </a:lnTo>
                <a:lnTo>
                  <a:pt x="4073" y="2463"/>
                </a:lnTo>
                <a:lnTo>
                  <a:pt x="4068" y="2468"/>
                </a:lnTo>
                <a:lnTo>
                  <a:pt x="4063" y="2478"/>
                </a:lnTo>
                <a:lnTo>
                  <a:pt x="4063" y="2483"/>
                </a:lnTo>
                <a:lnTo>
                  <a:pt x="4053" y="2504"/>
                </a:lnTo>
                <a:lnTo>
                  <a:pt x="4042" y="2504"/>
                </a:lnTo>
                <a:lnTo>
                  <a:pt x="4032" y="2452"/>
                </a:lnTo>
                <a:lnTo>
                  <a:pt x="4032" y="2431"/>
                </a:lnTo>
                <a:lnTo>
                  <a:pt x="4032" y="2416"/>
                </a:lnTo>
                <a:lnTo>
                  <a:pt x="2276" y="2364"/>
                </a:lnTo>
                <a:lnTo>
                  <a:pt x="3891" y="317"/>
                </a:lnTo>
                <a:lnTo>
                  <a:pt x="3860" y="302"/>
                </a:lnTo>
                <a:lnTo>
                  <a:pt x="3886" y="317"/>
                </a:lnTo>
                <a:lnTo>
                  <a:pt x="3876" y="322"/>
                </a:lnTo>
                <a:lnTo>
                  <a:pt x="3845" y="286"/>
                </a:lnTo>
                <a:lnTo>
                  <a:pt x="3803" y="260"/>
                </a:lnTo>
                <a:lnTo>
                  <a:pt x="3741" y="218"/>
                </a:lnTo>
                <a:lnTo>
                  <a:pt x="3746" y="218"/>
                </a:lnTo>
                <a:lnTo>
                  <a:pt x="3746" y="213"/>
                </a:lnTo>
                <a:lnTo>
                  <a:pt x="3762" y="218"/>
                </a:lnTo>
                <a:lnTo>
                  <a:pt x="3772" y="218"/>
                </a:lnTo>
                <a:lnTo>
                  <a:pt x="3824" y="265"/>
                </a:lnTo>
                <a:lnTo>
                  <a:pt x="3829" y="270"/>
                </a:lnTo>
                <a:lnTo>
                  <a:pt x="3871" y="291"/>
                </a:lnTo>
                <a:lnTo>
                  <a:pt x="3902" y="312"/>
                </a:lnTo>
                <a:lnTo>
                  <a:pt x="3891" y="317"/>
                </a:lnTo>
                <a:lnTo>
                  <a:pt x="2276" y="2364"/>
                </a:lnTo>
                <a:lnTo>
                  <a:pt x="3964" y="353"/>
                </a:lnTo>
                <a:lnTo>
                  <a:pt x="3959" y="353"/>
                </a:lnTo>
                <a:lnTo>
                  <a:pt x="3949" y="359"/>
                </a:lnTo>
                <a:lnTo>
                  <a:pt x="3923" y="353"/>
                </a:lnTo>
                <a:lnTo>
                  <a:pt x="3917" y="348"/>
                </a:lnTo>
                <a:lnTo>
                  <a:pt x="3912" y="343"/>
                </a:lnTo>
                <a:lnTo>
                  <a:pt x="3923" y="338"/>
                </a:lnTo>
                <a:lnTo>
                  <a:pt x="3928" y="338"/>
                </a:lnTo>
                <a:lnTo>
                  <a:pt x="3923" y="333"/>
                </a:lnTo>
                <a:lnTo>
                  <a:pt x="3912" y="333"/>
                </a:lnTo>
                <a:lnTo>
                  <a:pt x="3912" y="327"/>
                </a:lnTo>
                <a:lnTo>
                  <a:pt x="3917" y="322"/>
                </a:lnTo>
                <a:lnTo>
                  <a:pt x="3954" y="343"/>
                </a:lnTo>
                <a:lnTo>
                  <a:pt x="3964" y="353"/>
                </a:lnTo>
                <a:lnTo>
                  <a:pt x="2276" y="2364"/>
                </a:lnTo>
                <a:lnTo>
                  <a:pt x="3990" y="327"/>
                </a:lnTo>
                <a:lnTo>
                  <a:pt x="3964" y="322"/>
                </a:lnTo>
                <a:lnTo>
                  <a:pt x="3959" y="322"/>
                </a:lnTo>
                <a:lnTo>
                  <a:pt x="3964" y="327"/>
                </a:lnTo>
                <a:lnTo>
                  <a:pt x="3980" y="338"/>
                </a:lnTo>
                <a:lnTo>
                  <a:pt x="3980" y="343"/>
                </a:lnTo>
                <a:lnTo>
                  <a:pt x="3907" y="312"/>
                </a:lnTo>
                <a:lnTo>
                  <a:pt x="3845" y="270"/>
                </a:lnTo>
                <a:lnTo>
                  <a:pt x="3850" y="270"/>
                </a:lnTo>
                <a:lnTo>
                  <a:pt x="3855" y="270"/>
                </a:lnTo>
                <a:lnTo>
                  <a:pt x="3855" y="265"/>
                </a:lnTo>
                <a:lnTo>
                  <a:pt x="3850" y="265"/>
                </a:lnTo>
                <a:lnTo>
                  <a:pt x="3845" y="265"/>
                </a:lnTo>
                <a:lnTo>
                  <a:pt x="3840" y="260"/>
                </a:lnTo>
                <a:lnTo>
                  <a:pt x="3840" y="265"/>
                </a:lnTo>
                <a:lnTo>
                  <a:pt x="3829" y="260"/>
                </a:lnTo>
                <a:lnTo>
                  <a:pt x="3808" y="244"/>
                </a:lnTo>
                <a:lnTo>
                  <a:pt x="3788" y="234"/>
                </a:lnTo>
                <a:lnTo>
                  <a:pt x="3772" y="224"/>
                </a:lnTo>
                <a:lnTo>
                  <a:pt x="3788" y="229"/>
                </a:lnTo>
                <a:lnTo>
                  <a:pt x="3798" y="229"/>
                </a:lnTo>
                <a:lnTo>
                  <a:pt x="3798" y="224"/>
                </a:lnTo>
                <a:lnTo>
                  <a:pt x="3819" y="234"/>
                </a:lnTo>
                <a:lnTo>
                  <a:pt x="3798" y="224"/>
                </a:lnTo>
                <a:lnTo>
                  <a:pt x="3803" y="218"/>
                </a:lnTo>
                <a:lnTo>
                  <a:pt x="3803" y="213"/>
                </a:lnTo>
                <a:lnTo>
                  <a:pt x="3798" y="213"/>
                </a:lnTo>
                <a:lnTo>
                  <a:pt x="3788" y="218"/>
                </a:lnTo>
                <a:lnTo>
                  <a:pt x="3782" y="218"/>
                </a:lnTo>
                <a:lnTo>
                  <a:pt x="3793" y="218"/>
                </a:lnTo>
                <a:lnTo>
                  <a:pt x="3782" y="213"/>
                </a:lnTo>
                <a:lnTo>
                  <a:pt x="3772" y="213"/>
                </a:lnTo>
                <a:lnTo>
                  <a:pt x="3767" y="213"/>
                </a:lnTo>
                <a:lnTo>
                  <a:pt x="3762" y="213"/>
                </a:lnTo>
                <a:lnTo>
                  <a:pt x="3767" y="213"/>
                </a:lnTo>
                <a:lnTo>
                  <a:pt x="3756" y="208"/>
                </a:lnTo>
                <a:lnTo>
                  <a:pt x="3751" y="208"/>
                </a:lnTo>
                <a:lnTo>
                  <a:pt x="3741" y="203"/>
                </a:lnTo>
                <a:lnTo>
                  <a:pt x="3720" y="198"/>
                </a:lnTo>
                <a:lnTo>
                  <a:pt x="3730" y="177"/>
                </a:lnTo>
                <a:lnTo>
                  <a:pt x="3725" y="172"/>
                </a:lnTo>
                <a:lnTo>
                  <a:pt x="3720" y="172"/>
                </a:lnTo>
                <a:lnTo>
                  <a:pt x="3720" y="177"/>
                </a:lnTo>
                <a:lnTo>
                  <a:pt x="3715" y="182"/>
                </a:lnTo>
                <a:lnTo>
                  <a:pt x="3699" y="177"/>
                </a:lnTo>
                <a:lnTo>
                  <a:pt x="3689" y="172"/>
                </a:lnTo>
                <a:lnTo>
                  <a:pt x="3704" y="161"/>
                </a:lnTo>
                <a:lnTo>
                  <a:pt x="3730" y="172"/>
                </a:lnTo>
                <a:lnTo>
                  <a:pt x="3710" y="156"/>
                </a:lnTo>
                <a:lnTo>
                  <a:pt x="3725" y="146"/>
                </a:lnTo>
                <a:lnTo>
                  <a:pt x="3814" y="208"/>
                </a:lnTo>
                <a:lnTo>
                  <a:pt x="3814" y="203"/>
                </a:lnTo>
                <a:lnTo>
                  <a:pt x="3793" y="187"/>
                </a:lnTo>
                <a:lnTo>
                  <a:pt x="3767" y="166"/>
                </a:lnTo>
                <a:lnTo>
                  <a:pt x="3741" y="135"/>
                </a:lnTo>
                <a:lnTo>
                  <a:pt x="3741" y="130"/>
                </a:lnTo>
                <a:lnTo>
                  <a:pt x="3741" y="125"/>
                </a:lnTo>
                <a:lnTo>
                  <a:pt x="3741" y="130"/>
                </a:lnTo>
                <a:lnTo>
                  <a:pt x="3736" y="125"/>
                </a:lnTo>
                <a:lnTo>
                  <a:pt x="3736" y="120"/>
                </a:lnTo>
                <a:lnTo>
                  <a:pt x="3736" y="114"/>
                </a:lnTo>
                <a:lnTo>
                  <a:pt x="3730" y="114"/>
                </a:lnTo>
                <a:lnTo>
                  <a:pt x="3730" y="120"/>
                </a:lnTo>
                <a:lnTo>
                  <a:pt x="3730" y="114"/>
                </a:lnTo>
                <a:lnTo>
                  <a:pt x="3710" y="99"/>
                </a:lnTo>
                <a:lnTo>
                  <a:pt x="3710" y="94"/>
                </a:lnTo>
                <a:lnTo>
                  <a:pt x="3715" y="94"/>
                </a:lnTo>
                <a:lnTo>
                  <a:pt x="3710" y="89"/>
                </a:lnTo>
                <a:lnTo>
                  <a:pt x="3704" y="89"/>
                </a:lnTo>
                <a:lnTo>
                  <a:pt x="3694" y="78"/>
                </a:lnTo>
                <a:lnTo>
                  <a:pt x="3689" y="78"/>
                </a:lnTo>
                <a:lnTo>
                  <a:pt x="3694" y="68"/>
                </a:lnTo>
                <a:lnTo>
                  <a:pt x="3741" y="104"/>
                </a:lnTo>
                <a:lnTo>
                  <a:pt x="3834" y="187"/>
                </a:lnTo>
                <a:lnTo>
                  <a:pt x="3876" y="218"/>
                </a:lnTo>
                <a:lnTo>
                  <a:pt x="3923" y="250"/>
                </a:lnTo>
                <a:lnTo>
                  <a:pt x="3975" y="276"/>
                </a:lnTo>
                <a:lnTo>
                  <a:pt x="4021" y="296"/>
                </a:lnTo>
                <a:lnTo>
                  <a:pt x="4006" y="312"/>
                </a:lnTo>
                <a:lnTo>
                  <a:pt x="3990" y="327"/>
                </a:lnTo>
                <a:lnTo>
                  <a:pt x="2276" y="2364"/>
                </a:lnTo>
                <a:lnTo>
                  <a:pt x="4027" y="2556"/>
                </a:lnTo>
                <a:lnTo>
                  <a:pt x="4021" y="2582"/>
                </a:lnTo>
                <a:lnTo>
                  <a:pt x="4021" y="2577"/>
                </a:lnTo>
                <a:lnTo>
                  <a:pt x="4016" y="2567"/>
                </a:lnTo>
                <a:lnTo>
                  <a:pt x="4027" y="2556"/>
                </a:lnTo>
                <a:lnTo>
                  <a:pt x="2276" y="2364"/>
                </a:lnTo>
                <a:lnTo>
                  <a:pt x="4250" y="2857"/>
                </a:lnTo>
                <a:lnTo>
                  <a:pt x="4240" y="2847"/>
                </a:lnTo>
                <a:lnTo>
                  <a:pt x="4240" y="2842"/>
                </a:lnTo>
                <a:lnTo>
                  <a:pt x="4250" y="2826"/>
                </a:lnTo>
                <a:lnTo>
                  <a:pt x="4250" y="2831"/>
                </a:lnTo>
                <a:lnTo>
                  <a:pt x="4255" y="2821"/>
                </a:lnTo>
                <a:lnTo>
                  <a:pt x="4260" y="2826"/>
                </a:lnTo>
                <a:lnTo>
                  <a:pt x="4260" y="2837"/>
                </a:lnTo>
                <a:lnTo>
                  <a:pt x="4250" y="2857"/>
                </a:lnTo>
                <a:lnTo>
                  <a:pt x="2276" y="2364"/>
                </a:lnTo>
                <a:lnTo>
                  <a:pt x="4260" y="2863"/>
                </a:lnTo>
                <a:lnTo>
                  <a:pt x="4266" y="2863"/>
                </a:lnTo>
                <a:lnTo>
                  <a:pt x="4266" y="2868"/>
                </a:lnTo>
                <a:lnTo>
                  <a:pt x="4271" y="2873"/>
                </a:lnTo>
                <a:lnTo>
                  <a:pt x="4266" y="2873"/>
                </a:lnTo>
                <a:lnTo>
                  <a:pt x="4260" y="2863"/>
                </a:lnTo>
                <a:lnTo>
                  <a:pt x="2276" y="2364"/>
                </a:lnTo>
                <a:lnTo>
                  <a:pt x="4271" y="2665"/>
                </a:lnTo>
                <a:lnTo>
                  <a:pt x="4276" y="2665"/>
                </a:lnTo>
                <a:lnTo>
                  <a:pt x="4281" y="2655"/>
                </a:lnTo>
                <a:lnTo>
                  <a:pt x="4281" y="2660"/>
                </a:lnTo>
                <a:lnTo>
                  <a:pt x="4276" y="2665"/>
                </a:lnTo>
                <a:lnTo>
                  <a:pt x="4271" y="2665"/>
                </a:lnTo>
                <a:lnTo>
                  <a:pt x="2276" y="2364"/>
                </a:lnTo>
                <a:lnTo>
                  <a:pt x="4297" y="2915"/>
                </a:lnTo>
                <a:lnTo>
                  <a:pt x="4276" y="2894"/>
                </a:lnTo>
                <a:lnTo>
                  <a:pt x="4281" y="2899"/>
                </a:lnTo>
                <a:lnTo>
                  <a:pt x="4292" y="2889"/>
                </a:lnTo>
                <a:lnTo>
                  <a:pt x="4292" y="2883"/>
                </a:lnTo>
                <a:lnTo>
                  <a:pt x="4276" y="2894"/>
                </a:lnTo>
                <a:lnTo>
                  <a:pt x="4271" y="2878"/>
                </a:lnTo>
                <a:lnTo>
                  <a:pt x="4276" y="2878"/>
                </a:lnTo>
                <a:lnTo>
                  <a:pt x="4281" y="2878"/>
                </a:lnTo>
                <a:lnTo>
                  <a:pt x="4286" y="2873"/>
                </a:lnTo>
                <a:lnTo>
                  <a:pt x="4297" y="2889"/>
                </a:lnTo>
                <a:lnTo>
                  <a:pt x="4297" y="2915"/>
                </a:lnTo>
                <a:lnTo>
                  <a:pt x="2276" y="2364"/>
                </a:lnTo>
                <a:lnTo>
                  <a:pt x="4292" y="2764"/>
                </a:lnTo>
                <a:lnTo>
                  <a:pt x="4286" y="2769"/>
                </a:lnTo>
                <a:lnTo>
                  <a:pt x="4286" y="2764"/>
                </a:lnTo>
                <a:lnTo>
                  <a:pt x="4292" y="2764"/>
                </a:lnTo>
                <a:lnTo>
                  <a:pt x="2276" y="2364"/>
                </a:lnTo>
                <a:lnTo>
                  <a:pt x="4234" y="2509"/>
                </a:lnTo>
                <a:lnTo>
                  <a:pt x="4271" y="2515"/>
                </a:lnTo>
                <a:lnTo>
                  <a:pt x="4292" y="2515"/>
                </a:lnTo>
                <a:lnTo>
                  <a:pt x="4302" y="2515"/>
                </a:lnTo>
                <a:lnTo>
                  <a:pt x="4307" y="2520"/>
                </a:lnTo>
                <a:lnTo>
                  <a:pt x="4323" y="2520"/>
                </a:lnTo>
                <a:lnTo>
                  <a:pt x="4323" y="2535"/>
                </a:lnTo>
                <a:lnTo>
                  <a:pt x="4307" y="2535"/>
                </a:lnTo>
                <a:lnTo>
                  <a:pt x="4286" y="2535"/>
                </a:lnTo>
                <a:lnTo>
                  <a:pt x="4250" y="2535"/>
                </a:lnTo>
                <a:lnTo>
                  <a:pt x="4245" y="2541"/>
                </a:lnTo>
                <a:lnTo>
                  <a:pt x="4240" y="2541"/>
                </a:lnTo>
                <a:lnTo>
                  <a:pt x="4245" y="2530"/>
                </a:lnTo>
                <a:lnTo>
                  <a:pt x="4234" y="2530"/>
                </a:lnTo>
                <a:lnTo>
                  <a:pt x="4234" y="2525"/>
                </a:lnTo>
                <a:lnTo>
                  <a:pt x="4307" y="2520"/>
                </a:lnTo>
                <a:lnTo>
                  <a:pt x="4234" y="2520"/>
                </a:lnTo>
                <a:lnTo>
                  <a:pt x="4234" y="2509"/>
                </a:lnTo>
                <a:lnTo>
                  <a:pt x="2276" y="2364"/>
                </a:lnTo>
                <a:lnTo>
                  <a:pt x="4240" y="2582"/>
                </a:lnTo>
                <a:lnTo>
                  <a:pt x="4250" y="2587"/>
                </a:lnTo>
                <a:lnTo>
                  <a:pt x="4255" y="2593"/>
                </a:lnTo>
                <a:lnTo>
                  <a:pt x="4250" y="2587"/>
                </a:lnTo>
                <a:lnTo>
                  <a:pt x="4240" y="2587"/>
                </a:lnTo>
                <a:lnTo>
                  <a:pt x="4240" y="2582"/>
                </a:lnTo>
                <a:lnTo>
                  <a:pt x="2276" y="2364"/>
                </a:lnTo>
                <a:lnTo>
                  <a:pt x="4234" y="2582"/>
                </a:lnTo>
                <a:lnTo>
                  <a:pt x="4234" y="2587"/>
                </a:lnTo>
                <a:lnTo>
                  <a:pt x="4229" y="2587"/>
                </a:lnTo>
                <a:lnTo>
                  <a:pt x="4234" y="2582"/>
                </a:lnTo>
                <a:lnTo>
                  <a:pt x="2276" y="2364"/>
                </a:lnTo>
                <a:lnTo>
                  <a:pt x="4214" y="2374"/>
                </a:lnTo>
                <a:lnTo>
                  <a:pt x="4214" y="2380"/>
                </a:lnTo>
                <a:lnTo>
                  <a:pt x="4214" y="2385"/>
                </a:lnTo>
                <a:lnTo>
                  <a:pt x="4214" y="2380"/>
                </a:lnTo>
                <a:lnTo>
                  <a:pt x="4208" y="2380"/>
                </a:lnTo>
                <a:lnTo>
                  <a:pt x="4214" y="2374"/>
                </a:lnTo>
                <a:lnTo>
                  <a:pt x="2276" y="2364"/>
                </a:lnTo>
                <a:lnTo>
                  <a:pt x="4156" y="2639"/>
                </a:lnTo>
                <a:lnTo>
                  <a:pt x="4162" y="2644"/>
                </a:lnTo>
                <a:lnTo>
                  <a:pt x="4177" y="2650"/>
                </a:lnTo>
                <a:lnTo>
                  <a:pt x="4188" y="2655"/>
                </a:lnTo>
                <a:lnTo>
                  <a:pt x="4188" y="2650"/>
                </a:lnTo>
                <a:lnTo>
                  <a:pt x="4182" y="2634"/>
                </a:lnTo>
                <a:lnTo>
                  <a:pt x="4193" y="2613"/>
                </a:lnTo>
                <a:lnTo>
                  <a:pt x="4203" y="2603"/>
                </a:lnTo>
                <a:lnTo>
                  <a:pt x="4219" y="2598"/>
                </a:lnTo>
                <a:lnTo>
                  <a:pt x="4224" y="2608"/>
                </a:lnTo>
                <a:lnTo>
                  <a:pt x="4224" y="2618"/>
                </a:lnTo>
                <a:lnTo>
                  <a:pt x="4224" y="2624"/>
                </a:lnTo>
                <a:lnTo>
                  <a:pt x="4229" y="2629"/>
                </a:lnTo>
                <a:lnTo>
                  <a:pt x="4240" y="2629"/>
                </a:lnTo>
                <a:lnTo>
                  <a:pt x="4245" y="2618"/>
                </a:lnTo>
                <a:lnTo>
                  <a:pt x="4250" y="2608"/>
                </a:lnTo>
                <a:lnTo>
                  <a:pt x="4250" y="2603"/>
                </a:lnTo>
                <a:lnTo>
                  <a:pt x="4250" y="2598"/>
                </a:lnTo>
                <a:lnTo>
                  <a:pt x="4250" y="2603"/>
                </a:lnTo>
                <a:lnTo>
                  <a:pt x="4266" y="2582"/>
                </a:lnTo>
                <a:lnTo>
                  <a:pt x="4271" y="2567"/>
                </a:lnTo>
                <a:lnTo>
                  <a:pt x="4271" y="2561"/>
                </a:lnTo>
                <a:lnTo>
                  <a:pt x="4266" y="2561"/>
                </a:lnTo>
                <a:lnTo>
                  <a:pt x="4260" y="2567"/>
                </a:lnTo>
                <a:lnTo>
                  <a:pt x="4250" y="2572"/>
                </a:lnTo>
                <a:lnTo>
                  <a:pt x="4250" y="2567"/>
                </a:lnTo>
                <a:lnTo>
                  <a:pt x="4250" y="2556"/>
                </a:lnTo>
                <a:lnTo>
                  <a:pt x="4245" y="2561"/>
                </a:lnTo>
                <a:lnTo>
                  <a:pt x="4245" y="2551"/>
                </a:lnTo>
                <a:lnTo>
                  <a:pt x="4323" y="2546"/>
                </a:lnTo>
                <a:lnTo>
                  <a:pt x="4312" y="2598"/>
                </a:lnTo>
                <a:lnTo>
                  <a:pt x="4292" y="2644"/>
                </a:lnTo>
                <a:lnTo>
                  <a:pt x="4281" y="2650"/>
                </a:lnTo>
                <a:lnTo>
                  <a:pt x="4286" y="2639"/>
                </a:lnTo>
                <a:lnTo>
                  <a:pt x="4286" y="2634"/>
                </a:lnTo>
                <a:lnTo>
                  <a:pt x="4286" y="2618"/>
                </a:lnTo>
                <a:lnTo>
                  <a:pt x="4281" y="2608"/>
                </a:lnTo>
                <a:lnTo>
                  <a:pt x="4271" y="2608"/>
                </a:lnTo>
                <a:lnTo>
                  <a:pt x="4271" y="2624"/>
                </a:lnTo>
                <a:lnTo>
                  <a:pt x="4276" y="2639"/>
                </a:lnTo>
                <a:lnTo>
                  <a:pt x="4276" y="2650"/>
                </a:lnTo>
                <a:lnTo>
                  <a:pt x="4271" y="2660"/>
                </a:lnTo>
                <a:lnTo>
                  <a:pt x="4260" y="2665"/>
                </a:lnTo>
                <a:lnTo>
                  <a:pt x="4219" y="2650"/>
                </a:lnTo>
                <a:lnTo>
                  <a:pt x="4214" y="2650"/>
                </a:lnTo>
                <a:lnTo>
                  <a:pt x="4208" y="2655"/>
                </a:lnTo>
                <a:lnTo>
                  <a:pt x="4214" y="2665"/>
                </a:lnTo>
                <a:lnTo>
                  <a:pt x="4219" y="2676"/>
                </a:lnTo>
                <a:lnTo>
                  <a:pt x="4219" y="2686"/>
                </a:lnTo>
                <a:lnTo>
                  <a:pt x="4219" y="2696"/>
                </a:lnTo>
                <a:lnTo>
                  <a:pt x="4208" y="2717"/>
                </a:lnTo>
                <a:lnTo>
                  <a:pt x="4203" y="2722"/>
                </a:lnTo>
                <a:lnTo>
                  <a:pt x="4203" y="2717"/>
                </a:lnTo>
                <a:lnTo>
                  <a:pt x="4198" y="2696"/>
                </a:lnTo>
                <a:lnTo>
                  <a:pt x="4193" y="2691"/>
                </a:lnTo>
                <a:lnTo>
                  <a:pt x="4188" y="2696"/>
                </a:lnTo>
                <a:lnTo>
                  <a:pt x="4177" y="2712"/>
                </a:lnTo>
                <a:lnTo>
                  <a:pt x="4177" y="2733"/>
                </a:lnTo>
                <a:lnTo>
                  <a:pt x="4172" y="2759"/>
                </a:lnTo>
                <a:lnTo>
                  <a:pt x="4172" y="2764"/>
                </a:lnTo>
                <a:lnTo>
                  <a:pt x="4177" y="2769"/>
                </a:lnTo>
                <a:lnTo>
                  <a:pt x="4182" y="2780"/>
                </a:lnTo>
                <a:lnTo>
                  <a:pt x="4172" y="2785"/>
                </a:lnTo>
                <a:lnTo>
                  <a:pt x="4162" y="2785"/>
                </a:lnTo>
                <a:lnTo>
                  <a:pt x="4151" y="2785"/>
                </a:lnTo>
                <a:lnTo>
                  <a:pt x="4141" y="2780"/>
                </a:lnTo>
                <a:lnTo>
                  <a:pt x="4130" y="2769"/>
                </a:lnTo>
                <a:lnTo>
                  <a:pt x="4125" y="2774"/>
                </a:lnTo>
                <a:lnTo>
                  <a:pt x="4115" y="2785"/>
                </a:lnTo>
                <a:lnTo>
                  <a:pt x="4104" y="2805"/>
                </a:lnTo>
                <a:lnTo>
                  <a:pt x="4089" y="2826"/>
                </a:lnTo>
                <a:lnTo>
                  <a:pt x="4068" y="2831"/>
                </a:lnTo>
                <a:lnTo>
                  <a:pt x="4058" y="2831"/>
                </a:lnTo>
                <a:lnTo>
                  <a:pt x="4058" y="2826"/>
                </a:lnTo>
                <a:lnTo>
                  <a:pt x="4063" y="2821"/>
                </a:lnTo>
                <a:lnTo>
                  <a:pt x="4073" y="2805"/>
                </a:lnTo>
                <a:lnTo>
                  <a:pt x="4073" y="2790"/>
                </a:lnTo>
                <a:lnTo>
                  <a:pt x="4063" y="2795"/>
                </a:lnTo>
                <a:lnTo>
                  <a:pt x="4053" y="2795"/>
                </a:lnTo>
                <a:lnTo>
                  <a:pt x="4042" y="2790"/>
                </a:lnTo>
                <a:lnTo>
                  <a:pt x="4037" y="2785"/>
                </a:lnTo>
                <a:lnTo>
                  <a:pt x="4037" y="2774"/>
                </a:lnTo>
                <a:lnTo>
                  <a:pt x="4047" y="2764"/>
                </a:lnTo>
                <a:lnTo>
                  <a:pt x="4063" y="2759"/>
                </a:lnTo>
                <a:lnTo>
                  <a:pt x="4099" y="2759"/>
                </a:lnTo>
                <a:lnTo>
                  <a:pt x="4110" y="2759"/>
                </a:lnTo>
                <a:lnTo>
                  <a:pt x="4115" y="2743"/>
                </a:lnTo>
                <a:lnTo>
                  <a:pt x="4110" y="2722"/>
                </a:lnTo>
                <a:lnTo>
                  <a:pt x="4115" y="2702"/>
                </a:lnTo>
                <a:lnTo>
                  <a:pt x="4120" y="2691"/>
                </a:lnTo>
                <a:lnTo>
                  <a:pt x="4115" y="2691"/>
                </a:lnTo>
                <a:lnTo>
                  <a:pt x="4089" y="2722"/>
                </a:lnTo>
                <a:lnTo>
                  <a:pt x="4079" y="2728"/>
                </a:lnTo>
                <a:lnTo>
                  <a:pt x="4073" y="2722"/>
                </a:lnTo>
                <a:lnTo>
                  <a:pt x="4068" y="2722"/>
                </a:lnTo>
                <a:lnTo>
                  <a:pt x="4058" y="2717"/>
                </a:lnTo>
                <a:lnTo>
                  <a:pt x="4063" y="2712"/>
                </a:lnTo>
                <a:lnTo>
                  <a:pt x="4089" y="2696"/>
                </a:lnTo>
                <a:lnTo>
                  <a:pt x="4099" y="2686"/>
                </a:lnTo>
                <a:lnTo>
                  <a:pt x="4099" y="2691"/>
                </a:lnTo>
                <a:lnTo>
                  <a:pt x="4104" y="2691"/>
                </a:lnTo>
                <a:lnTo>
                  <a:pt x="4115" y="2691"/>
                </a:lnTo>
                <a:lnTo>
                  <a:pt x="4141" y="2676"/>
                </a:lnTo>
                <a:lnTo>
                  <a:pt x="4156" y="2665"/>
                </a:lnTo>
                <a:lnTo>
                  <a:pt x="4151" y="2665"/>
                </a:lnTo>
                <a:lnTo>
                  <a:pt x="4063" y="2696"/>
                </a:lnTo>
                <a:lnTo>
                  <a:pt x="4027" y="2707"/>
                </a:lnTo>
                <a:lnTo>
                  <a:pt x="4042" y="2702"/>
                </a:lnTo>
                <a:lnTo>
                  <a:pt x="4047" y="2696"/>
                </a:lnTo>
                <a:lnTo>
                  <a:pt x="4037" y="2696"/>
                </a:lnTo>
                <a:lnTo>
                  <a:pt x="4042" y="2696"/>
                </a:lnTo>
                <a:lnTo>
                  <a:pt x="4068" y="2686"/>
                </a:lnTo>
                <a:lnTo>
                  <a:pt x="4125" y="2665"/>
                </a:lnTo>
                <a:lnTo>
                  <a:pt x="4130" y="2660"/>
                </a:lnTo>
                <a:lnTo>
                  <a:pt x="4136" y="2655"/>
                </a:lnTo>
                <a:lnTo>
                  <a:pt x="4141" y="2639"/>
                </a:lnTo>
                <a:lnTo>
                  <a:pt x="4151" y="2634"/>
                </a:lnTo>
                <a:lnTo>
                  <a:pt x="4151" y="2639"/>
                </a:lnTo>
                <a:lnTo>
                  <a:pt x="4156" y="2639"/>
                </a:lnTo>
                <a:lnTo>
                  <a:pt x="2276" y="2364"/>
                </a:lnTo>
                <a:lnTo>
                  <a:pt x="4146" y="2447"/>
                </a:lnTo>
                <a:lnTo>
                  <a:pt x="4151" y="2447"/>
                </a:lnTo>
                <a:lnTo>
                  <a:pt x="4141" y="2457"/>
                </a:lnTo>
                <a:lnTo>
                  <a:pt x="4146" y="2447"/>
                </a:lnTo>
                <a:lnTo>
                  <a:pt x="2276" y="2364"/>
                </a:lnTo>
                <a:lnTo>
                  <a:pt x="4125" y="2494"/>
                </a:lnTo>
                <a:lnTo>
                  <a:pt x="4130" y="2483"/>
                </a:lnTo>
                <a:lnTo>
                  <a:pt x="4125" y="2483"/>
                </a:lnTo>
                <a:lnTo>
                  <a:pt x="4130" y="2478"/>
                </a:lnTo>
                <a:lnTo>
                  <a:pt x="4136" y="2463"/>
                </a:lnTo>
                <a:lnTo>
                  <a:pt x="4136" y="2473"/>
                </a:lnTo>
                <a:lnTo>
                  <a:pt x="4141" y="2478"/>
                </a:lnTo>
                <a:lnTo>
                  <a:pt x="4146" y="2483"/>
                </a:lnTo>
                <a:lnTo>
                  <a:pt x="4141" y="2494"/>
                </a:lnTo>
                <a:lnTo>
                  <a:pt x="4120" y="2504"/>
                </a:lnTo>
                <a:lnTo>
                  <a:pt x="4125" y="2494"/>
                </a:lnTo>
                <a:lnTo>
                  <a:pt x="2276" y="2364"/>
                </a:lnTo>
                <a:lnTo>
                  <a:pt x="4125" y="2546"/>
                </a:lnTo>
                <a:lnTo>
                  <a:pt x="4125" y="2541"/>
                </a:lnTo>
                <a:lnTo>
                  <a:pt x="4136" y="2541"/>
                </a:lnTo>
                <a:lnTo>
                  <a:pt x="4146" y="2541"/>
                </a:lnTo>
                <a:lnTo>
                  <a:pt x="4151" y="2541"/>
                </a:lnTo>
                <a:lnTo>
                  <a:pt x="4136" y="2551"/>
                </a:lnTo>
                <a:lnTo>
                  <a:pt x="4125" y="2561"/>
                </a:lnTo>
                <a:lnTo>
                  <a:pt x="4115" y="2572"/>
                </a:lnTo>
                <a:lnTo>
                  <a:pt x="4104" y="2582"/>
                </a:lnTo>
                <a:lnTo>
                  <a:pt x="4099" y="2598"/>
                </a:lnTo>
                <a:lnTo>
                  <a:pt x="4058" y="2603"/>
                </a:lnTo>
                <a:lnTo>
                  <a:pt x="4063" y="2598"/>
                </a:lnTo>
                <a:lnTo>
                  <a:pt x="4063" y="2593"/>
                </a:lnTo>
                <a:lnTo>
                  <a:pt x="4047" y="2603"/>
                </a:lnTo>
                <a:lnTo>
                  <a:pt x="4037" y="2603"/>
                </a:lnTo>
                <a:lnTo>
                  <a:pt x="4037" y="2598"/>
                </a:lnTo>
                <a:lnTo>
                  <a:pt x="4037" y="2593"/>
                </a:lnTo>
                <a:lnTo>
                  <a:pt x="4047" y="2567"/>
                </a:lnTo>
                <a:lnTo>
                  <a:pt x="4032" y="2587"/>
                </a:lnTo>
                <a:lnTo>
                  <a:pt x="4032" y="2556"/>
                </a:lnTo>
                <a:lnTo>
                  <a:pt x="4027" y="2551"/>
                </a:lnTo>
                <a:lnTo>
                  <a:pt x="4037" y="2541"/>
                </a:lnTo>
                <a:lnTo>
                  <a:pt x="4047" y="2541"/>
                </a:lnTo>
                <a:lnTo>
                  <a:pt x="4063" y="2561"/>
                </a:lnTo>
                <a:lnTo>
                  <a:pt x="4089" y="2577"/>
                </a:lnTo>
                <a:lnTo>
                  <a:pt x="4104" y="2582"/>
                </a:lnTo>
                <a:lnTo>
                  <a:pt x="4115" y="2572"/>
                </a:lnTo>
                <a:lnTo>
                  <a:pt x="4125" y="2546"/>
                </a:lnTo>
                <a:lnTo>
                  <a:pt x="2276" y="2364"/>
                </a:lnTo>
                <a:lnTo>
                  <a:pt x="83" y="1237"/>
                </a:lnTo>
                <a:lnTo>
                  <a:pt x="89" y="1237"/>
                </a:lnTo>
                <a:lnTo>
                  <a:pt x="89" y="1231"/>
                </a:lnTo>
                <a:lnTo>
                  <a:pt x="83" y="1231"/>
                </a:lnTo>
                <a:lnTo>
                  <a:pt x="78" y="1237"/>
                </a:lnTo>
                <a:lnTo>
                  <a:pt x="83" y="1237"/>
                </a:lnTo>
                <a:lnTo>
                  <a:pt x="2276" y="2364"/>
                </a:lnTo>
                <a:lnTo>
                  <a:pt x="135" y="1299"/>
                </a:lnTo>
                <a:lnTo>
                  <a:pt x="140" y="1299"/>
                </a:lnTo>
                <a:lnTo>
                  <a:pt x="140" y="1294"/>
                </a:lnTo>
                <a:lnTo>
                  <a:pt x="135" y="1294"/>
                </a:lnTo>
                <a:lnTo>
                  <a:pt x="135" y="1299"/>
                </a:lnTo>
                <a:lnTo>
                  <a:pt x="130" y="1299"/>
                </a:lnTo>
                <a:lnTo>
                  <a:pt x="135" y="1299"/>
                </a:lnTo>
                <a:lnTo>
                  <a:pt x="2276" y="2364"/>
                </a:lnTo>
                <a:lnTo>
                  <a:pt x="26" y="1263"/>
                </a:lnTo>
                <a:lnTo>
                  <a:pt x="31" y="1257"/>
                </a:lnTo>
                <a:lnTo>
                  <a:pt x="26" y="1257"/>
                </a:lnTo>
                <a:lnTo>
                  <a:pt x="26" y="1263"/>
                </a:lnTo>
                <a:lnTo>
                  <a:pt x="2276" y="2364"/>
                </a:lnTo>
                <a:lnTo>
                  <a:pt x="140" y="1299"/>
                </a:lnTo>
                <a:lnTo>
                  <a:pt x="140" y="1304"/>
                </a:lnTo>
                <a:lnTo>
                  <a:pt x="146" y="1304"/>
                </a:lnTo>
                <a:lnTo>
                  <a:pt x="146" y="1299"/>
                </a:lnTo>
                <a:lnTo>
                  <a:pt x="146" y="1294"/>
                </a:lnTo>
                <a:lnTo>
                  <a:pt x="140" y="1294"/>
                </a:lnTo>
                <a:lnTo>
                  <a:pt x="140" y="1299"/>
                </a:lnTo>
                <a:lnTo>
                  <a:pt x="2276" y="2364"/>
                </a:lnTo>
                <a:lnTo>
                  <a:pt x="99" y="1263"/>
                </a:lnTo>
                <a:lnTo>
                  <a:pt x="109" y="1263"/>
                </a:lnTo>
                <a:lnTo>
                  <a:pt x="109" y="1257"/>
                </a:lnTo>
                <a:lnTo>
                  <a:pt x="99" y="1263"/>
                </a:lnTo>
                <a:lnTo>
                  <a:pt x="2276" y="2364"/>
                </a:lnTo>
                <a:lnTo>
                  <a:pt x="11" y="1013"/>
                </a:lnTo>
                <a:lnTo>
                  <a:pt x="5" y="1018"/>
                </a:lnTo>
                <a:lnTo>
                  <a:pt x="0" y="1018"/>
                </a:lnTo>
                <a:lnTo>
                  <a:pt x="5" y="1018"/>
                </a:lnTo>
                <a:lnTo>
                  <a:pt x="11" y="1013"/>
                </a:lnTo>
                <a:lnTo>
                  <a:pt x="2276" y="2364"/>
                </a:lnTo>
                <a:lnTo>
                  <a:pt x="0" y="915"/>
                </a:lnTo>
                <a:lnTo>
                  <a:pt x="0" y="920"/>
                </a:lnTo>
                <a:lnTo>
                  <a:pt x="89" y="816"/>
                </a:lnTo>
                <a:lnTo>
                  <a:pt x="130" y="769"/>
                </a:lnTo>
                <a:lnTo>
                  <a:pt x="0" y="915"/>
                </a:lnTo>
                <a:lnTo>
                  <a:pt x="2276" y="2364"/>
                </a:lnTo>
                <a:lnTo>
                  <a:pt x="83" y="774"/>
                </a:lnTo>
                <a:lnTo>
                  <a:pt x="94" y="774"/>
                </a:lnTo>
                <a:lnTo>
                  <a:pt x="99" y="769"/>
                </a:lnTo>
                <a:lnTo>
                  <a:pt x="89" y="769"/>
                </a:lnTo>
                <a:lnTo>
                  <a:pt x="83" y="774"/>
                </a:lnTo>
                <a:lnTo>
                  <a:pt x="83" y="774"/>
                </a:lnTo>
                <a:lnTo>
                  <a:pt x="2276" y="2364"/>
                </a:lnTo>
                <a:lnTo>
                  <a:pt x="125" y="764"/>
                </a:lnTo>
                <a:lnTo>
                  <a:pt x="120" y="764"/>
                </a:lnTo>
                <a:lnTo>
                  <a:pt x="114" y="769"/>
                </a:lnTo>
                <a:lnTo>
                  <a:pt x="120" y="769"/>
                </a:lnTo>
                <a:lnTo>
                  <a:pt x="125" y="764"/>
                </a:lnTo>
                <a:lnTo>
                  <a:pt x="2276" y="2364"/>
                </a:lnTo>
                <a:lnTo>
                  <a:pt x="5" y="411"/>
                </a:lnTo>
                <a:lnTo>
                  <a:pt x="11" y="416"/>
                </a:lnTo>
                <a:lnTo>
                  <a:pt x="11" y="421"/>
                </a:lnTo>
                <a:lnTo>
                  <a:pt x="11" y="405"/>
                </a:lnTo>
                <a:lnTo>
                  <a:pt x="11" y="411"/>
                </a:lnTo>
                <a:lnTo>
                  <a:pt x="11" y="416"/>
                </a:lnTo>
                <a:lnTo>
                  <a:pt x="11" y="405"/>
                </a:lnTo>
                <a:lnTo>
                  <a:pt x="11" y="395"/>
                </a:lnTo>
                <a:lnTo>
                  <a:pt x="11" y="400"/>
                </a:lnTo>
                <a:lnTo>
                  <a:pt x="11" y="395"/>
                </a:lnTo>
                <a:lnTo>
                  <a:pt x="11" y="385"/>
                </a:lnTo>
                <a:lnTo>
                  <a:pt x="5" y="385"/>
                </a:lnTo>
                <a:lnTo>
                  <a:pt x="5" y="379"/>
                </a:lnTo>
                <a:lnTo>
                  <a:pt x="0" y="369"/>
                </a:lnTo>
                <a:lnTo>
                  <a:pt x="0" y="374"/>
                </a:lnTo>
                <a:lnTo>
                  <a:pt x="0" y="400"/>
                </a:lnTo>
                <a:lnTo>
                  <a:pt x="0" y="405"/>
                </a:lnTo>
                <a:lnTo>
                  <a:pt x="0" y="411"/>
                </a:lnTo>
                <a:lnTo>
                  <a:pt x="5" y="411"/>
                </a:lnTo>
                <a:lnTo>
                  <a:pt x="2276" y="2364"/>
                </a:lnTo>
                <a:lnTo>
                  <a:pt x="3065" y="977"/>
                </a:lnTo>
                <a:lnTo>
                  <a:pt x="3071" y="972"/>
                </a:lnTo>
                <a:lnTo>
                  <a:pt x="3071" y="961"/>
                </a:lnTo>
                <a:lnTo>
                  <a:pt x="3065" y="972"/>
                </a:lnTo>
                <a:lnTo>
                  <a:pt x="3065" y="977"/>
                </a:lnTo>
                <a:lnTo>
                  <a:pt x="2276" y="2364"/>
                </a:lnTo>
                <a:lnTo>
                  <a:pt x="229" y="1138"/>
                </a:lnTo>
                <a:lnTo>
                  <a:pt x="234" y="1138"/>
                </a:lnTo>
                <a:lnTo>
                  <a:pt x="234" y="1133"/>
                </a:lnTo>
                <a:lnTo>
                  <a:pt x="224" y="1138"/>
                </a:lnTo>
                <a:lnTo>
                  <a:pt x="229" y="1138"/>
                </a:lnTo>
                <a:lnTo>
                  <a:pt x="2276" y="2364"/>
                </a:lnTo>
                <a:lnTo>
                  <a:pt x="146" y="1330"/>
                </a:lnTo>
                <a:lnTo>
                  <a:pt x="265" y="1247"/>
                </a:lnTo>
                <a:lnTo>
                  <a:pt x="270" y="1247"/>
                </a:lnTo>
                <a:lnTo>
                  <a:pt x="276" y="1242"/>
                </a:lnTo>
                <a:lnTo>
                  <a:pt x="348" y="1190"/>
                </a:lnTo>
                <a:lnTo>
                  <a:pt x="353" y="1190"/>
                </a:lnTo>
                <a:lnTo>
                  <a:pt x="348" y="1190"/>
                </a:lnTo>
                <a:lnTo>
                  <a:pt x="353" y="1190"/>
                </a:lnTo>
                <a:lnTo>
                  <a:pt x="359" y="1185"/>
                </a:lnTo>
                <a:lnTo>
                  <a:pt x="442" y="1122"/>
                </a:lnTo>
                <a:lnTo>
                  <a:pt x="437" y="1122"/>
                </a:lnTo>
                <a:lnTo>
                  <a:pt x="437" y="1128"/>
                </a:lnTo>
                <a:lnTo>
                  <a:pt x="442" y="1122"/>
                </a:lnTo>
                <a:lnTo>
                  <a:pt x="447" y="1117"/>
                </a:lnTo>
                <a:lnTo>
                  <a:pt x="515" y="1096"/>
                </a:lnTo>
                <a:lnTo>
                  <a:pt x="515" y="1102"/>
                </a:lnTo>
                <a:lnTo>
                  <a:pt x="520" y="1096"/>
                </a:lnTo>
                <a:lnTo>
                  <a:pt x="525" y="1096"/>
                </a:lnTo>
                <a:lnTo>
                  <a:pt x="541" y="1091"/>
                </a:lnTo>
                <a:lnTo>
                  <a:pt x="546" y="1091"/>
                </a:lnTo>
                <a:lnTo>
                  <a:pt x="546" y="1096"/>
                </a:lnTo>
                <a:lnTo>
                  <a:pt x="504" y="1128"/>
                </a:lnTo>
                <a:lnTo>
                  <a:pt x="499" y="1133"/>
                </a:lnTo>
                <a:lnTo>
                  <a:pt x="478" y="1159"/>
                </a:lnTo>
                <a:lnTo>
                  <a:pt x="468" y="1174"/>
                </a:lnTo>
                <a:lnTo>
                  <a:pt x="489" y="1159"/>
                </a:lnTo>
                <a:lnTo>
                  <a:pt x="520" y="1133"/>
                </a:lnTo>
                <a:lnTo>
                  <a:pt x="525" y="1128"/>
                </a:lnTo>
                <a:lnTo>
                  <a:pt x="525" y="1133"/>
                </a:lnTo>
                <a:lnTo>
                  <a:pt x="468" y="1211"/>
                </a:lnTo>
                <a:lnTo>
                  <a:pt x="468" y="1216"/>
                </a:lnTo>
                <a:lnTo>
                  <a:pt x="463" y="1216"/>
                </a:lnTo>
                <a:lnTo>
                  <a:pt x="457" y="1221"/>
                </a:lnTo>
                <a:lnTo>
                  <a:pt x="421" y="1268"/>
                </a:lnTo>
                <a:lnTo>
                  <a:pt x="442" y="1257"/>
                </a:lnTo>
                <a:lnTo>
                  <a:pt x="509" y="1216"/>
                </a:lnTo>
                <a:lnTo>
                  <a:pt x="515" y="1216"/>
                </a:lnTo>
                <a:lnTo>
                  <a:pt x="520" y="1216"/>
                </a:lnTo>
                <a:lnTo>
                  <a:pt x="525" y="1211"/>
                </a:lnTo>
                <a:lnTo>
                  <a:pt x="530" y="1211"/>
                </a:lnTo>
                <a:lnTo>
                  <a:pt x="530" y="1205"/>
                </a:lnTo>
                <a:lnTo>
                  <a:pt x="530" y="1200"/>
                </a:lnTo>
                <a:lnTo>
                  <a:pt x="535" y="1205"/>
                </a:lnTo>
                <a:lnTo>
                  <a:pt x="530" y="1200"/>
                </a:lnTo>
                <a:lnTo>
                  <a:pt x="535" y="1200"/>
                </a:lnTo>
                <a:lnTo>
                  <a:pt x="535" y="1195"/>
                </a:lnTo>
                <a:lnTo>
                  <a:pt x="535" y="1185"/>
                </a:lnTo>
                <a:lnTo>
                  <a:pt x="525" y="1190"/>
                </a:lnTo>
                <a:lnTo>
                  <a:pt x="520" y="1190"/>
                </a:lnTo>
                <a:lnTo>
                  <a:pt x="515" y="1190"/>
                </a:lnTo>
                <a:lnTo>
                  <a:pt x="509" y="1190"/>
                </a:lnTo>
                <a:lnTo>
                  <a:pt x="504" y="1190"/>
                </a:lnTo>
                <a:lnTo>
                  <a:pt x="504" y="1195"/>
                </a:lnTo>
                <a:lnTo>
                  <a:pt x="520" y="1164"/>
                </a:lnTo>
                <a:lnTo>
                  <a:pt x="541" y="1133"/>
                </a:lnTo>
                <a:lnTo>
                  <a:pt x="546" y="1128"/>
                </a:lnTo>
                <a:lnTo>
                  <a:pt x="556" y="1133"/>
                </a:lnTo>
                <a:lnTo>
                  <a:pt x="551" y="1138"/>
                </a:lnTo>
                <a:lnTo>
                  <a:pt x="556" y="1138"/>
                </a:lnTo>
                <a:lnTo>
                  <a:pt x="561" y="1138"/>
                </a:lnTo>
                <a:lnTo>
                  <a:pt x="577" y="1138"/>
                </a:lnTo>
                <a:lnTo>
                  <a:pt x="582" y="1138"/>
                </a:lnTo>
                <a:lnTo>
                  <a:pt x="598" y="1133"/>
                </a:lnTo>
                <a:lnTo>
                  <a:pt x="613" y="1128"/>
                </a:lnTo>
                <a:lnTo>
                  <a:pt x="624" y="1112"/>
                </a:lnTo>
                <a:lnTo>
                  <a:pt x="702" y="1081"/>
                </a:lnTo>
                <a:lnTo>
                  <a:pt x="743" y="1055"/>
                </a:lnTo>
                <a:lnTo>
                  <a:pt x="759" y="1039"/>
                </a:lnTo>
                <a:lnTo>
                  <a:pt x="774" y="1018"/>
                </a:lnTo>
                <a:lnTo>
                  <a:pt x="779" y="987"/>
                </a:lnTo>
                <a:lnTo>
                  <a:pt x="785" y="946"/>
                </a:lnTo>
                <a:lnTo>
                  <a:pt x="790" y="946"/>
                </a:lnTo>
                <a:lnTo>
                  <a:pt x="790" y="940"/>
                </a:lnTo>
                <a:lnTo>
                  <a:pt x="795" y="940"/>
                </a:lnTo>
                <a:lnTo>
                  <a:pt x="795" y="935"/>
                </a:lnTo>
                <a:lnTo>
                  <a:pt x="800" y="935"/>
                </a:lnTo>
                <a:lnTo>
                  <a:pt x="800" y="925"/>
                </a:lnTo>
                <a:lnTo>
                  <a:pt x="795" y="920"/>
                </a:lnTo>
                <a:lnTo>
                  <a:pt x="790" y="920"/>
                </a:lnTo>
                <a:lnTo>
                  <a:pt x="785" y="920"/>
                </a:lnTo>
                <a:lnTo>
                  <a:pt x="790" y="904"/>
                </a:lnTo>
                <a:lnTo>
                  <a:pt x="795" y="899"/>
                </a:lnTo>
                <a:lnTo>
                  <a:pt x="790" y="904"/>
                </a:lnTo>
                <a:lnTo>
                  <a:pt x="790" y="878"/>
                </a:lnTo>
                <a:lnTo>
                  <a:pt x="790" y="852"/>
                </a:lnTo>
                <a:lnTo>
                  <a:pt x="795" y="811"/>
                </a:lnTo>
                <a:lnTo>
                  <a:pt x="795" y="764"/>
                </a:lnTo>
                <a:lnTo>
                  <a:pt x="795" y="759"/>
                </a:lnTo>
                <a:lnTo>
                  <a:pt x="795" y="753"/>
                </a:lnTo>
                <a:lnTo>
                  <a:pt x="800" y="753"/>
                </a:lnTo>
                <a:lnTo>
                  <a:pt x="795" y="753"/>
                </a:lnTo>
                <a:lnTo>
                  <a:pt x="795" y="733"/>
                </a:lnTo>
                <a:lnTo>
                  <a:pt x="800" y="733"/>
                </a:lnTo>
                <a:lnTo>
                  <a:pt x="805" y="733"/>
                </a:lnTo>
                <a:lnTo>
                  <a:pt x="805" y="738"/>
                </a:lnTo>
                <a:lnTo>
                  <a:pt x="805" y="733"/>
                </a:lnTo>
                <a:lnTo>
                  <a:pt x="805" y="738"/>
                </a:lnTo>
                <a:lnTo>
                  <a:pt x="811" y="733"/>
                </a:lnTo>
                <a:lnTo>
                  <a:pt x="816" y="733"/>
                </a:lnTo>
                <a:lnTo>
                  <a:pt x="816" y="727"/>
                </a:lnTo>
                <a:lnTo>
                  <a:pt x="811" y="727"/>
                </a:lnTo>
                <a:lnTo>
                  <a:pt x="811" y="722"/>
                </a:lnTo>
                <a:lnTo>
                  <a:pt x="800" y="722"/>
                </a:lnTo>
                <a:lnTo>
                  <a:pt x="795" y="727"/>
                </a:lnTo>
                <a:lnTo>
                  <a:pt x="800" y="727"/>
                </a:lnTo>
                <a:lnTo>
                  <a:pt x="795" y="727"/>
                </a:lnTo>
                <a:lnTo>
                  <a:pt x="800" y="727"/>
                </a:lnTo>
                <a:lnTo>
                  <a:pt x="795" y="733"/>
                </a:lnTo>
                <a:lnTo>
                  <a:pt x="795" y="707"/>
                </a:lnTo>
                <a:lnTo>
                  <a:pt x="800" y="707"/>
                </a:lnTo>
                <a:lnTo>
                  <a:pt x="795" y="707"/>
                </a:lnTo>
                <a:lnTo>
                  <a:pt x="790" y="634"/>
                </a:lnTo>
                <a:lnTo>
                  <a:pt x="800" y="629"/>
                </a:lnTo>
                <a:lnTo>
                  <a:pt x="800" y="624"/>
                </a:lnTo>
                <a:lnTo>
                  <a:pt x="795" y="629"/>
                </a:lnTo>
                <a:lnTo>
                  <a:pt x="795" y="624"/>
                </a:lnTo>
                <a:lnTo>
                  <a:pt x="790" y="624"/>
                </a:lnTo>
                <a:lnTo>
                  <a:pt x="790" y="618"/>
                </a:lnTo>
                <a:lnTo>
                  <a:pt x="795" y="613"/>
                </a:lnTo>
                <a:lnTo>
                  <a:pt x="790" y="613"/>
                </a:lnTo>
                <a:lnTo>
                  <a:pt x="785" y="582"/>
                </a:lnTo>
                <a:lnTo>
                  <a:pt x="790" y="577"/>
                </a:lnTo>
                <a:lnTo>
                  <a:pt x="790" y="572"/>
                </a:lnTo>
                <a:lnTo>
                  <a:pt x="785" y="572"/>
                </a:lnTo>
                <a:lnTo>
                  <a:pt x="774" y="504"/>
                </a:lnTo>
                <a:lnTo>
                  <a:pt x="774" y="499"/>
                </a:lnTo>
                <a:lnTo>
                  <a:pt x="790" y="499"/>
                </a:lnTo>
                <a:lnTo>
                  <a:pt x="800" y="489"/>
                </a:lnTo>
                <a:lnTo>
                  <a:pt x="795" y="489"/>
                </a:lnTo>
                <a:lnTo>
                  <a:pt x="774" y="499"/>
                </a:lnTo>
                <a:lnTo>
                  <a:pt x="764" y="447"/>
                </a:lnTo>
                <a:lnTo>
                  <a:pt x="759" y="379"/>
                </a:lnTo>
                <a:lnTo>
                  <a:pt x="748" y="317"/>
                </a:lnTo>
                <a:lnTo>
                  <a:pt x="733" y="244"/>
                </a:lnTo>
                <a:lnTo>
                  <a:pt x="717" y="172"/>
                </a:lnTo>
                <a:lnTo>
                  <a:pt x="733" y="255"/>
                </a:lnTo>
                <a:lnTo>
                  <a:pt x="743" y="353"/>
                </a:lnTo>
                <a:lnTo>
                  <a:pt x="722" y="229"/>
                </a:lnTo>
                <a:lnTo>
                  <a:pt x="686" y="94"/>
                </a:lnTo>
                <a:lnTo>
                  <a:pt x="707" y="187"/>
                </a:lnTo>
                <a:lnTo>
                  <a:pt x="748" y="385"/>
                </a:lnTo>
                <a:lnTo>
                  <a:pt x="748" y="411"/>
                </a:lnTo>
                <a:lnTo>
                  <a:pt x="754" y="437"/>
                </a:lnTo>
                <a:lnTo>
                  <a:pt x="728" y="343"/>
                </a:lnTo>
                <a:lnTo>
                  <a:pt x="702" y="229"/>
                </a:lnTo>
                <a:lnTo>
                  <a:pt x="660" y="114"/>
                </a:lnTo>
                <a:lnTo>
                  <a:pt x="603" y="0"/>
                </a:lnTo>
                <a:lnTo>
                  <a:pt x="650" y="114"/>
                </a:lnTo>
                <a:lnTo>
                  <a:pt x="702" y="255"/>
                </a:lnTo>
                <a:lnTo>
                  <a:pt x="722" y="338"/>
                </a:lnTo>
                <a:lnTo>
                  <a:pt x="738" y="421"/>
                </a:lnTo>
                <a:lnTo>
                  <a:pt x="748" y="504"/>
                </a:lnTo>
                <a:lnTo>
                  <a:pt x="754" y="592"/>
                </a:lnTo>
                <a:lnTo>
                  <a:pt x="748" y="598"/>
                </a:lnTo>
                <a:lnTo>
                  <a:pt x="754" y="598"/>
                </a:lnTo>
                <a:lnTo>
                  <a:pt x="754" y="650"/>
                </a:lnTo>
                <a:lnTo>
                  <a:pt x="748" y="618"/>
                </a:lnTo>
                <a:lnTo>
                  <a:pt x="738" y="509"/>
                </a:lnTo>
                <a:lnTo>
                  <a:pt x="738" y="546"/>
                </a:lnTo>
                <a:lnTo>
                  <a:pt x="728" y="551"/>
                </a:lnTo>
                <a:lnTo>
                  <a:pt x="660" y="327"/>
                </a:lnTo>
                <a:lnTo>
                  <a:pt x="650" y="244"/>
                </a:lnTo>
                <a:lnTo>
                  <a:pt x="634" y="161"/>
                </a:lnTo>
                <a:lnTo>
                  <a:pt x="613" y="78"/>
                </a:lnTo>
                <a:lnTo>
                  <a:pt x="582" y="0"/>
                </a:lnTo>
                <a:lnTo>
                  <a:pt x="561" y="0"/>
                </a:lnTo>
                <a:lnTo>
                  <a:pt x="582" y="57"/>
                </a:lnTo>
                <a:lnTo>
                  <a:pt x="603" y="135"/>
                </a:lnTo>
                <a:lnTo>
                  <a:pt x="624" y="218"/>
                </a:lnTo>
                <a:lnTo>
                  <a:pt x="629" y="218"/>
                </a:lnTo>
                <a:lnTo>
                  <a:pt x="644" y="286"/>
                </a:lnTo>
                <a:lnTo>
                  <a:pt x="660" y="364"/>
                </a:lnTo>
                <a:lnTo>
                  <a:pt x="676" y="452"/>
                </a:lnTo>
                <a:lnTo>
                  <a:pt x="655" y="379"/>
                </a:lnTo>
                <a:lnTo>
                  <a:pt x="639" y="327"/>
                </a:lnTo>
                <a:lnTo>
                  <a:pt x="624" y="281"/>
                </a:lnTo>
                <a:lnTo>
                  <a:pt x="639" y="296"/>
                </a:lnTo>
                <a:lnTo>
                  <a:pt x="629" y="270"/>
                </a:lnTo>
                <a:lnTo>
                  <a:pt x="618" y="255"/>
                </a:lnTo>
                <a:lnTo>
                  <a:pt x="613" y="250"/>
                </a:lnTo>
                <a:lnTo>
                  <a:pt x="618" y="239"/>
                </a:lnTo>
                <a:lnTo>
                  <a:pt x="608" y="213"/>
                </a:lnTo>
                <a:lnTo>
                  <a:pt x="624" y="218"/>
                </a:lnTo>
                <a:lnTo>
                  <a:pt x="572" y="99"/>
                </a:lnTo>
                <a:lnTo>
                  <a:pt x="520" y="0"/>
                </a:lnTo>
                <a:lnTo>
                  <a:pt x="0" y="0"/>
                </a:lnTo>
                <a:lnTo>
                  <a:pt x="0" y="312"/>
                </a:lnTo>
                <a:lnTo>
                  <a:pt x="16" y="302"/>
                </a:lnTo>
                <a:lnTo>
                  <a:pt x="37" y="302"/>
                </a:lnTo>
                <a:lnTo>
                  <a:pt x="89" y="302"/>
                </a:lnTo>
                <a:lnTo>
                  <a:pt x="114" y="317"/>
                </a:lnTo>
                <a:lnTo>
                  <a:pt x="151" y="338"/>
                </a:lnTo>
                <a:lnTo>
                  <a:pt x="192" y="374"/>
                </a:lnTo>
                <a:lnTo>
                  <a:pt x="229" y="416"/>
                </a:lnTo>
                <a:lnTo>
                  <a:pt x="255" y="463"/>
                </a:lnTo>
                <a:lnTo>
                  <a:pt x="276" y="509"/>
                </a:lnTo>
                <a:lnTo>
                  <a:pt x="265" y="520"/>
                </a:lnTo>
                <a:lnTo>
                  <a:pt x="250" y="473"/>
                </a:lnTo>
                <a:lnTo>
                  <a:pt x="229" y="437"/>
                </a:lnTo>
                <a:lnTo>
                  <a:pt x="208" y="405"/>
                </a:lnTo>
                <a:lnTo>
                  <a:pt x="182" y="379"/>
                </a:lnTo>
                <a:lnTo>
                  <a:pt x="140" y="343"/>
                </a:lnTo>
                <a:lnTo>
                  <a:pt x="99" y="322"/>
                </a:lnTo>
                <a:lnTo>
                  <a:pt x="63" y="312"/>
                </a:lnTo>
                <a:lnTo>
                  <a:pt x="31" y="312"/>
                </a:lnTo>
                <a:lnTo>
                  <a:pt x="0" y="317"/>
                </a:lnTo>
                <a:lnTo>
                  <a:pt x="47" y="317"/>
                </a:lnTo>
                <a:lnTo>
                  <a:pt x="89" y="327"/>
                </a:lnTo>
                <a:lnTo>
                  <a:pt x="125" y="343"/>
                </a:lnTo>
                <a:lnTo>
                  <a:pt x="161" y="369"/>
                </a:lnTo>
                <a:lnTo>
                  <a:pt x="192" y="400"/>
                </a:lnTo>
                <a:lnTo>
                  <a:pt x="218" y="437"/>
                </a:lnTo>
                <a:lnTo>
                  <a:pt x="239" y="483"/>
                </a:lnTo>
                <a:lnTo>
                  <a:pt x="260" y="525"/>
                </a:lnTo>
                <a:lnTo>
                  <a:pt x="213" y="592"/>
                </a:lnTo>
                <a:lnTo>
                  <a:pt x="177" y="644"/>
                </a:lnTo>
                <a:lnTo>
                  <a:pt x="172" y="650"/>
                </a:lnTo>
                <a:lnTo>
                  <a:pt x="192" y="634"/>
                </a:lnTo>
                <a:lnTo>
                  <a:pt x="218" y="613"/>
                </a:lnTo>
                <a:lnTo>
                  <a:pt x="224" y="608"/>
                </a:lnTo>
                <a:lnTo>
                  <a:pt x="224" y="613"/>
                </a:lnTo>
                <a:lnTo>
                  <a:pt x="187" y="665"/>
                </a:lnTo>
                <a:lnTo>
                  <a:pt x="135" y="722"/>
                </a:lnTo>
                <a:lnTo>
                  <a:pt x="130" y="717"/>
                </a:lnTo>
                <a:lnTo>
                  <a:pt x="135" y="717"/>
                </a:lnTo>
                <a:lnTo>
                  <a:pt x="130" y="717"/>
                </a:lnTo>
                <a:lnTo>
                  <a:pt x="130" y="712"/>
                </a:lnTo>
                <a:lnTo>
                  <a:pt x="125" y="712"/>
                </a:lnTo>
                <a:lnTo>
                  <a:pt x="120" y="712"/>
                </a:lnTo>
                <a:lnTo>
                  <a:pt x="114" y="712"/>
                </a:lnTo>
                <a:lnTo>
                  <a:pt x="109" y="712"/>
                </a:lnTo>
                <a:lnTo>
                  <a:pt x="104" y="712"/>
                </a:lnTo>
                <a:lnTo>
                  <a:pt x="104" y="717"/>
                </a:lnTo>
                <a:lnTo>
                  <a:pt x="104" y="722"/>
                </a:lnTo>
                <a:lnTo>
                  <a:pt x="99" y="722"/>
                </a:lnTo>
                <a:lnTo>
                  <a:pt x="104" y="727"/>
                </a:lnTo>
                <a:lnTo>
                  <a:pt x="99" y="727"/>
                </a:lnTo>
                <a:lnTo>
                  <a:pt x="104" y="727"/>
                </a:lnTo>
                <a:lnTo>
                  <a:pt x="99" y="733"/>
                </a:lnTo>
                <a:lnTo>
                  <a:pt x="104" y="733"/>
                </a:lnTo>
                <a:lnTo>
                  <a:pt x="99" y="738"/>
                </a:lnTo>
                <a:lnTo>
                  <a:pt x="104" y="738"/>
                </a:lnTo>
                <a:lnTo>
                  <a:pt x="109" y="738"/>
                </a:lnTo>
                <a:lnTo>
                  <a:pt x="109" y="743"/>
                </a:lnTo>
                <a:lnTo>
                  <a:pt x="109" y="738"/>
                </a:lnTo>
                <a:lnTo>
                  <a:pt x="109" y="743"/>
                </a:lnTo>
                <a:lnTo>
                  <a:pt x="114" y="738"/>
                </a:lnTo>
                <a:lnTo>
                  <a:pt x="114" y="743"/>
                </a:lnTo>
                <a:lnTo>
                  <a:pt x="114" y="738"/>
                </a:lnTo>
                <a:lnTo>
                  <a:pt x="114" y="743"/>
                </a:lnTo>
                <a:lnTo>
                  <a:pt x="109" y="748"/>
                </a:lnTo>
                <a:lnTo>
                  <a:pt x="114" y="743"/>
                </a:lnTo>
                <a:lnTo>
                  <a:pt x="120" y="743"/>
                </a:lnTo>
                <a:lnTo>
                  <a:pt x="120" y="738"/>
                </a:lnTo>
                <a:lnTo>
                  <a:pt x="125" y="738"/>
                </a:lnTo>
                <a:lnTo>
                  <a:pt x="130" y="738"/>
                </a:lnTo>
                <a:lnTo>
                  <a:pt x="130" y="733"/>
                </a:lnTo>
                <a:lnTo>
                  <a:pt x="135" y="727"/>
                </a:lnTo>
                <a:lnTo>
                  <a:pt x="192" y="676"/>
                </a:lnTo>
                <a:lnTo>
                  <a:pt x="239" y="629"/>
                </a:lnTo>
                <a:lnTo>
                  <a:pt x="244" y="618"/>
                </a:lnTo>
                <a:lnTo>
                  <a:pt x="239" y="613"/>
                </a:lnTo>
                <a:lnTo>
                  <a:pt x="234" y="613"/>
                </a:lnTo>
                <a:lnTo>
                  <a:pt x="239" y="608"/>
                </a:lnTo>
                <a:lnTo>
                  <a:pt x="260" y="592"/>
                </a:lnTo>
                <a:lnTo>
                  <a:pt x="255" y="613"/>
                </a:lnTo>
                <a:lnTo>
                  <a:pt x="255" y="618"/>
                </a:lnTo>
                <a:lnTo>
                  <a:pt x="255" y="639"/>
                </a:lnTo>
                <a:lnTo>
                  <a:pt x="244" y="639"/>
                </a:lnTo>
                <a:lnTo>
                  <a:pt x="239" y="639"/>
                </a:lnTo>
                <a:lnTo>
                  <a:pt x="239" y="650"/>
                </a:lnTo>
                <a:lnTo>
                  <a:pt x="239" y="665"/>
                </a:lnTo>
                <a:lnTo>
                  <a:pt x="0" y="956"/>
                </a:lnTo>
                <a:lnTo>
                  <a:pt x="0" y="977"/>
                </a:lnTo>
                <a:lnTo>
                  <a:pt x="5" y="966"/>
                </a:lnTo>
                <a:lnTo>
                  <a:pt x="31" y="961"/>
                </a:lnTo>
                <a:lnTo>
                  <a:pt x="0" y="998"/>
                </a:lnTo>
                <a:lnTo>
                  <a:pt x="31" y="961"/>
                </a:lnTo>
                <a:lnTo>
                  <a:pt x="57" y="956"/>
                </a:lnTo>
                <a:lnTo>
                  <a:pt x="63" y="961"/>
                </a:lnTo>
                <a:lnTo>
                  <a:pt x="63" y="956"/>
                </a:lnTo>
                <a:lnTo>
                  <a:pt x="68" y="951"/>
                </a:lnTo>
                <a:lnTo>
                  <a:pt x="89" y="946"/>
                </a:lnTo>
                <a:lnTo>
                  <a:pt x="0" y="1044"/>
                </a:lnTo>
                <a:lnTo>
                  <a:pt x="0" y="1268"/>
                </a:lnTo>
                <a:lnTo>
                  <a:pt x="78" y="1221"/>
                </a:lnTo>
                <a:lnTo>
                  <a:pt x="52" y="1247"/>
                </a:lnTo>
                <a:lnTo>
                  <a:pt x="47" y="1252"/>
                </a:lnTo>
                <a:lnTo>
                  <a:pt x="11" y="1289"/>
                </a:lnTo>
                <a:lnTo>
                  <a:pt x="5" y="1289"/>
                </a:lnTo>
                <a:lnTo>
                  <a:pt x="5" y="1294"/>
                </a:lnTo>
                <a:lnTo>
                  <a:pt x="5" y="1289"/>
                </a:lnTo>
                <a:lnTo>
                  <a:pt x="0" y="1299"/>
                </a:lnTo>
                <a:lnTo>
                  <a:pt x="47" y="1252"/>
                </a:lnTo>
                <a:lnTo>
                  <a:pt x="47" y="1257"/>
                </a:lnTo>
                <a:lnTo>
                  <a:pt x="47" y="1252"/>
                </a:lnTo>
                <a:lnTo>
                  <a:pt x="52" y="1252"/>
                </a:lnTo>
                <a:lnTo>
                  <a:pt x="63" y="1247"/>
                </a:lnTo>
                <a:lnTo>
                  <a:pt x="63" y="1242"/>
                </a:lnTo>
                <a:lnTo>
                  <a:pt x="57" y="1247"/>
                </a:lnTo>
                <a:lnTo>
                  <a:pt x="52" y="1247"/>
                </a:lnTo>
                <a:lnTo>
                  <a:pt x="83" y="1221"/>
                </a:lnTo>
                <a:lnTo>
                  <a:pt x="120" y="1200"/>
                </a:lnTo>
                <a:lnTo>
                  <a:pt x="78" y="1252"/>
                </a:lnTo>
                <a:lnTo>
                  <a:pt x="0" y="1304"/>
                </a:lnTo>
                <a:lnTo>
                  <a:pt x="0" y="1309"/>
                </a:lnTo>
                <a:lnTo>
                  <a:pt x="68" y="1263"/>
                </a:lnTo>
                <a:lnTo>
                  <a:pt x="0" y="1346"/>
                </a:lnTo>
                <a:lnTo>
                  <a:pt x="0" y="1351"/>
                </a:lnTo>
                <a:lnTo>
                  <a:pt x="73" y="1283"/>
                </a:lnTo>
                <a:lnTo>
                  <a:pt x="73" y="1278"/>
                </a:lnTo>
                <a:lnTo>
                  <a:pt x="73" y="1283"/>
                </a:lnTo>
                <a:lnTo>
                  <a:pt x="83" y="1278"/>
                </a:lnTo>
                <a:lnTo>
                  <a:pt x="78" y="1278"/>
                </a:lnTo>
                <a:lnTo>
                  <a:pt x="140" y="1221"/>
                </a:lnTo>
                <a:lnTo>
                  <a:pt x="114" y="1257"/>
                </a:lnTo>
                <a:lnTo>
                  <a:pt x="47" y="1315"/>
                </a:lnTo>
                <a:lnTo>
                  <a:pt x="0" y="1351"/>
                </a:lnTo>
                <a:lnTo>
                  <a:pt x="0" y="1387"/>
                </a:lnTo>
                <a:lnTo>
                  <a:pt x="73" y="1335"/>
                </a:lnTo>
                <a:lnTo>
                  <a:pt x="125" y="1294"/>
                </a:lnTo>
                <a:lnTo>
                  <a:pt x="78" y="1341"/>
                </a:lnTo>
                <a:lnTo>
                  <a:pt x="208" y="1226"/>
                </a:lnTo>
                <a:lnTo>
                  <a:pt x="166" y="1283"/>
                </a:lnTo>
                <a:lnTo>
                  <a:pt x="161" y="1283"/>
                </a:lnTo>
                <a:lnTo>
                  <a:pt x="161" y="1289"/>
                </a:lnTo>
                <a:lnTo>
                  <a:pt x="161" y="1294"/>
                </a:lnTo>
                <a:lnTo>
                  <a:pt x="156" y="1294"/>
                </a:lnTo>
                <a:lnTo>
                  <a:pt x="104" y="1330"/>
                </a:lnTo>
                <a:lnTo>
                  <a:pt x="99" y="1330"/>
                </a:lnTo>
                <a:lnTo>
                  <a:pt x="94" y="1335"/>
                </a:lnTo>
                <a:lnTo>
                  <a:pt x="89" y="1335"/>
                </a:lnTo>
                <a:lnTo>
                  <a:pt x="89" y="1341"/>
                </a:lnTo>
                <a:lnTo>
                  <a:pt x="57" y="1361"/>
                </a:lnTo>
                <a:lnTo>
                  <a:pt x="42" y="1372"/>
                </a:lnTo>
                <a:lnTo>
                  <a:pt x="37" y="1372"/>
                </a:lnTo>
                <a:lnTo>
                  <a:pt x="31" y="1372"/>
                </a:lnTo>
                <a:lnTo>
                  <a:pt x="21" y="1377"/>
                </a:lnTo>
                <a:lnTo>
                  <a:pt x="26" y="1377"/>
                </a:lnTo>
                <a:lnTo>
                  <a:pt x="21" y="1382"/>
                </a:lnTo>
                <a:lnTo>
                  <a:pt x="26" y="1382"/>
                </a:lnTo>
                <a:lnTo>
                  <a:pt x="21" y="1387"/>
                </a:lnTo>
                <a:lnTo>
                  <a:pt x="21" y="1382"/>
                </a:lnTo>
                <a:lnTo>
                  <a:pt x="16" y="1387"/>
                </a:lnTo>
                <a:lnTo>
                  <a:pt x="11" y="1387"/>
                </a:lnTo>
                <a:lnTo>
                  <a:pt x="5" y="1392"/>
                </a:lnTo>
                <a:lnTo>
                  <a:pt x="0" y="1398"/>
                </a:lnTo>
                <a:lnTo>
                  <a:pt x="0" y="1418"/>
                </a:lnTo>
                <a:lnTo>
                  <a:pt x="99" y="1361"/>
                </a:lnTo>
                <a:lnTo>
                  <a:pt x="99" y="1356"/>
                </a:lnTo>
                <a:lnTo>
                  <a:pt x="104" y="1356"/>
                </a:lnTo>
                <a:lnTo>
                  <a:pt x="120" y="1346"/>
                </a:lnTo>
                <a:lnTo>
                  <a:pt x="89" y="1392"/>
                </a:lnTo>
                <a:lnTo>
                  <a:pt x="83" y="1392"/>
                </a:lnTo>
                <a:lnTo>
                  <a:pt x="83" y="1398"/>
                </a:lnTo>
                <a:lnTo>
                  <a:pt x="5" y="1507"/>
                </a:lnTo>
                <a:lnTo>
                  <a:pt x="63" y="1429"/>
                </a:lnTo>
                <a:lnTo>
                  <a:pt x="68" y="1429"/>
                </a:lnTo>
                <a:lnTo>
                  <a:pt x="78" y="1424"/>
                </a:lnTo>
                <a:lnTo>
                  <a:pt x="78" y="1418"/>
                </a:lnTo>
                <a:lnTo>
                  <a:pt x="68" y="1424"/>
                </a:lnTo>
                <a:lnTo>
                  <a:pt x="83" y="1403"/>
                </a:lnTo>
                <a:lnTo>
                  <a:pt x="89" y="1403"/>
                </a:lnTo>
                <a:lnTo>
                  <a:pt x="94" y="1403"/>
                </a:lnTo>
                <a:lnTo>
                  <a:pt x="99" y="1398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99" y="1387"/>
                </a:lnTo>
                <a:lnTo>
                  <a:pt x="94" y="1387"/>
                </a:lnTo>
                <a:lnTo>
                  <a:pt x="135" y="1341"/>
                </a:lnTo>
                <a:lnTo>
                  <a:pt x="135" y="1335"/>
                </a:lnTo>
                <a:lnTo>
                  <a:pt x="140" y="1335"/>
                </a:lnTo>
                <a:lnTo>
                  <a:pt x="146" y="1330"/>
                </a:lnTo>
                <a:lnTo>
                  <a:pt x="2276" y="2364"/>
                </a:lnTo>
                <a:lnTo>
                  <a:pt x="499" y="1205"/>
                </a:lnTo>
                <a:lnTo>
                  <a:pt x="483" y="1216"/>
                </a:lnTo>
                <a:lnTo>
                  <a:pt x="494" y="1211"/>
                </a:lnTo>
                <a:lnTo>
                  <a:pt x="499" y="1200"/>
                </a:lnTo>
                <a:lnTo>
                  <a:pt x="504" y="1205"/>
                </a:lnTo>
                <a:lnTo>
                  <a:pt x="499" y="1205"/>
                </a:lnTo>
                <a:lnTo>
                  <a:pt x="2276" y="2364"/>
                </a:lnTo>
                <a:lnTo>
                  <a:pt x="499" y="1200"/>
                </a:lnTo>
                <a:lnTo>
                  <a:pt x="504" y="1195"/>
                </a:lnTo>
                <a:lnTo>
                  <a:pt x="504" y="1200"/>
                </a:lnTo>
                <a:lnTo>
                  <a:pt x="499" y="1200"/>
                </a:lnTo>
                <a:lnTo>
                  <a:pt x="2276" y="2364"/>
                </a:lnTo>
                <a:lnTo>
                  <a:pt x="785" y="618"/>
                </a:lnTo>
                <a:lnTo>
                  <a:pt x="785" y="629"/>
                </a:lnTo>
                <a:lnTo>
                  <a:pt x="785" y="634"/>
                </a:lnTo>
                <a:lnTo>
                  <a:pt x="790" y="748"/>
                </a:lnTo>
                <a:lnTo>
                  <a:pt x="790" y="753"/>
                </a:lnTo>
                <a:lnTo>
                  <a:pt x="785" y="753"/>
                </a:lnTo>
                <a:lnTo>
                  <a:pt x="790" y="753"/>
                </a:lnTo>
                <a:lnTo>
                  <a:pt x="785" y="816"/>
                </a:lnTo>
                <a:lnTo>
                  <a:pt x="785" y="795"/>
                </a:lnTo>
                <a:lnTo>
                  <a:pt x="779" y="774"/>
                </a:lnTo>
                <a:lnTo>
                  <a:pt x="779" y="696"/>
                </a:lnTo>
                <a:lnTo>
                  <a:pt x="774" y="582"/>
                </a:lnTo>
                <a:lnTo>
                  <a:pt x="779" y="582"/>
                </a:lnTo>
                <a:lnTo>
                  <a:pt x="785" y="618"/>
                </a:lnTo>
                <a:lnTo>
                  <a:pt x="2276" y="2364"/>
                </a:lnTo>
                <a:lnTo>
                  <a:pt x="779" y="577"/>
                </a:lnTo>
                <a:lnTo>
                  <a:pt x="774" y="577"/>
                </a:lnTo>
                <a:lnTo>
                  <a:pt x="774" y="582"/>
                </a:lnTo>
                <a:lnTo>
                  <a:pt x="769" y="535"/>
                </a:lnTo>
                <a:lnTo>
                  <a:pt x="764" y="515"/>
                </a:lnTo>
                <a:lnTo>
                  <a:pt x="764" y="478"/>
                </a:lnTo>
                <a:lnTo>
                  <a:pt x="779" y="577"/>
                </a:lnTo>
                <a:lnTo>
                  <a:pt x="2276" y="2364"/>
                </a:lnTo>
                <a:lnTo>
                  <a:pt x="728" y="556"/>
                </a:lnTo>
                <a:lnTo>
                  <a:pt x="738" y="551"/>
                </a:lnTo>
                <a:lnTo>
                  <a:pt x="738" y="546"/>
                </a:lnTo>
                <a:lnTo>
                  <a:pt x="738" y="587"/>
                </a:lnTo>
                <a:lnTo>
                  <a:pt x="728" y="556"/>
                </a:lnTo>
                <a:lnTo>
                  <a:pt x="2276" y="2364"/>
                </a:lnTo>
                <a:lnTo>
                  <a:pt x="728" y="1013"/>
                </a:lnTo>
                <a:lnTo>
                  <a:pt x="728" y="1013"/>
                </a:lnTo>
                <a:lnTo>
                  <a:pt x="728" y="1018"/>
                </a:lnTo>
                <a:lnTo>
                  <a:pt x="728" y="1013"/>
                </a:lnTo>
                <a:lnTo>
                  <a:pt x="2276" y="2364"/>
                </a:lnTo>
                <a:lnTo>
                  <a:pt x="509" y="857"/>
                </a:lnTo>
                <a:lnTo>
                  <a:pt x="504" y="863"/>
                </a:lnTo>
                <a:lnTo>
                  <a:pt x="504" y="857"/>
                </a:lnTo>
                <a:lnTo>
                  <a:pt x="509" y="857"/>
                </a:lnTo>
                <a:lnTo>
                  <a:pt x="2276" y="2364"/>
                </a:lnTo>
                <a:lnTo>
                  <a:pt x="509" y="1065"/>
                </a:lnTo>
                <a:lnTo>
                  <a:pt x="520" y="1060"/>
                </a:lnTo>
                <a:lnTo>
                  <a:pt x="504" y="1070"/>
                </a:lnTo>
                <a:lnTo>
                  <a:pt x="509" y="1065"/>
                </a:lnTo>
                <a:lnTo>
                  <a:pt x="2276" y="2364"/>
                </a:lnTo>
                <a:lnTo>
                  <a:pt x="494" y="1076"/>
                </a:lnTo>
                <a:lnTo>
                  <a:pt x="520" y="1070"/>
                </a:lnTo>
                <a:lnTo>
                  <a:pt x="489" y="1081"/>
                </a:lnTo>
                <a:lnTo>
                  <a:pt x="494" y="1076"/>
                </a:lnTo>
                <a:lnTo>
                  <a:pt x="2276" y="2364"/>
                </a:lnTo>
                <a:lnTo>
                  <a:pt x="483" y="1086"/>
                </a:lnTo>
                <a:lnTo>
                  <a:pt x="546" y="1070"/>
                </a:lnTo>
                <a:lnTo>
                  <a:pt x="504" y="1091"/>
                </a:lnTo>
                <a:lnTo>
                  <a:pt x="546" y="1081"/>
                </a:lnTo>
                <a:lnTo>
                  <a:pt x="447" y="1117"/>
                </a:lnTo>
                <a:lnTo>
                  <a:pt x="483" y="1086"/>
                </a:lnTo>
                <a:lnTo>
                  <a:pt x="2276" y="2364"/>
                </a:lnTo>
                <a:lnTo>
                  <a:pt x="395" y="1112"/>
                </a:lnTo>
                <a:lnTo>
                  <a:pt x="400" y="1107"/>
                </a:lnTo>
                <a:lnTo>
                  <a:pt x="400" y="1112"/>
                </a:lnTo>
                <a:lnTo>
                  <a:pt x="400" y="1107"/>
                </a:lnTo>
                <a:lnTo>
                  <a:pt x="400" y="1112"/>
                </a:lnTo>
                <a:lnTo>
                  <a:pt x="395" y="1112"/>
                </a:lnTo>
                <a:lnTo>
                  <a:pt x="2276" y="2364"/>
                </a:lnTo>
                <a:lnTo>
                  <a:pt x="421" y="1044"/>
                </a:lnTo>
                <a:lnTo>
                  <a:pt x="416" y="1055"/>
                </a:lnTo>
                <a:lnTo>
                  <a:pt x="390" y="1070"/>
                </a:lnTo>
                <a:lnTo>
                  <a:pt x="421" y="1044"/>
                </a:lnTo>
                <a:lnTo>
                  <a:pt x="2276" y="2364"/>
                </a:lnTo>
                <a:lnTo>
                  <a:pt x="317" y="733"/>
                </a:lnTo>
                <a:lnTo>
                  <a:pt x="322" y="727"/>
                </a:lnTo>
                <a:lnTo>
                  <a:pt x="322" y="733"/>
                </a:lnTo>
                <a:lnTo>
                  <a:pt x="317" y="727"/>
                </a:lnTo>
                <a:lnTo>
                  <a:pt x="317" y="733"/>
                </a:lnTo>
                <a:lnTo>
                  <a:pt x="2276" y="2364"/>
                </a:lnTo>
                <a:lnTo>
                  <a:pt x="281" y="546"/>
                </a:lnTo>
                <a:lnTo>
                  <a:pt x="281" y="540"/>
                </a:lnTo>
                <a:lnTo>
                  <a:pt x="286" y="546"/>
                </a:lnTo>
                <a:lnTo>
                  <a:pt x="281" y="551"/>
                </a:lnTo>
                <a:lnTo>
                  <a:pt x="281" y="546"/>
                </a:lnTo>
                <a:lnTo>
                  <a:pt x="2276" y="2364"/>
                </a:lnTo>
                <a:lnTo>
                  <a:pt x="270" y="582"/>
                </a:lnTo>
                <a:lnTo>
                  <a:pt x="281" y="577"/>
                </a:lnTo>
                <a:lnTo>
                  <a:pt x="286" y="603"/>
                </a:lnTo>
                <a:lnTo>
                  <a:pt x="281" y="613"/>
                </a:lnTo>
                <a:lnTo>
                  <a:pt x="276" y="618"/>
                </a:lnTo>
                <a:lnTo>
                  <a:pt x="265" y="613"/>
                </a:lnTo>
                <a:lnTo>
                  <a:pt x="270" y="582"/>
                </a:lnTo>
                <a:lnTo>
                  <a:pt x="2276" y="2364"/>
                </a:lnTo>
                <a:lnTo>
                  <a:pt x="260" y="629"/>
                </a:lnTo>
                <a:lnTo>
                  <a:pt x="265" y="634"/>
                </a:lnTo>
                <a:lnTo>
                  <a:pt x="260" y="644"/>
                </a:lnTo>
                <a:lnTo>
                  <a:pt x="255" y="639"/>
                </a:lnTo>
                <a:lnTo>
                  <a:pt x="260" y="629"/>
                </a:lnTo>
                <a:lnTo>
                  <a:pt x="2276" y="2364"/>
                </a:lnTo>
                <a:lnTo>
                  <a:pt x="244" y="696"/>
                </a:lnTo>
                <a:lnTo>
                  <a:pt x="286" y="644"/>
                </a:lnTo>
                <a:lnTo>
                  <a:pt x="281" y="676"/>
                </a:lnTo>
                <a:lnTo>
                  <a:pt x="234" y="727"/>
                </a:lnTo>
                <a:lnTo>
                  <a:pt x="244" y="696"/>
                </a:lnTo>
                <a:lnTo>
                  <a:pt x="2276" y="2364"/>
                </a:lnTo>
                <a:lnTo>
                  <a:pt x="11" y="961"/>
                </a:lnTo>
                <a:lnTo>
                  <a:pt x="239" y="702"/>
                </a:lnTo>
                <a:lnTo>
                  <a:pt x="229" y="733"/>
                </a:lnTo>
                <a:lnTo>
                  <a:pt x="192" y="769"/>
                </a:lnTo>
                <a:lnTo>
                  <a:pt x="187" y="769"/>
                </a:lnTo>
                <a:lnTo>
                  <a:pt x="172" y="774"/>
                </a:lnTo>
                <a:lnTo>
                  <a:pt x="172" y="779"/>
                </a:lnTo>
                <a:lnTo>
                  <a:pt x="177" y="785"/>
                </a:lnTo>
                <a:lnTo>
                  <a:pt x="161" y="800"/>
                </a:lnTo>
                <a:lnTo>
                  <a:pt x="52" y="940"/>
                </a:lnTo>
                <a:lnTo>
                  <a:pt x="11" y="961"/>
                </a:lnTo>
                <a:lnTo>
                  <a:pt x="2276" y="2364"/>
                </a:lnTo>
                <a:lnTo>
                  <a:pt x="224" y="743"/>
                </a:lnTo>
                <a:lnTo>
                  <a:pt x="213" y="774"/>
                </a:lnTo>
                <a:lnTo>
                  <a:pt x="198" y="774"/>
                </a:lnTo>
                <a:lnTo>
                  <a:pt x="224" y="743"/>
                </a:lnTo>
                <a:lnTo>
                  <a:pt x="2276" y="2364"/>
                </a:lnTo>
                <a:lnTo>
                  <a:pt x="135" y="883"/>
                </a:lnTo>
                <a:lnTo>
                  <a:pt x="114" y="899"/>
                </a:lnTo>
                <a:lnTo>
                  <a:pt x="52" y="935"/>
                </a:lnTo>
                <a:lnTo>
                  <a:pt x="182" y="790"/>
                </a:lnTo>
                <a:lnTo>
                  <a:pt x="192" y="795"/>
                </a:lnTo>
                <a:lnTo>
                  <a:pt x="198" y="795"/>
                </a:lnTo>
                <a:lnTo>
                  <a:pt x="203" y="790"/>
                </a:lnTo>
                <a:lnTo>
                  <a:pt x="192" y="821"/>
                </a:lnTo>
                <a:lnTo>
                  <a:pt x="213" y="785"/>
                </a:lnTo>
                <a:lnTo>
                  <a:pt x="218" y="774"/>
                </a:lnTo>
                <a:lnTo>
                  <a:pt x="234" y="738"/>
                </a:lnTo>
                <a:lnTo>
                  <a:pt x="281" y="681"/>
                </a:lnTo>
                <a:lnTo>
                  <a:pt x="260" y="738"/>
                </a:lnTo>
                <a:lnTo>
                  <a:pt x="255" y="738"/>
                </a:lnTo>
                <a:lnTo>
                  <a:pt x="244" y="748"/>
                </a:lnTo>
                <a:lnTo>
                  <a:pt x="250" y="748"/>
                </a:lnTo>
                <a:lnTo>
                  <a:pt x="255" y="743"/>
                </a:lnTo>
                <a:lnTo>
                  <a:pt x="229" y="779"/>
                </a:lnTo>
                <a:lnTo>
                  <a:pt x="198" y="821"/>
                </a:lnTo>
                <a:lnTo>
                  <a:pt x="192" y="826"/>
                </a:lnTo>
                <a:lnTo>
                  <a:pt x="192" y="821"/>
                </a:lnTo>
                <a:lnTo>
                  <a:pt x="187" y="826"/>
                </a:lnTo>
                <a:lnTo>
                  <a:pt x="135" y="883"/>
                </a:lnTo>
                <a:lnTo>
                  <a:pt x="2276" y="2364"/>
                </a:lnTo>
                <a:lnTo>
                  <a:pt x="213" y="951"/>
                </a:lnTo>
                <a:lnTo>
                  <a:pt x="218" y="946"/>
                </a:lnTo>
                <a:lnTo>
                  <a:pt x="213" y="946"/>
                </a:lnTo>
                <a:lnTo>
                  <a:pt x="218" y="946"/>
                </a:lnTo>
                <a:lnTo>
                  <a:pt x="213" y="951"/>
                </a:lnTo>
                <a:lnTo>
                  <a:pt x="2276" y="2364"/>
                </a:lnTo>
                <a:lnTo>
                  <a:pt x="203" y="1174"/>
                </a:lnTo>
                <a:lnTo>
                  <a:pt x="198" y="1169"/>
                </a:lnTo>
                <a:lnTo>
                  <a:pt x="192" y="1169"/>
                </a:lnTo>
                <a:lnTo>
                  <a:pt x="192" y="1174"/>
                </a:lnTo>
                <a:lnTo>
                  <a:pt x="187" y="1174"/>
                </a:lnTo>
                <a:lnTo>
                  <a:pt x="187" y="1179"/>
                </a:lnTo>
                <a:lnTo>
                  <a:pt x="192" y="1179"/>
                </a:lnTo>
                <a:lnTo>
                  <a:pt x="198" y="1179"/>
                </a:lnTo>
                <a:lnTo>
                  <a:pt x="192" y="1185"/>
                </a:lnTo>
                <a:lnTo>
                  <a:pt x="172" y="1195"/>
                </a:lnTo>
                <a:lnTo>
                  <a:pt x="187" y="1185"/>
                </a:lnTo>
                <a:lnTo>
                  <a:pt x="146" y="1226"/>
                </a:lnTo>
                <a:lnTo>
                  <a:pt x="172" y="1195"/>
                </a:lnTo>
                <a:lnTo>
                  <a:pt x="229" y="1117"/>
                </a:lnTo>
                <a:lnTo>
                  <a:pt x="281" y="1076"/>
                </a:lnTo>
                <a:lnTo>
                  <a:pt x="333" y="1029"/>
                </a:lnTo>
                <a:lnTo>
                  <a:pt x="374" y="977"/>
                </a:lnTo>
                <a:lnTo>
                  <a:pt x="379" y="977"/>
                </a:lnTo>
                <a:lnTo>
                  <a:pt x="307" y="1060"/>
                </a:lnTo>
                <a:lnTo>
                  <a:pt x="239" y="1138"/>
                </a:lnTo>
                <a:lnTo>
                  <a:pt x="234" y="1138"/>
                </a:lnTo>
                <a:lnTo>
                  <a:pt x="213" y="1164"/>
                </a:lnTo>
                <a:lnTo>
                  <a:pt x="213" y="1159"/>
                </a:lnTo>
                <a:lnTo>
                  <a:pt x="203" y="1159"/>
                </a:lnTo>
                <a:lnTo>
                  <a:pt x="208" y="1164"/>
                </a:lnTo>
                <a:lnTo>
                  <a:pt x="213" y="1164"/>
                </a:lnTo>
                <a:lnTo>
                  <a:pt x="203" y="1174"/>
                </a:lnTo>
                <a:lnTo>
                  <a:pt x="2276" y="2364"/>
                </a:lnTo>
                <a:lnTo>
                  <a:pt x="270" y="1164"/>
                </a:lnTo>
                <a:lnTo>
                  <a:pt x="250" y="1205"/>
                </a:lnTo>
                <a:lnTo>
                  <a:pt x="244" y="1226"/>
                </a:lnTo>
                <a:lnTo>
                  <a:pt x="250" y="1221"/>
                </a:lnTo>
                <a:lnTo>
                  <a:pt x="255" y="1221"/>
                </a:lnTo>
                <a:lnTo>
                  <a:pt x="255" y="1216"/>
                </a:lnTo>
                <a:lnTo>
                  <a:pt x="255" y="1211"/>
                </a:lnTo>
                <a:lnTo>
                  <a:pt x="281" y="1179"/>
                </a:lnTo>
                <a:lnTo>
                  <a:pt x="343" y="1107"/>
                </a:lnTo>
                <a:lnTo>
                  <a:pt x="400" y="1081"/>
                </a:lnTo>
                <a:lnTo>
                  <a:pt x="364" y="1128"/>
                </a:lnTo>
                <a:lnTo>
                  <a:pt x="265" y="1211"/>
                </a:lnTo>
                <a:lnTo>
                  <a:pt x="182" y="1278"/>
                </a:lnTo>
                <a:lnTo>
                  <a:pt x="270" y="1164"/>
                </a:lnTo>
                <a:lnTo>
                  <a:pt x="2276" y="2364"/>
                </a:lnTo>
                <a:lnTo>
                  <a:pt x="327" y="1143"/>
                </a:lnTo>
                <a:lnTo>
                  <a:pt x="317" y="1148"/>
                </a:lnTo>
                <a:lnTo>
                  <a:pt x="322" y="1148"/>
                </a:lnTo>
                <a:lnTo>
                  <a:pt x="327" y="1153"/>
                </a:lnTo>
                <a:lnTo>
                  <a:pt x="333" y="1148"/>
                </a:lnTo>
                <a:lnTo>
                  <a:pt x="333" y="1143"/>
                </a:lnTo>
                <a:lnTo>
                  <a:pt x="327" y="1143"/>
                </a:lnTo>
                <a:lnTo>
                  <a:pt x="2276" y="2364"/>
                </a:lnTo>
                <a:lnTo>
                  <a:pt x="909" y="390"/>
                </a:lnTo>
                <a:lnTo>
                  <a:pt x="904" y="395"/>
                </a:lnTo>
                <a:lnTo>
                  <a:pt x="904" y="390"/>
                </a:lnTo>
                <a:lnTo>
                  <a:pt x="904" y="395"/>
                </a:lnTo>
                <a:lnTo>
                  <a:pt x="899" y="395"/>
                </a:lnTo>
                <a:lnTo>
                  <a:pt x="904" y="395"/>
                </a:lnTo>
                <a:lnTo>
                  <a:pt x="909" y="390"/>
                </a:lnTo>
                <a:lnTo>
                  <a:pt x="2276" y="2364"/>
                </a:lnTo>
                <a:lnTo>
                  <a:pt x="343" y="2213"/>
                </a:lnTo>
                <a:lnTo>
                  <a:pt x="338" y="2234"/>
                </a:lnTo>
                <a:lnTo>
                  <a:pt x="333" y="2234"/>
                </a:lnTo>
                <a:lnTo>
                  <a:pt x="333" y="2224"/>
                </a:lnTo>
                <a:lnTo>
                  <a:pt x="327" y="2244"/>
                </a:lnTo>
                <a:lnTo>
                  <a:pt x="338" y="2234"/>
                </a:lnTo>
                <a:lnTo>
                  <a:pt x="343" y="2213"/>
                </a:lnTo>
                <a:lnTo>
                  <a:pt x="2276" y="2364"/>
                </a:lnTo>
                <a:lnTo>
                  <a:pt x="364" y="1252"/>
                </a:lnTo>
                <a:lnTo>
                  <a:pt x="369" y="1252"/>
                </a:lnTo>
                <a:lnTo>
                  <a:pt x="369" y="1247"/>
                </a:lnTo>
                <a:lnTo>
                  <a:pt x="369" y="1242"/>
                </a:lnTo>
                <a:lnTo>
                  <a:pt x="364" y="1242"/>
                </a:lnTo>
                <a:lnTo>
                  <a:pt x="364" y="1237"/>
                </a:lnTo>
                <a:lnTo>
                  <a:pt x="353" y="1242"/>
                </a:lnTo>
                <a:lnTo>
                  <a:pt x="348" y="1247"/>
                </a:lnTo>
                <a:lnTo>
                  <a:pt x="348" y="1252"/>
                </a:lnTo>
                <a:lnTo>
                  <a:pt x="348" y="1247"/>
                </a:lnTo>
                <a:lnTo>
                  <a:pt x="348" y="1252"/>
                </a:lnTo>
                <a:lnTo>
                  <a:pt x="353" y="1252"/>
                </a:lnTo>
                <a:lnTo>
                  <a:pt x="348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7"/>
                </a:lnTo>
                <a:lnTo>
                  <a:pt x="359" y="1252"/>
                </a:lnTo>
                <a:lnTo>
                  <a:pt x="359" y="1257"/>
                </a:lnTo>
                <a:lnTo>
                  <a:pt x="364" y="1252"/>
                </a:lnTo>
                <a:lnTo>
                  <a:pt x="2276" y="2364"/>
                </a:lnTo>
                <a:lnTo>
                  <a:pt x="338" y="1382"/>
                </a:lnTo>
                <a:lnTo>
                  <a:pt x="333" y="1387"/>
                </a:lnTo>
                <a:lnTo>
                  <a:pt x="338" y="1387"/>
                </a:lnTo>
                <a:lnTo>
                  <a:pt x="343" y="1382"/>
                </a:lnTo>
                <a:lnTo>
                  <a:pt x="338" y="1382"/>
                </a:lnTo>
                <a:lnTo>
                  <a:pt x="2276" y="2364"/>
                </a:lnTo>
                <a:lnTo>
                  <a:pt x="333" y="1974"/>
                </a:lnTo>
                <a:lnTo>
                  <a:pt x="338" y="1912"/>
                </a:lnTo>
                <a:lnTo>
                  <a:pt x="333" y="1922"/>
                </a:lnTo>
                <a:lnTo>
                  <a:pt x="333" y="1938"/>
                </a:lnTo>
                <a:lnTo>
                  <a:pt x="333" y="1974"/>
                </a:lnTo>
                <a:lnTo>
                  <a:pt x="2276" y="2364"/>
                </a:lnTo>
                <a:lnTo>
                  <a:pt x="333" y="1335"/>
                </a:lnTo>
                <a:lnTo>
                  <a:pt x="327" y="1341"/>
                </a:lnTo>
                <a:lnTo>
                  <a:pt x="333" y="1341"/>
                </a:lnTo>
                <a:lnTo>
                  <a:pt x="333" y="1335"/>
                </a:lnTo>
                <a:lnTo>
                  <a:pt x="2276" y="2364"/>
                </a:lnTo>
                <a:lnTo>
                  <a:pt x="343" y="1335"/>
                </a:lnTo>
                <a:lnTo>
                  <a:pt x="338" y="1335"/>
                </a:lnTo>
                <a:lnTo>
                  <a:pt x="333" y="1341"/>
                </a:lnTo>
                <a:lnTo>
                  <a:pt x="338" y="1341"/>
                </a:lnTo>
                <a:lnTo>
                  <a:pt x="343" y="1335"/>
                </a:lnTo>
                <a:lnTo>
                  <a:pt x="2276" y="2364"/>
                </a:lnTo>
                <a:lnTo>
                  <a:pt x="327" y="1974"/>
                </a:lnTo>
                <a:lnTo>
                  <a:pt x="327" y="1990"/>
                </a:lnTo>
                <a:lnTo>
                  <a:pt x="333" y="1979"/>
                </a:lnTo>
                <a:lnTo>
                  <a:pt x="327" y="1974"/>
                </a:lnTo>
                <a:lnTo>
                  <a:pt x="2276" y="2364"/>
                </a:lnTo>
                <a:lnTo>
                  <a:pt x="333" y="1330"/>
                </a:lnTo>
                <a:lnTo>
                  <a:pt x="327" y="1330"/>
                </a:lnTo>
                <a:lnTo>
                  <a:pt x="322" y="1335"/>
                </a:lnTo>
                <a:lnTo>
                  <a:pt x="327" y="1335"/>
                </a:lnTo>
                <a:lnTo>
                  <a:pt x="333" y="1335"/>
                </a:lnTo>
                <a:lnTo>
                  <a:pt x="333" y="1330"/>
                </a:lnTo>
                <a:lnTo>
                  <a:pt x="2276" y="2364"/>
                </a:lnTo>
                <a:lnTo>
                  <a:pt x="463" y="1122"/>
                </a:lnTo>
                <a:lnTo>
                  <a:pt x="463" y="1128"/>
                </a:lnTo>
                <a:lnTo>
                  <a:pt x="468" y="1122"/>
                </a:lnTo>
                <a:lnTo>
                  <a:pt x="473" y="1117"/>
                </a:lnTo>
                <a:lnTo>
                  <a:pt x="478" y="1112"/>
                </a:lnTo>
                <a:lnTo>
                  <a:pt x="483" y="1112"/>
                </a:lnTo>
                <a:lnTo>
                  <a:pt x="483" y="1107"/>
                </a:lnTo>
                <a:lnTo>
                  <a:pt x="478" y="1112"/>
                </a:lnTo>
                <a:lnTo>
                  <a:pt x="468" y="1117"/>
                </a:lnTo>
                <a:lnTo>
                  <a:pt x="463" y="1122"/>
                </a:lnTo>
                <a:lnTo>
                  <a:pt x="2276" y="2364"/>
                </a:lnTo>
                <a:lnTo>
                  <a:pt x="447" y="1221"/>
                </a:lnTo>
                <a:lnTo>
                  <a:pt x="452" y="1221"/>
                </a:lnTo>
                <a:lnTo>
                  <a:pt x="457" y="1221"/>
                </a:lnTo>
                <a:lnTo>
                  <a:pt x="457" y="1216"/>
                </a:lnTo>
                <a:lnTo>
                  <a:pt x="463" y="1216"/>
                </a:lnTo>
                <a:lnTo>
                  <a:pt x="457" y="1211"/>
                </a:lnTo>
                <a:lnTo>
                  <a:pt x="452" y="1211"/>
                </a:lnTo>
                <a:lnTo>
                  <a:pt x="447" y="1216"/>
                </a:lnTo>
                <a:lnTo>
                  <a:pt x="447" y="1221"/>
                </a:lnTo>
                <a:lnTo>
                  <a:pt x="2276" y="2364"/>
                </a:lnTo>
                <a:lnTo>
                  <a:pt x="379" y="1320"/>
                </a:lnTo>
                <a:lnTo>
                  <a:pt x="385" y="1315"/>
                </a:lnTo>
                <a:lnTo>
                  <a:pt x="374" y="1315"/>
                </a:lnTo>
                <a:lnTo>
                  <a:pt x="374" y="1320"/>
                </a:lnTo>
                <a:lnTo>
                  <a:pt x="379" y="1320"/>
                </a:lnTo>
                <a:lnTo>
                  <a:pt x="2276" y="2364"/>
                </a:lnTo>
                <a:lnTo>
                  <a:pt x="379" y="1372"/>
                </a:lnTo>
                <a:lnTo>
                  <a:pt x="390" y="1366"/>
                </a:lnTo>
                <a:lnTo>
                  <a:pt x="390" y="1361"/>
                </a:lnTo>
                <a:lnTo>
                  <a:pt x="379" y="1372"/>
                </a:lnTo>
                <a:lnTo>
                  <a:pt x="2276" y="2364"/>
                </a:lnTo>
                <a:lnTo>
                  <a:pt x="395" y="1325"/>
                </a:lnTo>
                <a:lnTo>
                  <a:pt x="390" y="1320"/>
                </a:lnTo>
                <a:lnTo>
                  <a:pt x="385" y="1320"/>
                </a:lnTo>
                <a:lnTo>
                  <a:pt x="379" y="1325"/>
                </a:lnTo>
                <a:lnTo>
                  <a:pt x="374" y="1330"/>
                </a:lnTo>
                <a:lnTo>
                  <a:pt x="379" y="1330"/>
                </a:lnTo>
                <a:lnTo>
                  <a:pt x="374" y="1330"/>
                </a:lnTo>
                <a:lnTo>
                  <a:pt x="374" y="1335"/>
                </a:lnTo>
                <a:lnTo>
                  <a:pt x="379" y="1330"/>
                </a:lnTo>
                <a:lnTo>
                  <a:pt x="374" y="1335"/>
                </a:lnTo>
                <a:lnTo>
                  <a:pt x="379" y="1335"/>
                </a:lnTo>
                <a:lnTo>
                  <a:pt x="385" y="1335"/>
                </a:lnTo>
                <a:lnTo>
                  <a:pt x="385" y="1330"/>
                </a:lnTo>
                <a:lnTo>
                  <a:pt x="390" y="1330"/>
                </a:lnTo>
                <a:lnTo>
                  <a:pt x="390" y="1325"/>
                </a:lnTo>
                <a:lnTo>
                  <a:pt x="395" y="1325"/>
                </a:lnTo>
                <a:lnTo>
                  <a:pt x="2276" y="2364"/>
                </a:lnTo>
                <a:lnTo>
                  <a:pt x="395" y="1283"/>
                </a:lnTo>
                <a:lnTo>
                  <a:pt x="390" y="1278"/>
                </a:lnTo>
                <a:lnTo>
                  <a:pt x="385" y="1278"/>
                </a:lnTo>
                <a:lnTo>
                  <a:pt x="385" y="1283"/>
                </a:lnTo>
                <a:lnTo>
                  <a:pt x="379" y="1283"/>
                </a:lnTo>
                <a:lnTo>
                  <a:pt x="374" y="1283"/>
                </a:lnTo>
                <a:lnTo>
                  <a:pt x="369" y="1289"/>
                </a:lnTo>
                <a:lnTo>
                  <a:pt x="374" y="1289"/>
                </a:lnTo>
                <a:lnTo>
                  <a:pt x="369" y="1289"/>
                </a:lnTo>
                <a:lnTo>
                  <a:pt x="369" y="1294"/>
                </a:lnTo>
                <a:lnTo>
                  <a:pt x="369" y="1299"/>
                </a:lnTo>
                <a:lnTo>
                  <a:pt x="369" y="1294"/>
                </a:lnTo>
                <a:lnTo>
                  <a:pt x="369" y="1299"/>
                </a:lnTo>
                <a:lnTo>
                  <a:pt x="374" y="1299"/>
                </a:lnTo>
                <a:lnTo>
                  <a:pt x="369" y="1299"/>
                </a:lnTo>
                <a:lnTo>
                  <a:pt x="374" y="1299"/>
                </a:lnTo>
                <a:lnTo>
                  <a:pt x="379" y="1299"/>
                </a:lnTo>
                <a:lnTo>
                  <a:pt x="385" y="1299"/>
                </a:lnTo>
                <a:lnTo>
                  <a:pt x="390" y="1294"/>
                </a:lnTo>
                <a:lnTo>
                  <a:pt x="390" y="1289"/>
                </a:lnTo>
                <a:lnTo>
                  <a:pt x="395" y="1289"/>
                </a:lnTo>
                <a:lnTo>
                  <a:pt x="395" y="1283"/>
                </a:lnTo>
                <a:lnTo>
                  <a:pt x="2276" y="2364"/>
                </a:lnTo>
                <a:lnTo>
                  <a:pt x="270" y="1361"/>
                </a:lnTo>
                <a:lnTo>
                  <a:pt x="270" y="1356"/>
                </a:lnTo>
                <a:lnTo>
                  <a:pt x="260" y="1356"/>
                </a:lnTo>
                <a:lnTo>
                  <a:pt x="255" y="1361"/>
                </a:lnTo>
                <a:lnTo>
                  <a:pt x="250" y="1366"/>
                </a:lnTo>
                <a:lnTo>
                  <a:pt x="244" y="1372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82"/>
                </a:lnTo>
                <a:lnTo>
                  <a:pt x="244" y="1377"/>
                </a:lnTo>
                <a:lnTo>
                  <a:pt x="250" y="1377"/>
                </a:lnTo>
                <a:lnTo>
                  <a:pt x="250" y="1382"/>
                </a:lnTo>
                <a:lnTo>
                  <a:pt x="250" y="1377"/>
                </a:lnTo>
                <a:lnTo>
                  <a:pt x="255" y="1377"/>
                </a:lnTo>
                <a:lnTo>
                  <a:pt x="255" y="1382"/>
                </a:lnTo>
                <a:lnTo>
                  <a:pt x="255" y="1377"/>
                </a:lnTo>
                <a:lnTo>
                  <a:pt x="265" y="1372"/>
                </a:lnTo>
                <a:lnTo>
                  <a:pt x="265" y="1366"/>
                </a:lnTo>
                <a:lnTo>
                  <a:pt x="270" y="1366"/>
                </a:lnTo>
                <a:lnTo>
                  <a:pt x="270" y="1361"/>
                </a:lnTo>
                <a:lnTo>
                  <a:pt x="2276" y="2364"/>
                </a:lnTo>
                <a:lnTo>
                  <a:pt x="255" y="1289"/>
                </a:lnTo>
                <a:lnTo>
                  <a:pt x="244" y="1294"/>
                </a:lnTo>
                <a:lnTo>
                  <a:pt x="234" y="1299"/>
                </a:lnTo>
                <a:lnTo>
                  <a:pt x="239" y="1299"/>
                </a:lnTo>
                <a:lnTo>
                  <a:pt x="255" y="1294"/>
                </a:lnTo>
                <a:lnTo>
                  <a:pt x="255" y="1289"/>
                </a:lnTo>
                <a:lnTo>
                  <a:pt x="2276" y="2364"/>
                </a:lnTo>
                <a:lnTo>
                  <a:pt x="286" y="1278"/>
                </a:lnTo>
                <a:lnTo>
                  <a:pt x="286" y="1273"/>
                </a:lnTo>
                <a:lnTo>
                  <a:pt x="281" y="1278"/>
                </a:lnTo>
                <a:lnTo>
                  <a:pt x="286" y="1278"/>
                </a:lnTo>
                <a:lnTo>
                  <a:pt x="2276" y="2364"/>
                </a:lnTo>
                <a:lnTo>
                  <a:pt x="270" y="1283"/>
                </a:lnTo>
                <a:lnTo>
                  <a:pt x="276" y="1283"/>
                </a:lnTo>
                <a:lnTo>
                  <a:pt x="276" y="1278"/>
                </a:lnTo>
                <a:lnTo>
                  <a:pt x="270" y="1283"/>
                </a:lnTo>
                <a:lnTo>
                  <a:pt x="270" y="1289"/>
                </a:lnTo>
                <a:lnTo>
                  <a:pt x="270" y="1283"/>
                </a:lnTo>
                <a:lnTo>
                  <a:pt x="2276" y="2364"/>
                </a:lnTo>
                <a:lnTo>
                  <a:pt x="286" y="1341"/>
                </a:lnTo>
                <a:lnTo>
                  <a:pt x="286" y="1335"/>
                </a:lnTo>
                <a:lnTo>
                  <a:pt x="281" y="1335"/>
                </a:lnTo>
                <a:lnTo>
                  <a:pt x="276" y="1346"/>
                </a:lnTo>
                <a:lnTo>
                  <a:pt x="270" y="1346"/>
                </a:lnTo>
                <a:lnTo>
                  <a:pt x="281" y="1346"/>
                </a:lnTo>
                <a:lnTo>
                  <a:pt x="286" y="1341"/>
                </a:lnTo>
                <a:lnTo>
                  <a:pt x="2276" y="2364"/>
                </a:lnTo>
                <a:lnTo>
                  <a:pt x="296" y="1278"/>
                </a:lnTo>
                <a:lnTo>
                  <a:pt x="302" y="1273"/>
                </a:lnTo>
                <a:lnTo>
                  <a:pt x="307" y="1273"/>
                </a:lnTo>
                <a:lnTo>
                  <a:pt x="307" y="1268"/>
                </a:lnTo>
                <a:lnTo>
                  <a:pt x="317" y="1263"/>
                </a:lnTo>
                <a:lnTo>
                  <a:pt x="307" y="1263"/>
                </a:lnTo>
                <a:lnTo>
                  <a:pt x="307" y="1257"/>
                </a:lnTo>
                <a:lnTo>
                  <a:pt x="296" y="1263"/>
                </a:lnTo>
                <a:lnTo>
                  <a:pt x="291" y="1268"/>
                </a:lnTo>
                <a:lnTo>
                  <a:pt x="286" y="1268"/>
                </a:lnTo>
                <a:lnTo>
                  <a:pt x="291" y="1268"/>
                </a:lnTo>
                <a:lnTo>
                  <a:pt x="291" y="1273"/>
                </a:lnTo>
                <a:lnTo>
                  <a:pt x="291" y="1268"/>
                </a:lnTo>
                <a:lnTo>
                  <a:pt x="291" y="1273"/>
                </a:lnTo>
                <a:lnTo>
                  <a:pt x="286" y="1278"/>
                </a:lnTo>
                <a:lnTo>
                  <a:pt x="291" y="1273"/>
                </a:lnTo>
                <a:lnTo>
                  <a:pt x="291" y="1278"/>
                </a:lnTo>
                <a:lnTo>
                  <a:pt x="291" y="1273"/>
                </a:lnTo>
                <a:lnTo>
                  <a:pt x="296" y="1278"/>
                </a:lnTo>
                <a:lnTo>
                  <a:pt x="2276" y="2364"/>
                </a:lnTo>
                <a:lnTo>
                  <a:pt x="213" y="1382"/>
                </a:lnTo>
                <a:lnTo>
                  <a:pt x="224" y="1377"/>
                </a:lnTo>
                <a:lnTo>
                  <a:pt x="224" y="1372"/>
                </a:lnTo>
                <a:lnTo>
                  <a:pt x="218" y="1372"/>
                </a:lnTo>
                <a:lnTo>
                  <a:pt x="213" y="1382"/>
                </a:lnTo>
                <a:lnTo>
                  <a:pt x="213" y="1377"/>
                </a:lnTo>
                <a:lnTo>
                  <a:pt x="213" y="1382"/>
                </a:lnTo>
                <a:lnTo>
                  <a:pt x="2276" y="2364"/>
                </a:lnTo>
                <a:lnTo>
                  <a:pt x="317" y="1351"/>
                </a:lnTo>
                <a:lnTo>
                  <a:pt x="296" y="1361"/>
                </a:lnTo>
                <a:lnTo>
                  <a:pt x="307" y="1356"/>
                </a:lnTo>
                <a:lnTo>
                  <a:pt x="317" y="1351"/>
                </a:lnTo>
                <a:lnTo>
                  <a:pt x="2276" y="2364"/>
                </a:lnTo>
                <a:lnTo>
                  <a:pt x="302" y="1341"/>
                </a:lnTo>
                <a:lnTo>
                  <a:pt x="307" y="1335"/>
                </a:lnTo>
                <a:lnTo>
                  <a:pt x="302" y="1335"/>
                </a:lnTo>
                <a:lnTo>
                  <a:pt x="296" y="1341"/>
                </a:lnTo>
                <a:lnTo>
                  <a:pt x="302" y="1341"/>
                </a:lnTo>
                <a:lnTo>
                  <a:pt x="2276" y="2364"/>
                </a:lnTo>
                <a:lnTo>
                  <a:pt x="353" y="1195"/>
                </a:lnTo>
                <a:lnTo>
                  <a:pt x="359" y="1195"/>
                </a:lnTo>
                <a:lnTo>
                  <a:pt x="364" y="1190"/>
                </a:lnTo>
                <a:lnTo>
                  <a:pt x="353" y="1195"/>
                </a:lnTo>
                <a:lnTo>
                  <a:pt x="2276" y="2364"/>
                </a:lnTo>
                <a:lnTo>
                  <a:pt x="343" y="2052"/>
                </a:lnTo>
                <a:lnTo>
                  <a:pt x="343" y="2057"/>
                </a:lnTo>
                <a:lnTo>
                  <a:pt x="343" y="2068"/>
                </a:lnTo>
                <a:lnTo>
                  <a:pt x="343" y="2052"/>
                </a:lnTo>
                <a:lnTo>
                  <a:pt x="2276" y="2364"/>
                </a:lnTo>
                <a:lnTo>
                  <a:pt x="322" y="1964"/>
                </a:lnTo>
                <a:lnTo>
                  <a:pt x="322" y="1979"/>
                </a:lnTo>
                <a:lnTo>
                  <a:pt x="322" y="1974"/>
                </a:lnTo>
                <a:lnTo>
                  <a:pt x="322" y="1964"/>
                </a:lnTo>
                <a:lnTo>
                  <a:pt x="2276" y="2364"/>
                </a:lnTo>
                <a:lnTo>
                  <a:pt x="348" y="1289"/>
                </a:lnTo>
                <a:lnTo>
                  <a:pt x="348" y="1283"/>
                </a:lnTo>
                <a:lnTo>
                  <a:pt x="343" y="1289"/>
                </a:lnTo>
                <a:lnTo>
                  <a:pt x="348" y="1289"/>
                </a:lnTo>
                <a:lnTo>
                  <a:pt x="2276" y="2364"/>
                </a:lnTo>
                <a:lnTo>
                  <a:pt x="624" y="1122"/>
                </a:lnTo>
                <a:lnTo>
                  <a:pt x="624" y="1128"/>
                </a:lnTo>
                <a:lnTo>
                  <a:pt x="634" y="1122"/>
                </a:lnTo>
                <a:lnTo>
                  <a:pt x="629" y="1122"/>
                </a:lnTo>
                <a:lnTo>
                  <a:pt x="624" y="1122"/>
                </a:lnTo>
                <a:lnTo>
                  <a:pt x="2276" y="2364"/>
                </a:lnTo>
                <a:lnTo>
                  <a:pt x="779" y="1091"/>
                </a:lnTo>
                <a:lnTo>
                  <a:pt x="785" y="1086"/>
                </a:lnTo>
                <a:lnTo>
                  <a:pt x="790" y="1081"/>
                </a:lnTo>
                <a:lnTo>
                  <a:pt x="790" y="1076"/>
                </a:lnTo>
                <a:lnTo>
                  <a:pt x="785" y="1081"/>
                </a:lnTo>
                <a:lnTo>
                  <a:pt x="779" y="1091"/>
                </a:lnTo>
                <a:lnTo>
                  <a:pt x="779" y="1086"/>
                </a:lnTo>
                <a:lnTo>
                  <a:pt x="779" y="1091"/>
                </a:lnTo>
                <a:lnTo>
                  <a:pt x="2276" y="2364"/>
                </a:lnTo>
                <a:lnTo>
                  <a:pt x="790" y="1107"/>
                </a:lnTo>
                <a:lnTo>
                  <a:pt x="790" y="1102"/>
                </a:lnTo>
                <a:lnTo>
                  <a:pt x="790" y="1096"/>
                </a:lnTo>
                <a:lnTo>
                  <a:pt x="779" y="1102"/>
                </a:lnTo>
                <a:lnTo>
                  <a:pt x="769" y="1112"/>
                </a:lnTo>
                <a:lnTo>
                  <a:pt x="769" y="1117"/>
                </a:lnTo>
                <a:lnTo>
                  <a:pt x="779" y="1112"/>
                </a:lnTo>
                <a:lnTo>
                  <a:pt x="779" y="1117"/>
                </a:lnTo>
                <a:lnTo>
                  <a:pt x="790" y="1107"/>
                </a:lnTo>
                <a:lnTo>
                  <a:pt x="2276" y="2364"/>
                </a:lnTo>
                <a:lnTo>
                  <a:pt x="785" y="317"/>
                </a:lnTo>
                <a:lnTo>
                  <a:pt x="790" y="317"/>
                </a:lnTo>
                <a:lnTo>
                  <a:pt x="790" y="312"/>
                </a:lnTo>
                <a:lnTo>
                  <a:pt x="785" y="317"/>
                </a:lnTo>
                <a:lnTo>
                  <a:pt x="2276" y="2364"/>
                </a:lnTo>
                <a:lnTo>
                  <a:pt x="686" y="1242"/>
                </a:lnTo>
                <a:lnTo>
                  <a:pt x="691" y="1237"/>
                </a:lnTo>
                <a:lnTo>
                  <a:pt x="696" y="1231"/>
                </a:lnTo>
                <a:lnTo>
                  <a:pt x="686" y="1242"/>
                </a:lnTo>
                <a:lnTo>
                  <a:pt x="2276" y="2364"/>
                </a:lnTo>
                <a:lnTo>
                  <a:pt x="722" y="1133"/>
                </a:lnTo>
                <a:lnTo>
                  <a:pt x="707" y="1138"/>
                </a:lnTo>
                <a:lnTo>
                  <a:pt x="712" y="1138"/>
                </a:lnTo>
                <a:lnTo>
                  <a:pt x="707" y="1143"/>
                </a:lnTo>
                <a:lnTo>
                  <a:pt x="696" y="1143"/>
                </a:lnTo>
                <a:lnTo>
                  <a:pt x="686" y="1148"/>
                </a:lnTo>
                <a:lnTo>
                  <a:pt x="681" y="1153"/>
                </a:lnTo>
                <a:lnTo>
                  <a:pt x="686" y="1153"/>
                </a:lnTo>
                <a:lnTo>
                  <a:pt x="676" y="1159"/>
                </a:lnTo>
                <a:lnTo>
                  <a:pt x="681" y="1159"/>
                </a:lnTo>
                <a:lnTo>
                  <a:pt x="686" y="1159"/>
                </a:lnTo>
                <a:lnTo>
                  <a:pt x="686" y="1164"/>
                </a:lnTo>
                <a:lnTo>
                  <a:pt x="686" y="1159"/>
                </a:lnTo>
                <a:lnTo>
                  <a:pt x="702" y="1148"/>
                </a:lnTo>
                <a:lnTo>
                  <a:pt x="707" y="1143"/>
                </a:lnTo>
                <a:lnTo>
                  <a:pt x="712" y="1143"/>
                </a:lnTo>
                <a:lnTo>
                  <a:pt x="722" y="1133"/>
                </a:lnTo>
                <a:lnTo>
                  <a:pt x="2276" y="2364"/>
                </a:lnTo>
                <a:lnTo>
                  <a:pt x="728" y="1081"/>
                </a:lnTo>
                <a:lnTo>
                  <a:pt x="728" y="1076"/>
                </a:lnTo>
                <a:lnTo>
                  <a:pt x="733" y="1065"/>
                </a:lnTo>
                <a:lnTo>
                  <a:pt x="728" y="1065"/>
                </a:lnTo>
                <a:lnTo>
                  <a:pt x="728" y="1070"/>
                </a:lnTo>
                <a:lnTo>
                  <a:pt x="722" y="1076"/>
                </a:lnTo>
                <a:lnTo>
                  <a:pt x="712" y="1076"/>
                </a:lnTo>
                <a:lnTo>
                  <a:pt x="712" y="1081"/>
                </a:lnTo>
                <a:lnTo>
                  <a:pt x="717" y="1081"/>
                </a:lnTo>
                <a:lnTo>
                  <a:pt x="722" y="1081"/>
                </a:lnTo>
                <a:lnTo>
                  <a:pt x="728" y="1081"/>
                </a:lnTo>
                <a:lnTo>
                  <a:pt x="2276" y="2364"/>
                </a:lnTo>
                <a:lnTo>
                  <a:pt x="790" y="966"/>
                </a:lnTo>
                <a:lnTo>
                  <a:pt x="785" y="972"/>
                </a:lnTo>
                <a:lnTo>
                  <a:pt x="790" y="972"/>
                </a:lnTo>
                <a:lnTo>
                  <a:pt x="790" y="966"/>
                </a:lnTo>
                <a:lnTo>
                  <a:pt x="2276" y="2364"/>
                </a:lnTo>
                <a:lnTo>
                  <a:pt x="785" y="302"/>
                </a:lnTo>
                <a:lnTo>
                  <a:pt x="790" y="296"/>
                </a:lnTo>
                <a:lnTo>
                  <a:pt x="785" y="296"/>
                </a:lnTo>
                <a:lnTo>
                  <a:pt x="785" y="302"/>
                </a:lnTo>
                <a:lnTo>
                  <a:pt x="2276" y="2364"/>
                </a:lnTo>
                <a:lnTo>
                  <a:pt x="800" y="707"/>
                </a:lnTo>
                <a:lnTo>
                  <a:pt x="800" y="702"/>
                </a:lnTo>
                <a:lnTo>
                  <a:pt x="805" y="696"/>
                </a:lnTo>
                <a:lnTo>
                  <a:pt x="800" y="702"/>
                </a:lnTo>
                <a:lnTo>
                  <a:pt x="800" y="707"/>
                </a:lnTo>
                <a:lnTo>
                  <a:pt x="2276" y="2364"/>
                </a:lnTo>
                <a:lnTo>
                  <a:pt x="800" y="494"/>
                </a:lnTo>
                <a:lnTo>
                  <a:pt x="795" y="499"/>
                </a:lnTo>
                <a:lnTo>
                  <a:pt x="795" y="504"/>
                </a:lnTo>
                <a:lnTo>
                  <a:pt x="795" y="499"/>
                </a:lnTo>
                <a:lnTo>
                  <a:pt x="800" y="499"/>
                </a:lnTo>
                <a:lnTo>
                  <a:pt x="805" y="499"/>
                </a:lnTo>
                <a:lnTo>
                  <a:pt x="805" y="494"/>
                </a:lnTo>
                <a:lnTo>
                  <a:pt x="805" y="489"/>
                </a:lnTo>
                <a:lnTo>
                  <a:pt x="800" y="494"/>
                </a:lnTo>
                <a:lnTo>
                  <a:pt x="2276" y="2364"/>
                </a:lnTo>
                <a:lnTo>
                  <a:pt x="800" y="416"/>
                </a:lnTo>
                <a:lnTo>
                  <a:pt x="795" y="421"/>
                </a:lnTo>
                <a:lnTo>
                  <a:pt x="805" y="416"/>
                </a:lnTo>
                <a:lnTo>
                  <a:pt x="805" y="411"/>
                </a:lnTo>
                <a:lnTo>
                  <a:pt x="800" y="416"/>
                </a:lnTo>
                <a:lnTo>
                  <a:pt x="2276" y="2364"/>
                </a:lnTo>
                <a:lnTo>
                  <a:pt x="800" y="582"/>
                </a:lnTo>
                <a:lnTo>
                  <a:pt x="800" y="577"/>
                </a:lnTo>
                <a:lnTo>
                  <a:pt x="795" y="582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800" y="582"/>
                </a:lnTo>
                <a:lnTo>
                  <a:pt x="2276" y="2364"/>
                </a:lnTo>
                <a:lnTo>
                  <a:pt x="795" y="587"/>
                </a:lnTo>
                <a:lnTo>
                  <a:pt x="795" y="582"/>
                </a:lnTo>
                <a:lnTo>
                  <a:pt x="800" y="582"/>
                </a:lnTo>
                <a:lnTo>
                  <a:pt x="795" y="587"/>
                </a:lnTo>
                <a:lnTo>
                  <a:pt x="2276" y="2364"/>
                </a:lnTo>
                <a:lnTo>
                  <a:pt x="483" y="1299"/>
                </a:lnTo>
                <a:lnTo>
                  <a:pt x="489" y="1294"/>
                </a:lnTo>
                <a:lnTo>
                  <a:pt x="489" y="1289"/>
                </a:lnTo>
                <a:lnTo>
                  <a:pt x="483" y="1289"/>
                </a:lnTo>
                <a:lnTo>
                  <a:pt x="478" y="1294"/>
                </a:lnTo>
                <a:lnTo>
                  <a:pt x="473" y="1299"/>
                </a:lnTo>
                <a:lnTo>
                  <a:pt x="478" y="1294"/>
                </a:lnTo>
                <a:lnTo>
                  <a:pt x="478" y="1299"/>
                </a:lnTo>
                <a:lnTo>
                  <a:pt x="483" y="1294"/>
                </a:lnTo>
                <a:lnTo>
                  <a:pt x="483" y="1299"/>
                </a:lnTo>
                <a:lnTo>
                  <a:pt x="2276" y="2364"/>
                </a:lnTo>
                <a:lnTo>
                  <a:pt x="468" y="1278"/>
                </a:lnTo>
                <a:lnTo>
                  <a:pt x="468" y="1273"/>
                </a:lnTo>
                <a:lnTo>
                  <a:pt x="473" y="1273"/>
                </a:lnTo>
                <a:lnTo>
                  <a:pt x="473" y="1268"/>
                </a:lnTo>
                <a:lnTo>
                  <a:pt x="468" y="1263"/>
                </a:lnTo>
                <a:lnTo>
                  <a:pt x="457" y="1268"/>
                </a:lnTo>
                <a:lnTo>
                  <a:pt x="452" y="1273"/>
                </a:lnTo>
                <a:lnTo>
                  <a:pt x="452" y="1278"/>
                </a:lnTo>
                <a:lnTo>
                  <a:pt x="447" y="1283"/>
                </a:lnTo>
                <a:lnTo>
                  <a:pt x="452" y="1283"/>
                </a:lnTo>
                <a:lnTo>
                  <a:pt x="457" y="1283"/>
                </a:lnTo>
                <a:lnTo>
                  <a:pt x="457" y="1289"/>
                </a:lnTo>
                <a:lnTo>
                  <a:pt x="463" y="1289"/>
                </a:lnTo>
                <a:lnTo>
                  <a:pt x="468" y="1283"/>
                </a:lnTo>
                <a:lnTo>
                  <a:pt x="468" y="1278"/>
                </a:lnTo>
                <a:lnTo>
                  <a:pt x="2276" y="2364"/>
                </a:lnTo>
                <a:lnTo>
                  <a:pt x="515" y="1242"/>
                </a:lnTo>
                <a:lnTo>
                  <a:pt x="525" y="1237"/>
                </a:lnTo>
                <a:lnTo>
                  <a:pt x="530" y="1231"/>
                </a:lnTo>
                <a:lnTo>
                  <a:pt x="530" y="1226"/>
                </a:lnTo>
                <a:lnTo>
                  <a:pt x="515" y="1231"/>
                </a:lnTo>
                <a:lnTo>
                  <a:pt x="504" y="1242"/>
                </a:lnTo>
                <a:lnTo>
                  <a:pt x="509" y="1242"/>
                </a:lnTo>
                <a:lnTo>
                  <a:pt x="504" y="1247"/>
                </a:lnTo>
                <a:lnTo>
                  <a:pt x="515" y="1242"/>
                </a:lnTo>
                <a:lnTo>
                  <a:pt x="2276" y="2364"/>
                </a:lnTo>
                <a:lnTo>
                  <a:pt x="457" y="1372"/>
                </a:lnTo>
                <a:lnTo>
                  <a:pt x="463" y="1372"/>
                </a:lnTo>
                <a:lnTo>
                  <a:pt x="463" y="1366"/>
                </a:lnTo>
                <a:lnTo>
                  <a:pt x="457" y="1372"/>
                </a:lnTo>
                <a:lnTo>
                  <a:pt x="2276" y="2364"/>
                </a:lnTo>
                <a:lnTo>
                  <a:pt x="494" y="1330"/>
                </a:lnTo>
                <a:lnTo>
                  <a:pt x="499" y="1325"/>
                </a:lnTo>
                <a:lnTo>
                  <a:pt x="483" y="1335"/>
                </a:lnTo>
                <a:lnTo>
                  <a:pt x="483" y="1330"/>
                </a:lnTo>
                <a:lnTo>
                  <a:pt x="489" y="1330"/>
                </a:lnTo>
                <a:lnTo>
                  <a:pt x="483" y="1335"/>
                </a:lnTo>
                <a:lnTo>
                  <a:pt x="494" y="1330"/>
                </a:lnTo>
                <a:lnTo>
                  <a:pt x="2276" y="2364"/>
                </a:lnTo>
                <a:lnTo>
                  <a:pt x="437" y="1133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7" y="1133"/>
                </a:lnTo>
                <a:lnTo>
                  <a:pt x="2276" y="2364"/>
                </a:lnTo>
                <a:lnTo>
                  <a:pt x="457" y="1257"/>
                </a:lnTo>
                <a:lnTo>
                  <a:pt x="463" y="1257"/>
                </a:lnTo>
                <a:lnTo>
                  <a:pt x="463" y="1252"/>
                </a:lnTo>
                <a:lnTo>
                  <a:pt x="457" y="1252"/>
                </a:lnTo>
                <a:lnTo>
                  <a:pt x="457" y="1257"/>
                </a:lnTo>
                <a:lnTo>
                  <a:pt x="457" y="1252"/>
                </a:lnTo>
                <a:lnTo>
                  <a:pt x="457" y="1257"/>
                </a:lnTo>
                <a:lnTo>
                  <a:pt x="2276" y="2364"/>
                </a:lnTo>
                <a:lnTo>
                  <a:pt x="473" y="1283"/>
                </a:lnTo>
                <a:lnTo>
                  <a:pt x="478" y="1283"/>
                </a:lnTo>
                <a:lnTo>
                  <a:pt x="483" y="1278"/>
                </a:lnTo>
                <a:lnTo>
                  <a:pt x="483" y="1273"/>
                </a:lnTo>
                <a:lnTo>
                  <a:pt x="478" y="1273"/>
                </a:lnTo>
                <a:lnTo>
                  <a:pt x="468" y="1283"/>
                </a:lnTo>
                <a:lnTo>
                  <a:pt x="473" y="1283"/>
                </a:lnTo>
                <a:lnTo>
                  <a:pt x="2276" y="2364"/>
                </a:lnTo>
                <a:lnTo>
                  <a:pt x="416" y="1315"/>
                </a:lnTo>
                <a:lnTo>
                  <a:pt x="411" y="1315"/>
                </a:lnTo>
                <a:lnTo>
                  <a:pt x="411" y="1320"/>
                </a:lnTo>
                <a:lnTo>
                  <a:pt x="416" y="1315"/>
                </a:lnTo>
                <a:lnTo>
                  <a:pt x="2276" y="2364"/>
                </a:lnTo>
                <a:lnTo>
                  <a:pt x="499" y="1346"/>
                </a:lnTo>
                <a:lnTo>
                  <a:pt x="504" y="1346"/>
                </a:lnTo>
                <a:lnTo>
                  <a:pt x="499" y="1341"/>
                </a:lnTo>
                <a:lnTo>
                  <a:pt x="494" y="1346"/>
                </a:lnTo>
                <a:lnTo>
                  <a:pt x="499" y="1346"/>
                </a:lnTo>
                <a:lnTo>
                  <a:pt x="2276" y="2364"/>
                </a:lnTo>
                <a:lnTo>
                  <a:pt x="587" y="1221"/>
                </a:lnTo>
                <a:lnTo>
                  <a:pt x="598" y="1221"/>
                </a:lnTo>
                <a:lnTo>
                  <a:pt x="603" y="1211"/>
                </a:lnTo>
                <a:lnTo>
                  <a:pt x="598" y="1211"/>
                </a:lnTo>
                <a:lnTo>
                  <a:pt x="592" y="1221"/>
                </a:lnTo>
                <a:lnTo>
                  <a:pt x="587" y="1221"/>
                </a:lnTo>
                <a:lnTo>
                  <a:pt x="2276" y="2364"/>
                </a:lnTo>
                <a:lnTo>
                  <a:pt x="187" y="1335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8" y="1335"/>
                </a:lnTo>
                <a:lnTo>
                  <a:pt x="198" y="1341"/>
                </a:lnTo>
                <a:lnTo>
                  <a:pt x="198" y="1335"/>
                </a:lnTo>
                <a:lnTo>
                  <a:pt x="203" y="1335"/>
                </a:lnTo>
                <a:lnTo>
                  <a:pt x="208" y="1335"/>
                </a:lnTo>
                <a:lnTo>
                  <a:pt x="208" y="1325"/>
                </a:lnTo>
                <a:lnTo>
                  <a:pt x="213" y="1330"/>
                </a:lnTo>
                <a:lnTo>
                  <a:pt x="208" y="1325"/>
                </a:lnTo>
                <a:lnTo>
                  <a:pt x="213" y="1325"/>
                </a:lnTo>
                <a:lnTo>
                  <a:pt x="213" y="1320"/>
                </a:lnTo>
                <a:lnTo>
                  <a:pt x="208" y="1320"/>
                </a:lnTo>
                <a:lnTo>
                  <a:pt x="213" y="1320"/>
                </a:lnTo>
                <a:lnTo>
                  <a:pt x="208" y="1320"/>
                </a:lnTo>
                <a:lnTo>
                  <a:pt x="208" y="1315"/>
                </a:lnTo>
                <a:lnTo>
                  <a:pt x="203" y="1315"/>
                </a:lnTo>
                <a:lnTo>
                  <a:pt x="198" y="1315"/>
                </a:lnTo>
                <a:lnTo>
                  <a:pt x="198" y="1320"/>
                </a:lnTo>
                <a:lnTo>
                  <a:pt x="198" y="1315"/>
                </a:lnTo>
                <a:lnTo>
                  <a:pt x="192" y="1320"/>
                </a:lnTo>
                <a:lnTo>
                  <a:pt x="187" y="1320"/>
                </a:lnTo>
                <a:lnTo>
                  <a:pt x="187" y="1325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5"/>
                </a:lnTo>
                <a:lnTo>
                  <a:pt x="182" y="1335"/>
                </a:lnTo>
                <a:lnTo>
                  <a:pt x="187" y="1335"/>
                </a:lnTo>
                <a:lnTo>
                  <a:pt x="2276" y="2364"/>
                </a:lnTo>
                <a:lnTo>
                  <a:pt x="613" y="1148"/>
                </a:lnTo>
                <a:lnTo>
                  <a:pt x="608" y="1148"/>
                </a:lnTo>
                <a:lnTo>
                  <a:pt x="608" y="1153"/>
                </a:lnTo>
                <a:lnTo>
                  <a:pt x="613" y="1148"/>
                </a:lnTo>
                <a:lnTo>
                  <a:pt x="2276" y="2364"/>
                </a:lnTo>
                <a:lnTo>
                  <a:pt x="530" y="1252"/>
                </a:lnTo>
                <a:lnTo>
                  <a:pt x="535" y="1252"/>
                </a:lnTo>
                <a:lnTo>
                  <a:pt x="541" y="1247"/>
                </a:lnTo>
                <a:lnTo>
                  <a:pt x="541" y="1242"/>
                </a:lnTo>
                <a:lnTo>
                  <a:pt x="530" y="1252"/>
                </a:lnTo>
                <a:lnTo>
                  <a:pt x="2276" y="2364"/>
                </a:lnTo>
                <a:lnTo>
                  <a:pt x="805" y="655"/>
                </a:lnTo>
                <a:lnTo>
                  <a:pt x="800" y="660"/>
                </a:lnTo>
                <a:lnTo>
                  <a:pt x="800" y="655"/>
                </a:lnTo>
                <a:lnTo>
                  <a:pt x="805" y="655"/>
                </a:lnTo>
                <a:lnTo>
                  <a:pt x="2276" y="2364"/>
                </a:lnTo>
                <a:lnTo>
                  <a:pt x="629" y="1128"/>
                </a:lnTo>
                <a:lnTo>
                  <a:pt x="624" y="1128"/>
                </a:lnTo>
                <a:lnTo>
                  <a:pt x="624" y="1133"/>
                </a:lnTo>
                <a:lnTo>
                  <a:pt x="629" y="1128"/>
                </a:lnTo>
                <a:lnTo>
                  <a:pt x="2276" y="2364"/>
                </a:lnTo>
                <a:lnTo>
                  <a:pt x="733" y="1133"/>
                </a:lnTo>
                <a:lnTo>
                  <a:pt x="738" y="1128"/>
                </a:lnTo>
                <a:lnTo>
                  <a:pt x="733" y="1128"/>
                </a:lnTo>
                <a:lnTo>
                  <a:pt x="728" y="1133"/>
                </a:lnTo>
                <a:lnTo>
                  <a:pt x="733" y="1133"/>
                </a:lnTo>
                <a:lnTo>
                  <a:pt x="2276" y="2364"/>
                </a:lnTo>
                <a:lnTo>
                  <a:pt x="608" y="1195"/>
                </a:lnTo>
                <a:lnTo>
                  <a:pt x="603" y="1200"/>
                </a:lnTo>
                <a:lnTo>
                  <a:pt x="608" y="1200"/>
                </a:lnTo>
                <a:lnTo>
                  <a:pt x="603" y="1200"/>
                </a:lnTo>
                <a:lnTo>
                  <a:pt x="608" y="1195"/>
                </a:lnTo>
                <a:lnTo>
                  <a:pt x="2276" y="2364"/>
                </a:lnTo>
                <a:lnTo>
                  <a:pt x="582" y="1221"/>
                </a:lnTo>
                <a:lnTo>
                  <a:pt x="577" y="1221"/>
                </a:lnTo>
                <a:lnTo>
                  <a:pt x="566" y="1231"/>
                </a:lnTo>
                <a:lnTo>
                  <a:pt x="572" y="1231"/>
                </a:lnTo>
                <a:lnTo>
                  <a:pt x="582" y="1226"/>
                </a:lnTo>
                <a:lnTo>
                  <a:pt x="582" y="1221"/>
                </a:lnTo>
                <a:lnTo>
                  <a:pt x="2276" y="2364"/>
                </a:lnTo>
                <a:lnTo>
                  <a:pt x="629" y="1179"/>
                </a:lnTo>
                <a:lnTo>
                  <a:pt x="629" y="1174"/>
                </a:lnTo>
                <a:lnTo>
                  <a:pt x="618" y="1179"/>
                </a:lnTo>
                <a:lnTo>
                  <a:pt x="618" y="1185"/>
                </a:lnTo>
                <a:lnTo>
                  <a:pt x="624" y="1179"/>
                </a:lnTo>
                <a:lnTo>
                  <a:pt x="624" y="1185"/>
                </a:lnTo>
                <a:lnTo>
                  <a:pt x="624" y="1179"/>
                </a:lnTo>
                <a:lnTo>
                  <a:pt x="629" y="1179"/>
                </a:lnTo>
                <a:lnTo>
                  <a:pt x="2276" y="2364"/>
                </a:lnTo>
                <a:lnTo>
                  <a:pt x="3912" y="192"/>
                </a:lnTo>
                <a:lnTo>
                  <a:pt x="3912" y="187"/>
                </a:lnTo>
                <a:lnTo>
                  <a:pt x="3907" y="182"/>
                </a:lnTo>
                <a:lnTo>
                  <a:pt x="3902" y="182"/>
                </a:lnTo>
                <a:lnTo>
                  <a:pt x="3902" y="187"/>
                </a:lnTo>
                <a:lnTo>
                  <a:pt x="3907" y="192"/>
                </a:lnTo>
                <a:lnTo>
                  <a:pt x="3912" y="192"/>
                </a:lnTo>
                <a:lnTo>
                  <a:pt x="2276" y="2364"/>
                </a:lnTo>
                <a:lnTo>
                  <a:pt x="3886" y="130"/>
                </a:lnTo>
                <a:lnTo>
                  <a:pt x="3886" y="125"/>
                </a:lnTo>
                <a:lnTo>
                  <a:pt x="3881" y="130"/>
                </a:lnTo>
                <a:lnTo>
                  <a:pt x="3886" y="130"/>
                </a:lnTo>
                <a:lnTo>
                  <a:pt x="2276" y="2364"/>
                </a:lnTo>
                <a:lnTo>
                  <a:pt x="3860" y="109"/>
                </a:lnTo>
                <a:lnTo>
                  <a:pt x="3860" y="104"/>
                </a:lnTo>
                <a:lnTo>
                  <a:pt x="3865" y="104"/>
                </a:lnTo>
                <a:lnTo>
                  <a:pt x="3865" y="109"/>
                </a:lnTo>
                <a:lnTo>
                  <a:pt x="3865" y="114"/>
                </a:lnTo>
                <a:lnTo>
                  <a:pt x="3871" y="109"/>
                </a:lnTo>
                <a:lnTo>
                  <a:pt x="3871" y="114"/>
                </a:lnTo>
                <a:lnTo>
                  <a:pt x="3871" y="109"/>
                </a:lnTo>
                <a:lnTo>
                  <a:pt x="3876" y="109"/>
                </a:lnTo>
                <a:lnTo>
                  <a:pt x="3871" y="109"/>
                </a:lnTo>
                <a:lnTo>
                  <a:pt x="3876" y="104"/>
                </a:lnTo>
                <a:lnTo>
                  <a:pt x="3871" y="104"/>
                </a:lnTo>
                <a:lnTo>
                  <a:pt x="3865" y="99"/>
                </a:lnTo>
                <a:lnTo>
                  <a:pt x="3860" y="104"/>
                </a:lnTo>
                <a:lnTo>
                  <a:pt x="3855" y="104"/>
                </a:lnTo>
                <a:lnTo>
                  <a:pt x="3860" y="109"/>
                </a:lnTo>
                <a:lnTo>
                  <a:pt x="2276" y="2364"/>
                </a:lnTo>
                <a:lnTo>
                  <a:pt x="3840" y="89"/>
                </a:lnTo>
                <a:lnTo>
                  <a:pt x="3845" y="89"/>
                </a:lnTo>
                <a:lnTo>
                  <a:pt x="3845" y="83"/>
                </a:lnTo>
                <a:lnTo>
                  <a:pt x="3845" y="78"/>
                </a:lnTo>
                <a:lnTo>
                  <a:pt x="3840" y="78"/>
                </a:lnTo>
                <a:lnTo>
                  <a:pt x="3834" y="89"/>
                </a:lnTo>
                <a:lnTo>
                  <a:pt x="3840" y="89"/>
                </a:lnTo>
                <a:lnTo>
                  <a:pt x="2276" y="2364"/>
                </a:lnTo>
                <a:lnTo>
                  <a:pt x="3798" y="57"/>
                </a:lnTo>
                <a:lnTo>
                  <a:pt x="3803" y="52"/>
                </a:lnTo>
                <a:lnTo>
                  <a:pt x="3803" y="57"/>
                </a:lnTo>
                <a:lnTo>
                  <a:pt x="3808" y="52"/>
                </a:lnTo>
                <a:lnTo>
                  <a:pt x="3814" y="52"/>
                </a:lnTo>
                <a:lnTo>
                  <a:pt x="3814" y="47"/>
                </a:lnTo>
                <a:lnTo>
                  <a:pt x="3819" y="42"/>
                </a:lnTo>
                <a:lnTo>
                  <a:pt x="3814" y="42"/>
                </a:lnTo>
                <a:lnTo>
                  <a:pt x="3819" y="37"/>
                </a:lnTo>
                <a:lnTo>
                  <a:pt x="3814" y="37"/>
                </a:lnTo>
                <a:lnTo>
                  <a:pt x="3819" y="31"/>
                </a:lnTo>
                <a:lnTo>
                  <a:pt x="3814" y="37"/>
                </a:lnTo>
                <a:lnTo>
                  <a:pt x="3814" y="31"/>
                </a:lnTo>
                <a:lnTo>
                  <a:pt x="3808" y="37"/>
                </a:lnTo>
                <a:lnTo>
                  <a:pt x="3803" y="37"/>
                </a:lnTo>
                <a:lnTo>
                  <a:pt x="3803" y="42"/>
                </a:lnTo>
                <a:lnTo>
                  <a:pt x="3798" y="42"/>
                </a:lnTo>
                <a:lnTo>
                  <a:pt x="3798" y="47"/>
                </a:lnTo>
                <a:lnTo>
                  <a:pt x="3798" y="52"/>
                </a:lnTo>
                <a:lnTo>
                  <a:pt x="3798" y="57"/>
                </a:lnTo>
                <a:lnTo>
                  <a:pt x="2276" y="2364"/>
                </a:lnTo>
                <a:lnTo>
                  <a:pt x="3829" y="156"/>
                </a:lnTo>
                <a:lnTo>
                  <a:pt x="3829" y="151"/>
                </a:lnTo>
                <a:lnTo>
                  <a:pt x="3834" y="151"/>
                </a:lnTo>
                <a:lnTo>
                  <a:pt x="3829" y="146"/>
                </a:lnTo>
                <a:lnTo>
                  <a:pt x="3834" y="146"/>
                </a:lnTo>
                <a:lnTo>
                  <a:pt x="3829" y="146"/>
                </a:lnTo>
                <a:lnTo>
                  <a:pt x="3829" y="140"/>
                </a:lnTo>
                <a:lnTo>
                  <a:pt x="3824" y="146"/>
                </a:lnTo>
                <a:lnTo>
                  <a:pt x="3824" y="151"/>
                </a:lnTo>
                <a:lnTo>
                  <a:pt x="3829" y="151"/>
                </a:lnTo>
                <a:lnTo>
                  <a:pt x="3829" y="156"/>
                </a:lnTo>
                <a:lnTo>
                  <a:pt x="2276" y="2364"/>
                </a:lnTo>
                <a:lnTo>
                  <a:pt x="3969" y="94"/>
                </a:lnTo>
                <a:lnTo>
                  <a:pt x="3969" y="89"/>
                </a:lnTo>
                <a:lnTo>
                  <a:pt x="3975" y="89"/>
                </a:lnTo>
                <a:lnTo>
                  <a:pt x="3969" y="89"/>
                </a:lnTo>
                <a:lnTo>
                  <a:pt x="3969" y="94"/>
                </a:lnTo>
                <a:lnTo>
                  <a:pt x="2276" y="2364"/>
                </a:lnTo>
                <a:lnTo>
                  <a:pt x="4333" y="2094"/>
                </a:lnTo>
                <a:lnTo>
                  <a:pt x="4338" y="2094"/>
                </a:lnTo>
                <a:lnTo>
                  <a:pt x="4343" y="2094"/>
                </a:lnTo>
                <a:lnTo>
                  <a:pt x="4343" y="2099"/>
                </a:lnTo>
                <a:lnTo>
                  <a:pt x="4349" y="2104"/>
                </a:lnTo>
                <a:lnTo>
                  <a:pt x="4354" y="2104"/>
                </a:lnTo>
                <a:lnTo>
                  <a:pt x="4359" y="2104"/>
                </a:lnTo>
                <a:lnTo>
                  <a:pt x="4354" y="2099"/>
                </a:lnTo>
                <a:lnTo>
                  <a:pt x="4359" y="2094"/>
                </a:lnTo>
                <a:lnTo>
                  <a:pt x="4364" y="2094"/>
                </a:lnTo>
                <a:lnTo>
                  <a:pt x="4354" y="2089"/>
                </a:lnTo>
                <a:lnTo>
                  <a:pt x="4359" y="2089"/>
                </a:lnTo>
                <a:lnTo>
                  <a:pt x="4364" y="2083"/>
                </a:lnTo>
                <a:lnTo>
                  <a:pt x="4364" y="2078"/>
                </a:lnTo>
                <a:lnTo>
                  <a:pt x="4354" y="2089"/>
                </a:lnTo>
                <a:lnTo>
                  <a:pt x="4349" y="2083"/>
                </a:lnTo>
                <a:lnTo>
                  <a:pt x="4349" y="2078"/>
                </a:lnTo>
                <a:lnTo>
                  <a:pt x="4349" y="2083"/>
                </a:lnTo>
                <a:lnTo>
                  <a:pt x="4343" y="2083"/>
                </a:lnTo>
                <a:lnTo>
                  <a:pt x="4343" y="2089"/>
                </a:lnTo>
                <a:lnTo>
                  <a:pt x="4333" y="2094"/>
                </a:lnTo>
                <a:lnTo>
                  <a:pt x="2276" y="2364"/>
                </a:lnTo>
                <a:lnTo>
                  <a:pt x="4369" y="2115"/>
                </a:lnTo>
                <a:lnTo>
                  <a:pt x="4364" y="2120"/>
                </a:lnTo>
                <a:lnTo>
                  <a:pt x="4354" y="2130"/>
                </a:lnTo>
                <a:lnTo>
                  <a:pt x="4354" y="2135"/>
                </a:lnTo>
                <a:lnTo>
                  <a:pt x="4354" y="2141"/>
                </a:lnTo>
                <a:lnTo>
                  <a:pt x="4338" y="2146"/>
                </a:lnTo>
                <a:lnTo>
                  <a:pt x="4349" y="2146"/>
                </a:lnTo>
                <a:lnTo>
                  <a:pt x="4354" y="2146"/>
                </a:lnTo>
                <a:lnTo>
                  <a:pt x="4354" y="2156"/>
                </a:lnTo>
                <a:lnTo>
                  <a:pt x="4359" y="2167"/>
                </a:lnTo>
                <a:lnTo>
                  <a:pt x="4364" y="2167"/>
                </a:lnTo>
                <a:lnTo>
                  <a:pt x="4364" y="2161"/>
                </a:lnTo>
                <a:lnTo>
                  <a:pt x="4369" y="2172"/>
                </a:lnTo>
                <a:lnTo>
                  <a:pt x="4380" y="2182"/>
                </a:lnTo>
                <a:lnTo>
                  <a:pt x="4385" y="2182"/>
                </a:lnTo>
                <a:lnTo>
                  <a:pt x="4395" y="2172"/>
                </a:lnTo>
                <a:lnTo>
                  <a:pt x="4390" y="2167"/>
                </a:lnTo>
                <a:lnTo>
                  <a:pt x="4385" y="2156"/>
                </a:lnTo>
                <a:lnTo>
                  <a:pt x="4385" y="2151"/>
                </a:lnTo>
                <a:lnTo>
                  <a:pt x="4390" y="2151"/>
                </a:lnTo>
                <a:lnTo>
                  <a:pt x="4395" y="2151"/>
                </a:lnTo>
                <a:lnTo>
                  <a:pt x="4395" y="2141"/>
                </a:lnTo>
                <a:lnTo>
                  <a:pt x="4385" y="2141"/>
                </a:lnTo>
                <a:lnTo>
                  <a:pt x="4390" y="2130"/>
                </a:lnTo>
                <a:lnTo>
                  <a:pt x="4395" y="2130"/>
                </a:lnTo>
                <a:lnTo>
                  <a:pt x="4395" y="2120"/>
                </a:lnTo>
                <a:lnTo>
                  <a:pt x="4375" y="2130"/>
                </a:lnTo>
                <a:lnTo>
                  <a:pt x="4375" y="2120"/>
                </a:lnTo>
                <a:lnTo>
                  <a:pt x="4375" y="2115"/>
                </a:lnTo>
                <a:lnTo>
                  <a:pt x="4369" y="2115"/>
                </a:lnTo>
                <a:lnTo>
                  <a:pt x="2276" y="2364"/>
                </a:lnTo>
                <a:lnTo>
                  <a:pt x="3315" y="899"/>
                </a:lnTo>
                <a:lnTo>
                  <a:pt x="3315" y="878"/>
                </a:lnTo>
                <a:lnTo>
                  <a:pt x="3310" y="857"/>
                </a:lnTo>
                <a:lnTo>
                  <a:pt x="3299" y="852"/>
                </a:lnTo>
                <a:lnTo>
                  <a:pt x="3284" y="842"/>
                </a:lnTo>
                <a:lnTo>
                  <a:pt x="3289" y="857"/>
                </a:lnTo>
                <a:lnTo>
                  <a:pt x="3294" y="889"/>
                </a:lnTo>
                <a:lnTo>
                  <a:pt x="3299" y="899"/>
                </a:lnTo>
                <a:lnTo>
                  <a:pt x="3304" y="904"/>
                </a:lnTo>
                <a:lnTo>
                  <a:pt x="3315" y="904"/>
                </a:lnTo>
                <a:lnTo>
                  <a:pt x="3315" y="899"/>
                </a:lnTo>
                <a:lnTo>
                  <a:pt x="2276" y="2364"/>
                </a:lnTo>
                <a:lnTo>
                  <a:pt x="3200" y="977"/>
                </a:lnTo>
                <a:lnTo>
                  <a:pt x="3206" y="992"/>
                </a:lnTo>
                <a:lnTo>
                  <a:pt x="3211" y="1003"/>
                </a:lnTo>
                <a:lnTo>
                  <a:pt x="3216" y="998"/>
                </a:lnTo>
                <a:lnTo>
                  <a:pt x="3226" y="972"/>
                </a:lnTo>
                <a:lnTo>
                  <a:pt x="3226" y="961"/>
                </a:lnTo>
                <a:lnTo>
                  <a:pt x="3206" y="946"/>
                </a:lnTo>
                <a:lnTo>
                  <a:pt x="3195" y="946"/>
                </a:lnTo>
                <a:lnTo>
                  <a:pt x="3190" y="946"/>
                </a:lnTo>
                <a:lnTo>
                  <a:pt x="3190" y="961"/>
                </a:lnTo>
                <a:lnTo>
                  <a:pt x="3200" y="977"/>
                </a:lnTo>
                <a:lnTo>
                  <a:pt x="2276" y="2364"/>
                </a:lnTo>
                <a:lnTo>
                  <a:pt x="3190" y="847"/>
                </a:lnTo>
                <a:lnTo>
                  <a:pt x="3195" y="857"/>
                </a:lnTo>
                <a:lnTo>
                  <a:pt x="3200" y="857"/>
                </a:lnTo>
                <a:lnTo>
                  <a:pt x="3200" y="852"/>
                </a:lnTo>
                <a:lnTo>
                  <a:pt x="3200" y="837"/>
                </a:lnTo>
                <a:lnTo>
                  <a:pt x="3195" y="831"/>
                </a:lnTo>
                <a:lnTo>
                  <a:pt x="3190" y="837"/>
                </a:lnTo>
                <a:lnTo>
                  <a:pt x="3185" y="842"/>
                </a:lnTo>
                <a:lnTo>
                  <a:pt x="3190" y="847"/>
                </a:lnTo>
                <a:lnTo>
                  <a:pt x="2276" y="2364"/>
                </a:lnTo>
                <a:lnTo>
                  <a:pt x="4369" y="2244"/>
                </a:lnTo>
                <a:lnTo>
                  <a:pt x="4364" y="2239"/>
                </a:lnTo>
                <a:lnTo>
                  <a:pt x="4359" y="2244"/>
                </a:lnTo>
                <a:lnTo>
                  <a:pt x="4354" y="2276"/>
                </a:lnTo>
                <a:lnTo>
                  <a:pt x="4349" y="2354"/>
                </a:lnTo>
                <a:lnTo>
                  <a:pt x="4349" y="2359"/>
                </a:lnTo>
                <a:lnTo>
                  <a:pt x="4354" y="2359"/>
                </a:lnTo>
                <a:lnTo>
                  <a:pt x="4369" y="2338"/>
                </a:lnTo>
                <a:lnTo>
                  <a:pt x="4375" y="2333"/>
                </a:lnTo>
                <a:lnTo>
                  <a:pt x="4375" y="2328"/>
                </a:lnTo>
                <a:lnTo>
                  <a:pt x="4369" y="2322"/>
                </a:lnTo>
                <a:lnTo>
                  <a:pt x="4369" y="2307"/>
                </a:lnTo>
                <a:lnTo>
                  <a:pt x="4369" y="2276"/>
                </a:lnTo>
                <a:lnTo>
                  <a:pt x="4369" y="2244"/>
                </a:lnTo>
                <a:lnTo>
                  <a:pt x="2276" y="2364"/>
                </a:lnTo>
                <a:lnTo>
                  <a:pt x="4385" y="1824"/>
                </a:lnTo>
                <a:lnTo>
                  <a:pt x="4380" y="1813"/>
                </a:lnTo>
                <a:lnTo>
                  <a:pt x="4380" y="1818"/>
                </a:lnTo>
                <a:lnTo>
                  <a:pt x="4369" y="1824"/>
                </a:lnTo>
                <a:lnTo>
                  <a:pt x="4369" y="1834"/>
                </a:lnTo>
                <a:lnTo>
                  <a:pt x="4375" y="1839"/>
                </a:lnTo>
                <a:lnTo>
                  <a:pt x="4390" y="1855"/>
                </a:lnTo>
                <a:lnTo>
                  <a:pt x="4395" y="1855"/>
                </a:lnTo>
                <a:lnTo>
                  <a:pt x="4395" y="1850"/>
                </a:lnTo>
                <a:lnTo>
                  <a:pt x="4380" y="1834"/>
                </a:lnTo>
                <a:lnTo>
                  <a:pt x="4375" y="1829"/>
                </a:lnTo>
                <a:lnTo>
                  <a:pt x="4380" y="1829"/>
                </a:lnTo>
                <a:lnTo>
                  <a:pt x="4385" y="1824"/>
                </a:lnTo>
                <a:lnTo>
                  <a:pt x="2276" y="2364"/>
                </a:lnTo>
                <a:lnTo>
                  <a:pt x="4380" y="385"/>
                </a:lnTo>
                <a:lnTo>
                  <a:pt x="4375" y="395"/>
                </a:lnTo>
                <a:lnTo>
                  <a:pt x="4380" y="405"/>
                </a:lnTo>
                <a:lnTo>
                  <a:pt x="4395" y="411"/>
                </a:lnTo>
                <a:lnTo>
                  <a:pt x="4395" y="353"/>
                </a:lnTo>
                <a:lnTo>
                  <a:pt x="4385" y="369"/>
                </a:lnTo>
                <a:lnTo>
                  <a:pt x="4380" y="385"/>
                </a:lnTo>
                <a:lnTo>
                  <a:pt x="2276" y="2364"/>
                </a:lnTo>
                <a:lnTo>
                  <a:pt x="4395" y="1434"/>
                </a:lnTo>
                <a:lnTo>
                  <a:pt x="4395" y="1424"/>
                </a:lnTo>
                <a:lnTo>
                  <a:pt x="4390" y="1424"/>
                </a:lnTo>
                <a:lnTo>
                  <a:pt x="4395" y="1434"/>
                </a:lnTo>
                <a:lnTo>
                  <a:pt x="2276" y="2364"/>
                </a:lnTo>
                <a:lnTo>
                  <a:pt x="3206" y="868"/>
                </a:lnTo>
                <a:lnTo>
                  <a:pt x="3216" y="868"/>
                </a:lnTo>
                <a:lnTo>
                  <a:pt x="3221" y="868"/>
                </a:lnTo>
                <a:lnTo>
                  <a:pt x="3216" y="863"/>
                </a:lnTo>
                <a:lnTo>
                  <a:pt x="3211" y="863"/>
                </a:lnTo>
                <a:lnTo>
                  <a:pt x="3221" y="857"/>
                </a:lnTo>
                <a:lnTo>
                  <a:pt x="3226" y="857"/>
                </a:lnTo>
                <a:lnTo>
                  <a:pt x="3221" y="852"/>
                </a:lnTo>
                <a:lnTo>
                  <a:pt x="3216" y="852"/>
                </a:lnTo>
                <a:lnTo>
                  <a:pt x="3216" y="847"/>
                </a:lnTo>
                <a:lnTo>
                  <a:pt x="3211" y="847"/>
                </a:lnTo>
                <a:lnTo>
                  <a:pt x="3211" y="852"/>
                </a:lnTo>
                <a:lnTo>
                  <a:pt x="3211" y="857"/>
                </a:lnTo>
                <a:lnTo>
                  <a:pt x="3206" y="863"/>
                </a:lnTo>
                <a:lnTo>
                  <a:pt x="3206" y="868"/>
                </a:lnTo>
                <a:lnTo>
                  <a:pt x="2276" y="2364"/>
                </a:lnTo>
                <a:lnTo>
                  <a:pt x="4375" y="1107"/>
                </a:lnTo>
                <a:lnTo>
                  <a:pt x="4380" y="1117"/>
                </a:lnTo>
                <a:lnTo>
                  <a:pt x="4390" y="1133"/>
                </a:lnTo>
                <a:lnTo>
                  <a:pt x="4390" y="1153"/>
                </a:lnTo>
                <a:lnTo>
                  <a:pt x="4375" y="1153"/>
                </a:lnTo>
                <a:lnTo>
                  <a:pt x="4369" y="1159"/>
                </a:lnTo>
                <a:lnTo>
                  <a:pt x="4375" y="1179"/>
                </a:lnTo>
                <a:lnTo>
                  <a:pt x="4380" y="1190"/>
                </a:lnTo>
                <a:lnTo>
                  <a:pt x="4395" y="1190"/>
                </a:lnTo>
                <a:lnTo>
                  <a:pt x="4395" y="1081"/>
                </a:lnTo>
                <a:lnTo>
                  <a:pt x="4375" y="1091"/>
                </a:lnTo>
                <a:lnTo>
                  <a:pt x="4369" y="1096"/>
                </a:lnTo>
                <a:lnTo>
                  <a:pt x="4375" y="1107"/>
                </a:lnTo>
                <a:lnTo>
                  <a:pt x="2276" y="2364"/>
                </a:lnTo>
                <a:lnTo>
                  <a:pt x="4390" y="2276"/>
                </a:lnTo>
                <a:lnTo>
                  <a:pt x="4395" y="2276"/>
                </a:lnTo>
                <a:lnTo>
                  <a:pt x="4395" y="2250"/>
                </a:lnTo>
                <a:lnTo>
                  <a:pt x="4385" y="2255"/>
                </a:lnTo>
                <a:lnTo>
                  <a:pt x="4380" y="2265"/>
                </a:lnTo>
                <a:lnTo>
                  <a:pt x="4385" y="2276"/>
                </a:lnTo>
                <a:lnTo>
                  <a:pt x="4385" y="2281"/>
                </a:lnTo>
                <a:lnTo>
                  <a:pt x="4390" y="2276"/>
                </a:lnTo>
                <a:lnTo>
                  <a:pt x="2276" y="2364"/>
                </a:lnTo>
                <a:lnTo>
                  <a:pt x="4177" y="1086"/>
                </a:lnTo>
                <a:lnTo>
                  <a:pt x="4177" y="1107"/>
                </a:lnTo>
                <a:lnTo>
                  <a:pt x="4182" y="1091"/>
                </a:lnTo>
                <a:lnTo>
                  <a:pt x="4177" y="1086"/>
                </a:lnTo>
                <a:lnTo>
                  <a:pt x="2276" y="2364"/>
                </a:lnTo>
                <a:lnTo>
                  <a:pt x="4240" y="972"/>
                </a:lnTo>
                <a:lnTo>
                  <a:pt x="4229" y="966"/>
                </a:lnTo>
                <a:lnTo>
                  <a:pt x="4229" y="972"/>
                </a:lnTo>
                <a:lnTo>
                  <a:pt x="4234" y="982"/>
                </a:lnTo>
                <a:lnTo>
                  <a:pt x="4234" y="987"/>
                </a:lnTo>
                <a:lnTo>
                  <a:pt x="4240" y="998"/>
                </a:lnTo>
                <a:lnTo>
                  <a:pt x="4240" y="1008"/>
                </a:lnTo>
                <a:lnTo>
                  <a:pt x="4240" y="1013"/>
                </a:lnTo>
                <a:lnTo>
                  <a:pt x="4240" y="1018"/>
                </a:lnTo>
                <a:lnTo>
                  <a:pt x="4240" y="1013"/>
                </a:lnTo>
                <a:lnTo>
                  <a:pt x="4240" y="972"/>
                </a:lnTo>
                <a:lnTo>
                  <a:pt x="2276" y="2364"/>
                </a:lnTo>
                <a:lnTo>
                  <a:pt x="4224" y="998"/>
                </a:lnTo>
                <a:lnTo>
                  <a:pt x="4219" y="1013"/>
                </a:lnTo>
                <a:lnTo>
                  <a:pt x="4214" y="1070"/>
                </a:lnTo>
                <a:lnTo>
                  <a:pt x="4214" y="1086"/>
                </a:lnTo>
                <a:lnTo>
                  <a:pt x="4219" y="1086"/>
                </a:lnTo>
                <a:lnTo>
                  <a:pt x="4224" y="998"/>
                </a:lnTo>
                <a:lnTo>
                  <a:pt x="2276" y="2364"/>
                </a:lnTo>
                <a:lnTo>
                  <a:pt x="4234" y="1065"/>
                </a:lnTo>
                <a:lnTo>
                  <a:pt x="4240" y="1055"/>
                </a:lnTo>
                <a:lnTo>
                  <a:pt x="4234" y="1024"/>
                </a:lnTo>
                <a:lnTo>
                  <a:pt x="4234" y="1018"/>
                </a:lnTo>
                <a:lnTo>
                  <a:pt x="4229" y="1039"/>
                </a:lnTo>
                <a:lnTo>
                  <a:pt x="4219" y="1070"/>
                </a:lnTo>
                <a:lnTo>
                  <a:pt x="4219" y="1086"/>
                </a:lnTo>
                <a:lnTo>
                  <a:pt x="4229" y="1081"/>
                </a:lnTo>
                <a:lnTo>
                  <a:pt x="4229" y="1091"/>
                </a:lnTo>
                <a:lnTo>
                  <a:pt x="4229" y="1102"/>
                </a:lnTo>
                <a:lnTo>
                  <a:pt x="4229" y="1096"/>
                </a:lnTo>
                <a:lnTo>
                  <a:pt x="4234" y="1065"/>
                </a:lnTo>
                <a:lnTo>
                  <a:pt x="2276" y="2364"/>
                </a:lnTo>
                <a:lnTo>
                  <a:pt x="4156" y="1003"/>
                </a:lnTo>
                <a:lnTo>
                  <a:pt x="4162" y="1013"/>
                </a:lnTo>
                <a:lnTo>
                  <a:pt x="4162" y="1003"/>
                </a:lnTo>
                <a:lnTo>
                  <a:pt x="4162" y="998"/>
                </a:lnTo>
                <a:lnTo>
                  <a:pt x="4156" y="1003"/>
                </a:lnTo>
                <a:lnTo>
                  <a:pt x="2276" y="2364"/>
                </a:lnTo>
                <a:lnTo>
                  <a:pt x="4203" y="1138"/>
                </a:lnTo>
                <a:lnTo>
                  <a:pt x="4214" y="1190"/>
                </a:lnTo>
                <a:lnTo>
                  <a:pt x="4214" y="1185"/>
                </a:lnTo>
                <a:lnTo>
                  <a:pt x="4203" y="1122"/>
                </a:lnTo>
                <a:lnTo>
                  <a:pt x="4203" y="1138"/>
                </a:lnTo>
                <a:lnTo>
                  <a:pt x="2276" y="2364"/>
                </a:lnTo>
                <a:lnTo>
                  <a:pt x="4167" y="1159"/>
                </a:lnTo>
                <a:lnTo>
                  <a:pt x="4156" y="1050"/>
                </a:lnTo>
                <a:lnTo>
                  <a:pt x="4162" y="1143"/>
                </a:lnTo>
                <a:lnTo>
                  <a:pt x="4167" y="1159"/>
                </a:lnTo>
                <a:lnTo>
                  <a:pt x="2276" y="2364"/>
                </a:lnTo>
                <a:lnTo>
                  <a:pt x="4110" y="909"/>
                </a:lnTo>
                <a:lnTo>
                  <a:pt x="4110" y="894"/>
                </a:lnTo>
                <a:lnTo>
                  <a:pt x="4104" y="904"/>
                </a:lnTo>
                <a:lnTo>
                  <a:pt x="4110" y="909"/>
                </a:lnTo>
                <a:lnTo>
                  <a:pt x="2276" y="2364"/>
                </a:lnTo>
                <a:lnTo>
                  <a:pt x="4146" y="961"/>
                </a:lnTo>
                <a:lnTo>
                  <a:pt x="4146" y="972"/>
                </a:lnTo>
                <a:lnTo>
                  <a:pt x="4151" y="951"/>
                </a:lnTo>
                <a:lnTo>
                  <a:pt x="4146" y="940"/>
                </a:lnTo>
                <a:lnTo>
                  <a:pt x="4141" y="935"/>
                </a:lnTo>
                <a:lnTo>
                  <a:pt x="4141" y="956"/>
                </a:lnTo>
                <a:lnTo>
                  <a:pt x="4146" y="982"/>
                </a:lnTo>
                <a:lnTo>
                  <a:pt x="4146" y="977"/>
                </a:lnTo>
                <a:lnTo>
                  <a:pt x="4146" y="972"/>
                </a:lnTo>
                <a:lnTo>
                  <a:pt x="4146" y="961"/>
                </a:lnTo>
                <a:lnTo>
                  <a:pt x="2276" y="2364"/>
                </a:lnTo>
                <a:lnTo>
                  <a:pt x="3741" y="63"/>
                </a:lnTo>
                <a:lnTo>
                  <a:pt x="3736" y="68"/>
                </a:lnTo>
                <a:lnTo>
                  <a:pt x="3741" y="68"/>
                </a:lnTo>
                <a:lnTo>
                  <a:pt x="3741" y="63"/>
                </a:lnTo>
                <a:lnTo>
                  <a:pt x="2276" y="2364"/>
                </a:lnTo>
                <a:lnTo>
                  <a:pt x="3730" y="31"/>
                </a:lnTo>
                <a:lnTo>
                  <a:pt x="3730" y="37"/>
                </a:lnTo>
                <a:lnTo>
                  <a:pt x="3736" y="42"/>
                </a:lnTo>
                <a:lnTo>
                  <a:pt x="3736" y="37"/>
                </a:lnTo>
                <a:lnTo>
                  <a:pt x="3741" y="37"/>
                </a:lnTo>
                <a:lnTo>
                  <a:pt x="3746" y="31"/>
                </a:lnTo>
                <a:lnTo>
                  <a:pt x="3746" y="26"/>
                </a:lnTo>
                <a:lnTo>
                  <a:pt x="3746" y="21"/>
                </a:lnTo>
                <a:lnTo>
                  <a:pt x="3746" y="16"/>
                </a:lnTo>
                <a:lnTo>
                  <a:pt x="3741" y="16"/>
                </a:lnTo>
                <a:lnTo>
                  <a:pt x="3736" y="16"/>
                </a:lnTo>
                <a:lnTo>
                  <a:pt x="3736" y="21"/>
                </a:lnTo>
                <a:lnTo>
                  <a:pt x="3730" y="21"/>
                </a:lnTo>
                <a:lnTo>
                  <a:pt x="3730" y="26"/>
                </a:lnTo>
                <a:lnTo>
                  <a:pt x="3730" y="31"/>
                </a:lnTo>
                <a:lnTo>
                  <a:pt x="2276" y="2364"/>
                </a:lnTo>
                <a:lnTo>
                  <a:pt x="3777" y="37"/>
                </a:lnTo>
                <a:lnTo>
                  <a:pt x="3777" y="42"/>
                </a:lnTo>
                <a:lnTo>
                  <a:pt x="3782" y="42"/>
                </a:lnTo>
                <a:lnTo>
                  <a:pt x="3782" y="37"/>
                </a:lnTo>
                <a:lnTo>
                  <a:pt x="3777" y="37"/>
                </a:lnTo>
                <a:lnTo>
                  <a:pt x="2276" y="2364"/>
                </a:lnTo>
                <a:lnTo>
                  <a:pt x="4037" y="265"/>
                </a:lnTo>
                <a:lnTo>
                  <a:pt x="4037" y="270"/>
                </a:lnTo>
                <a:lnTo>
                  <a:pt x="4042" y="270"/>
                </a:lnTo>
                <a:lnTo>
                  <a:pt x="4042" y="265"/>
                </a:lnTo>
                <a:lnTo>
                  <a:pt x="4037" y="265"/>
                </a:lnTo>
                <a:lnTo>
                  <a:pt x="2276" y="2364"/>
                </a:lnTo>
                <a:lnTo>
                  <a:pt x="4307" y="961"/>
                </a:lnTo>
                <a:lnTo>
                  <a:pt x="4281" y="1102"/>
                </a:lnTo>
                <a:lnTo>
                  <a:pt x="4271" y="1081"/>
                </a:lnTo>
                <a:lnTo>
                  <a:pt x="4271" y="1091"/>
                </a:lnTo>
                <a:lnTo>
                  <a:pt x="4271" y="1096"/>
                </a:lnTo>
                <a:lnTo>
                  <a:pt x="4271" y="1091"/>
                </a:lnTo>
                <a:lnTo>
                  <a:pt x="4266" y="1086"/>
                </a:lnTo>
                <a:lnTo>
                  <a:pt x="4271" y="1133"/>
                </a:lnTo>
                <a:lnTo>
                  <a:pt x="4271" y="1148"/>
                </a:lnTo>
                <a:lnTo>
                  <a:pt x="4276" y="1143"/>
                </a:lnTo>
                <a:lnTo>
                  <a:pt x="4276" y="1133"/>
                </a:lnTo>
                <a:lnTo>
                  <a:pt x="4281" y="1164"/>
                </a:lnTo>
                <a:lnTo>
                  <a:pt x="4286" y="1190"/>
                </a:lnTo>
                <a:lnTo>
                  <a:pt x="4286" y="1247"/>
                </a:lnTo>
                <a:lnTo>
                  <a:pt x="4286" y="1263"/>
                </a:lnTo>
                <a:lnTo>
                  <a:pt x="4292" y="1257"/>
                </a:lnTo>
                <a:lnTo>
                  <a:pt x="4292" y="1268"/>
                </a:lnTo>
                <a:lnTo>
                  <a:pt x="4292" y="1257"/>
                </a:lnTo>
                <a:lnTo>
                  <a:pt x="4292" y="1237"/>
                </a:lnTo>
                <a:lnTo>
                  <a:pt x="4302" y="1273"/>
                </a:lnTo>
                <a:lnTo>
                  <a:pt x="4307" y="1263"/>
                </a:lnTo>
                <a:lnTo>
                  <a:pt x="4312" y="1242"/>
                </a:lnTo>
                <a:lnTo>
                  <a:pt x="4312" y="1200"/>
                </a:lnTo>
                <a:lnTo>
                  <a:pt x="4302" y="1148"/>
                </a:lnTo>
                <a:lnTo>
                  <a:pt x="4297" y="1122"/>
                </a:lnTo>
                <a:lnTo>
                  <a:pt x="4281" y="1102"/>
                </a:lnTo>
                <a:lnTo>
                  <a:pt x="4312" y="956"/>
                </a:lnTo>
                <a:lnTo>
                  <a:pt x="4307" y="961"/>
                </a:lnTo>
                <a:lnTo>
                  <a:pt x="2276" y="2364"/>
                </a:lnTo>
                <a:lnTo>
                  <a:pt x="4276" y="1034"/>
                </a:lnTo>
                <a:lnTo>
                  <a:pt x="4276" y="1013"/>
                </a:lnTo>
                <a:lnTo>
                  <a:pt x="4271" y="998"/>
                </a:lnTo>
                <a:lnTo>
                  <a:pt x="4255" y="982"/>
                </a:lnTo>
                <a:lnTo>
                  <a:pt x="4240" y="972"/>
                </a:lnTo>
                <a:lnTo>
                  <a:pt x="4245" y="987"/>
                </a:lnTo>
                <a:lnTo>
                  <a:pt x="4245" y="1003"/>
                </a:lnTo>
                <a:lnTo>
                  <a:pt x="4245" y="998"/>
                </a:lnTo>
                <a:lnTo>
                  <a:pt x="4250" y="982"/>
                </a:lnTo>
                <a:lnTo>
                  <a:pt x="4250" y="998"/>
                </a:lnTo>
                <a:lnTo>
                  <a:pt x="4250" y="1024"/>
                </a:lnTo>
                <a:lnTo>
                  <a:pt x="4245" y="1050"/>
                </a:lnTo>
                <a:lnTo>
                  <a:pt x="4250" y="1060"/>
                </a:lnTo>
                <a:lnTo>
                  <a:pt x="4255" y="1055"/>
                </a:lnTo>
                <a:lnTo>
                  <a:pt x="4255" y="1086"/>
                </a:lnTo>
                <a:lnTo>
                  <a:pt x="4260" y="1122"/>
                </a:lnTo>
                <a:lnTo>
                  <a:pt x="4260" y="1128"/>
                </a:lnTo>
                <a:lnTo>
                  <a:pt x="4260" y="1122"/>
                </a:lnTo>
                <a:lnTo>
                  <a:pt x="4260" y="1107"/>
                </a:lnTo>
                <a:lnTo>
                  <a:pt x="4260" y="1060"/>
                </a:lnTo>
                <a:lnTo>
                  <a:pt x="4260" y="1050"/>
                </a:lnTo>
                <a:lnTo>
                  <a:pt x="4266" y="1070"/>
                </a:lnTo>
                <a:lnTo>
                  <a:pt x="4276" y="1034"/>
                </a:lnTo>
                <a:lnTo>
                  <a:pt x="2276" y="2364"/>
                </a:lnTo>
                <a:lnTo>
                  <a:pt x="4307" y="1361"/>
                </a:lnTo>
                <a:lnTo>
                  <a:pt x="4307" y="1382"/>
                </a:lnTo>
                <a:lnTo>
                  <a:pt x="4307" y="1372"/>
                </a:lnTo>
                <a:lnTo>
                  <a:pt x="4307" y="1361"/>
                </a:lnTo>
                <a:lnTo>
                  <a:pt x="2276" y="2364"/>
                </a:lnTo>
                <a:lnTo>
                  <a:pt x="4286" y="1263"/>
                </a:lnTo>
                <a:lnTo>
                  <a:pt x="4281" y="1190"/>
                </a:lnTo>
                <a:lnTo>
                  <a:pt x="4286" y="1252"/>
                </a:lnTo>
                <a:lnTo>
                  <a:pt x="4286" y="1263"/>
                </a:lnTo>
                <a:lnTo>
                  <a:pt x="2276" y="2364"/>
                </a:lnTo>
                <a:lnTo>
                  <a:pt x="31" y="1434"/>
                </a:lnTo>
                <a:lnTo>
                  <a:pt x="37" y="1434"/>
                </a:lnTo>
                <a:lnTo>
                  <a:pt x="37" y="1429"/>
                </a:lnTo>
                <a:lnTo>
                  <a:pt x="31" y="1434"/>
                </a:lnTo>
                <a:lnTo>
                  <a:pt x="2276" y="2364"/>
                </a:lnTo>
                <a:lnTo>
                  <a:pt x="16" y="1418"/>
                </a:lnTo>
                <a:lnTo>
                  <a:pt x="16" y="1413"/>
                </a:lnTo>
                <a:lnTo>
                  <a:pt x="0" y="1418"/>
                </a:lnTo>
                <a:lnTo>
                  <a:pt x="0" y="1429"/>
                </a:lnTo>
                <a:lnTo>
                  <a:pt x="11" y="1424"/>
                </a:lnTo>
                <a:lnTo>
                  <a:pt x="16" y="1418"/>
                </a:lnTo>
                <a:lnTo>
                  <a:pt x="2276" y="2364"/>
                </a:lnTo>
                <a:lnTo>
                  <a:pt x="11" y="1424"/>
                </a:lnTo>
                <a:lnTo>
                  <a:pt x="16" y="1424"/>
                </a:lnTo>
                <a:lnTo>
                  <a:pt x="21" y="1418"/>
                </a:lnTo>
                <a:lnTo>
                  <a:pt x="11" y="1424"/>
                </a:lnTo>
                <a:lnTo>
                  <a:pt x="2276" y="2364"/>
                </a:lnTo>
                <a:lnTo>
                  <a:pt x="11" y="1424"/>
                </a:lnTo>
                <a:lnTo>
                  <a:pt x="16" y="1418"/>
                </a:lnTo>
                <a:lnTo>
                  <a:pt x="16" y="1424"/>
                </a:lnTo>
                <a:lnTo>
                  <a:pt x="11" y="1424"/>
                </a:lnTo>
                <a:lnTo>
                  <a:pt x="2276" y="2364"/>
                </a:lnTo>
                <a:lnTo>
                  <a:pt x="63" y="1450"/>
                </a:lnTo>
                <a:lnTo>
                  <a:pt x="52" y="1455"/>
                </a:lnTo>
                <a:lnTo>
                  <a:pt x="57" y="1455"/>
                </a:lnTo>
                <a:lnTo>
                  <a:pt x="63" y="1450"/>
                </a:lnTo>
                <a:lnTo>
                  <a:pt x="2276" y="2364"/>
                </a:lnTo>
                <a:lnTo>
                  <a:pt x="42" y="1434"/>
                </a:lnTo>
                <a:lnTo>
                  <a:pt x="52" y="1429"/>
                </a:lnTo>
                <a:lnTo>
                  <a:pt x="57" y="1429"/>
                </a:lnTo>
                <a:lnTo>
                  <a:pt x="52" y="1429"/>
                </a:lnTo>
                <a:lnTo>
                  <a:pt x="42" y="1434"/>
                </a:lnTo>
                <a:lnTo>
                  <a:pt x="2276" y="2364"/>
                </a:lnTo>
                <a:lnTo>
                  <a:pt x="135" y="1476"/>
                </a:lnTo>
                <a:lnTo>
                  <a:pt x="125" y="1481"/>
                </a:lnTo>
                <a:lnTo>
                  <a:pt x="130" y="1481"/>
                </a:lnTo>
                <a:lnTo>
                  <a:pt x="135" y="1476"/>
                </a:lnTo>
                <a:lnTo>
                  <a:pt x="2276" y="2364"/>
                </a:lnTo>
                <a:lnTo>
                  <a:pt x="0" y="1450"/>
                </a:lnTo>
                <a:lnTo>
                  <a:pt x="5" y="1444"/>
                </a:lnTo>
                <a:lnTo>
                  <a:pt x="16" y="1444"/>
                </a:lnTo>
                <a:lnTo>
                  <a:pt x="16" y="1439"/>
                </a:lnTo>
                <a:lnTo>
                  <a:pt x="0" y="1450"/>
                </a:lnTo>
                <a:lnTo>
                  <a:pt x="2276" y="2364"/>
                </a:lnTo>
                <a:lnTo>
                  <a:pt x="42" y="1408"/>
                </a:lnTo>
                <a:lnTo>
                  <a:pt x="47" y="1403"/>
                </a:lnTo>
                <a:lnTo>
                  <a:pt x="42" y="1403"/>
                </a:lnTo>
                <a:lnTo>
                  <a:pt x="42" y="1408"/>
                </a:lnTo>
                <a:lnTo>
                  <a:pt x="2276" y="2364"/>
                </a:lnTo>
                <a:lnTo>
                  <a:pt x="229" y="1330"/>
                </a:lnTo>
                <a:lnTo>
                  <a:pt x="229" y="1325"/>
                </a:lnTo>
                <a:lnTo>
                  <a:pt x="224" y="1325"/>
                </a:lnTo>
                <a:lnTo>
                  <a:pt x="218" y="1330"/>
                </a:lnTo>
                <a:lnTo>
                  <a:pt x="213" y="1335"/>
                </a:lnTo>
                <a:lnTo>
                  <a:pt x="218" y="1335"/>
                </a:lnTo>
                <a:lnTo>
                  <a:pt x="213" y="1335"/>
                </a:lnTo>
                <a:lnTo>
                  <a:pt x="218" y="1335"/>
                </a:lnTo>
                <a:lnTo>
                  <a:pt x="224" y="1335"/>
                </a:lnTo>
                <a:lnTo>
                  <a:pt x="229" y="1330"/>
                </a:lnTo>
                <a:lnTo>
                  <a:pt x="2276" y="2364"/>
                </a:lnTo>
                <a:lnTo>
                  <a:pt x="156" y="1387"/>
                </a:lnTo>
                <a:lnTo>
                  <a:pt x="161" y="1387"/>
                </a:lnTo>
                <a:lnTo>
                  <a:pt x="161" y="1382"/>
                </a:lnTo>
                <a:lnTo>
                  <a:pt x="166" y="1377"/>
                </a:lnTo>
                <a:lnTo>
                  <a:pt x="161" y="1377"/>
                </a:lnTo>
                <a:lnTo>
                  <a:pt x="156" y="1377"/>
                </a:lnTo>
                <a:lnTo>
                  <a:pt x="151" y="1377"/>
                </a:lnTo>
                <a:lnTo>
                  <a:pt x="151" y="1382"/>
                </a:lnTo>
                <a:lnTo>
                  <a:pt x="146" y="1382"/>
                </a:lnTo>
                <a:lnTo>
                  <a:pt x="146" y="1387"/>
                </a:lnTo>
                <a:lnTo>
                  <a:pt x="146" y="1392"/>
                </a:lnTo>
                <a:lnTo>
                  <a:pt x="146" y="1387"/>
                </a:lnTo>
                <a:lnTo>
                  <a:pt x="146" y="1392"/>
                </a:lnTo>
                <a:lnTo>
                  <a:pt x="151" y="1392"/>
                </a:lnTo>
                <a:lnTo>
                  <a:pt x="151" y="1387"/>
                </a:lnTo>
                <a:lnTo>
                  <a:pt x="151" y="1392"/>
                </a:lnTo>
                <a:lnTo>
                  <a:pt x="151" y="1387"/>
                </a:lnTo>
                <a:lnTo>
                  <a:pt x="156" y="1387"/>
                </a:lnTo>
                <a:lnTo>
                  <a:pt x="2276" y="2364"/>
                </a:lnTo>
                <a:lnTo>
                  <a:pt x="172" y="1398"/>
                </a:lnTo>
                <a:lnTo>
                  <a:pt x="166" y="1403"/>
                </a:lnTo>
                <a:lnTo>
                  <a:pt x="156" y="1408"/>
                </a:lnTo>
                <a:lnTo>
                  <a:pt x="161" y="1408"/>
                </a:lnTo>
                <a:lnTo>
                  <a:pt x="161" y="1413"/>
                </a:lnTo>
                <a:lnTo>
                  <a:pt x="166" y="1408"/>
                </a:lnTo>
                <a:lnTo>
                  <a:pt x="161" y="1408"/>
                </a:lnTo>
                <a:lnTo>
                  <a:pt x="172" y="1403"/>
                </a:lnTo>
                <a:lnTo>
                  <a:pt x="172" y="1398"/>
                </a:lnTo>
                <a:lnTo>
                  <a:pt x="2276" y="2364"/>
                </a:lnTo>
                <a:lnTo>
                  <a:pt x="146" y="1341"/>
                </a:lnTo>
                <a:lnTo>
                  <a:pt x="151" y="1341"/>
                </a:lnTo>
                <a:lnTo>
                  <a:pt x="151" y="1335"/>
                </a:lnTo>
                <a:lnTo>
                  <a:pt x="156" y="1335"/>
                </a:lnTo>
                <a:lnTo>
                  <a:pt x="151" y="1335"/>
                </a:lnTo>
                <a:lnTo>
                  <a:pt x="146" y="1335"/>
                </a:lnTo>
                <a:lnTo>
                  <a:pt x="146" y="1341"/>
                </a:lnTo>
                <a:lnTo>
                  <a:pt x="2276" y="2364"/>
                </a:lnTo>
                <a:lnTo>
                  <a:pt x="94" y="1429"/>
                </a:lnTo>
                <a:lnTo>
                  <a:pt x="99" y="1429"/>
                </a:lnTo>
                <a:lnTo>
                  <a:pt x="99" y="1424"/>
                </a:lnTo>
                <a:lnTo>
                  <a:pt x="99" y="1418"/>
                </a:lnTo>
                <a:lnTo>
                  <a:pt x="89" y="1424"/>
                </a:lnTo>
                <a:lnTo>
                  <a:pt x="89" y="1429"/>
                </a:lnTo>
                <a:lnTo>
                  <a:pt x="83" y="1429"/>
                </a:lnTo>
                <a:lnTo>
                  <a:pt x="89" y="1429"/>
                </a:lnTo>
                <a:lnTo>
                  <a:pt x="94" y="1429"/>
                </a:lnTo>
                <a:lnTo>
                  <a:pt x="2276" y="2364"/>
                </a:lnTo>
                <a:lnTo>
                  <a:pt x="125" y="1418"/>
                </a:lnTo>
                <a:lnTo>
                  <a:pt x="114" y="1429"/>
                </a:lnTo>
                <a:lnTo>
                  <a:pt x="114" y="1424"/>
                </a:lnTo>
                <a:lnTo>
                  <a:pt x="114" y="1429"/>
                </a:lnTo>
                <a:lnTo>
                  <a:pt x="99" y="1429"/>
                </a:lnTo>
                <a:lnTo>
                  <a:pt x="99" y="1434"/>
                </a:lnTo>
                <a:lnTo>
                  <a:pt x="94" y="1434"/>
                </a:lnTo>
                <a:lnTo>
                  <a:pt x="99" y="1434"/>
                </a:lnTo>
                <a:lnTo>
                  <a:pt x="94" y="1439"/>
                </a:lnTo>
                <a:lnTo>
                  <a:pt x="99" y="1439"/>
                </a:lnTo>
                <a:lnTo>
                  <a:pt x="109" y="1434"/>
                </a:lnTo>
                <a:lnTo>
                  <a:pt x="114" y="1429"/>
                </a:lnTo>
                <a:lnTo>
                  <a:pt x="125" y="1424"/>
                </a:lnTo>
                <a:lnTo>
                  <a:pt x="125" y="1418"/>
                </a:lnTo>
                <a:lnTo>
                  <a:pt x="2276" y="2364"/>
                </a:lnTo>
                <a:lnTo>
                  <a:pt x="166" y="1341"/>
                </a:lnTo>
                <a:lnTo>
                  <a:pt x="166" y="1335"/>
                </a:lnTo>
                <a:lnTo>
                  <a:pt x="161" y="1335"/>
                </a:lnTo>
                <a:lnTo>
                  <a:pt x="156" y="1335"/>
                </a:lnTo>
                <a:lnTo>
                  <a:pt x="156" y="1341"/>
                </a:lnTo>
                <a:lnTo>
                  <a:pt x="151" y="1341"/>
                </a:lnTo>
                <a:lnTo>
                  <a:pt x="156" y="1346"/>
                </a:lnTo>
                <a:lnTo>
                  <a:pt x="161" y="1346"/>
                </a:lnTo>
                <a:lnTo>
                  <a:pt x="166" y="1341"/>
                </a:lnTo>
                <a:lnTo>
                  <a:pt x="2276" y="2364"/>
                </a:lnTo>
                <a:lnTo>
                  <a:pt x="114" y="1387"/>
                </a:lnTo>
                <a:lnTo>
                  <a:pt x="120" y="1387"/>
                </a:lnTo>
                <a:lnTo>
                  <a:pt x="125" y="1387"/>
                </a:lnTo>
                <a:lnTo>
                  <a:pt x="130" y="1382"/>
                </a:lnTo>
                <a:lnTo>
                  <a:pt x="135" y="1377"/>
                </a:lnTo>
                <a:lnTo>
                  <a:pt x="125" y="1377"/>
                </a:lnTo>
                <a:lnTo>
                  <a:pt x="120" y="1382"/>
                </a:lnTo>
                <a:lnTo>
                  <a:pt x="114" y="1382"/>
                </a:lnTo>
                <a:lnTo>
                  <a:pt x="114" y="1387"/>
                </a:lnTo>
                <a:lnTo>
                  <a:pt x="2276" y="2364"/>
                </a:lnTo>
                <a:lnTo>
                  <a:pt x="3076" y="2359"/>
                </a:lnTo>
                <a:lnTo>
                  <a:pt x="3081" y="2338"/>
                </a:lnTo>
                <a:lnTo>
                  <a:pt x="3081" y="2328"/>
                </a:lnTo>
                <a:lnTo>
                  <a:pt x="3071" y="2317"/>
                </a:lnTo>
                <a:lnTo>
                  <a:pt x="3065" y="2317"/>
                </a:lnTo>
                <a:lnTo>
                  <a:pt x="3065" y="2343"/>
                </a:lnTo>
                <a:lnTo>
                  <a:pt x="3071" y="2359"/>
                </a:lnTo>
                <a:lnTo>
                  <a:pt x="3076" y="2359"/>
                </a:lnTo>
                <a:lnTo>
                  <a:pt x="2276" y="2364"/>
                </a:lnTo>
                <a:lnTo>
                  <a:pt x="3200" y="1990"/>
                </a:lnTo>
                <a:lnTo>
                  <a:pt x="3195" y="2000"/>
                </a:lnTo>
                <a:lnTo>
                  <a:pt x="3195" y="2011"/>
                </a:lnTo>
                <a:lnTo>
                  <a:pt x="3211" y="1985"/>
                </a:lnTo>
                <a:lnTo>
                  <a:pt x="3200" y="1990"/>
                </a:lnTo>
                <a:lnTo>
                  <a:pt x="2276" y="2364"/>
                </a:lnTo>
                <a:lnTo>
                  <a:pt x="3221" y="2016"/>
                </a:lnTo>
                <a:lnTo>
                  <a:pt x="3200" y="2021"/>
                </a:lnTo>
                <a:lnTo>
                  <a:pt x="3206" y="2031"/>
                </a:lnTo>
                <a:lnTo>
                  <a:pt x="3221" y="2016"/>
                </a:lnTo>
                <a:lnTo>
                  <a:pt x="2276" y="2364"/>
                </a:lnTo>
                <a:lnTo>
                  <a:pt x="3206" y="1912"/>
                </a:lnTo>
                <a:lnTo>
                  <a:pt x="3185" y="1912"/>
                </a:lnTo>
                <a:lnTo>
                  <a:pt x="3175" y="1902"/>
                </a:lnTo>
                <a:lnTo>
                  <a:pt x="3169" y="1896"/>
                </a:lnTo>
                <a:lnTo>
                  <a:pt x="3169" y="1907"/>
                </a:lnTo>
                <a:lnTo>
                  <a:pt x="3175" y="1917"/>
                </a:lnTo>
                <a:lnTo>
                  <a:pt x="3180" y="1933"/>
                </a:lnTo>
                <a:lnTo>
                  <a:pt x="3185" y="1948"/>
                </a:lnTo>
                <a:lnTo>
                  <a:pt x="3180" y="1969"/>
                </a:lnTo>
                <a:lnTo>
                  <a:pt x="3180" y="1979"/>
                </a:lnTo>
                <a:lnTo>
                  <a:pt x="3190" y="1969"/>
                </a:lnTo>
                <a:lnTo>
                  <a:pt x="3195" y="1964"/>
                </a:lnTo>
                <a:lnTo>
                  <a:pt x="3206" y="1964"/>
                </a:lnTo>
                <a:lnTo>
                  <a:pt x="3211" y="1969"/>
                </a:lnTo>
                <a:lnTo>
                  <a:pt x="3216" y="1964"/>
                </a:lnTo>
                <a:lnTo>
                  <a:pt x="3226" y="1954"/>
                </a:lnTo>
                <a:lnTo>
                  <a:pt x="3237" y="1938"/>
                </a:lnTo>
                <a:lnTo>
                  <a:pt x="3232" y="1933"/>
                </a:lnTo>
                <a:lnTo>
                  <a:pt x="3226" y="1938"/>
                </a:lnTo>
                <a:lnTo>
                  <a:pt x="3211" y="1948"/>
                </a:lnTo>
                <a:lnTo>
                  <a:pt x="3211" y="1943"/>
                </a:lnTo>
                <a:lnTo>
                  <a:pt x="3211" y="1938"/>
                </a:lnTo>
                <a:lnTo>
                  <a:pt x="3221" y="1907"/>
                </a:lnTo>
                <a:lnTo>
                  <a:pt x="3206" y="1912"/>
                </a:lnTo>
                <a:lnTo>
                  <a:pt x="2276" y="2364"/>
                </a:lnTo>
                <a:lnTo>
                  <a:pt x="322" y="2322"/>
                </a:lnTo>
                <a:lnTo>
                  <a:pt x="327" y="2317"/>
                </a:lnTo>
                <a:lnTo>
                  <a:pt x="327" y="2302"/>
                </a:lnTo>
                <a:lnTo>
                  <a:pt x="327" y="2291"/>
                </a:lnTo>
                <a:lnTo>
                  <a:pt x="322" y="2307"/>
                </a:lnTo>
                <a:lnTo>
                  <a:pt x="322" y="2322"/>
                </a:lnTo>
                <a:lnTo>
                  <a:pt x="2276" y="2364"/>
                </a:lnTo>
                <a:lnTo>
                  <a:pt x="3029" y="1979"/>
                </a:lnTo>
                <a:lnTo>
                  <a:pt x="3029" y="1969"/>
                </a:lnTo>
                <a:lnTo>
                  <a:pt x="3034" y="1959"/>
                </a:lnTo>
                <a:lnTo>
                  <a:pt x="3034" y="1954"/>
                </a:lnTo>
                <a:lnTo>
                  <a:pt x="3034" y="1948"/>
                </a:lnTo>
                <a:lnTo>
                  <a:pt x="3024" y="1954"/>
                </a:lnTo>
                <a:lnTo>
                  <a:pt x="3019" y="1959"/>
                </a:lnTo>
                <a:lnTo>
                  <a:pt x="3019" y="1964"/>
                </a:lnTo>
                <a:lnTo>
                  <a:pt x="3024" y="1964"/>
                </a:lnTo>
                <a:lnTo>
                  <a:pt x="3024" y="1969"/>
                </a:lnTo>
                <a:lnTo>
                  <a:pt x="3024" y="1979"/>
                </a:lnTo>
                <a:lnTo>
                  <a:pt x="3019" y="1985"/>
                </a:lnTo>
                <a:lnTo>
                  <a:pt x="3029" y="1979"/>
                </a:lnTo>
                <a:lnTo>
                  <a:pt x="2276" y="2364"/>
                </a:lnTo>
                <a:lnTo>
                  <a:pt x="63" y="1398"/>
                </a:lnTo>
                <a:lnTo>
                  <a:pt x="63" y="1392"/>
                </a:lnTo>
                <a:lnTo>
                  <a:pt x="57" y="1392"/>
                </a:lnTo>
                <a:lnTo>
                  <a:pt x="63" y="1398"/>
                </a:lnTo>
                <a:lnTo>
                  <a:pt x="57" y="1398"/>
                </a:lnTo>
                <a:lnTo>
                  <a:pt x="63" y="1398"/>
                </a:lnTo>
                <a:lnTo>
                  <a:pt x="2276" y="2364"/>
                </a:lnTo>
                <a:lnTo>
                  <a:pt x="3388" y="1195"/>
                </a:lnTo>
                <a:lnTo>
                  <a:pt x="3393" y="1153"/>
                </a:lnTo>
                <a:lnTo>
                  <a:pt x="3382" y="1190"/>
                </a:lnTo>
                <a:lnTo>
                  <a:pt x="3377" y="1211"/>
                </a:lnTo>
                <a:lnTo>
                  <a:pt x="3377" y="1221"/>
                </a:lnTo>
                <a:lnTo>
                  <a:pt x="3382" y="1216"/>
                </a:lnTo>
                <a:lnTo>
                  <a:pt x="3388" y="1195"/>
                </a:lnTo>
                <a:lnTo>
                  <a:pt x="2276" y="2364"/>
                </a:lnTo>
                <a:lnTo>
                  <a:pt x="3465" y="1128"/>
                </a:lnTo>
                <a:lnTo>
                  <a:pt x="3471" y="1107"/>
                </a:lnTo>
                <a:lnTo>
                  <a:pt x="3476" y="1102"/>
                </a:lnTo>
                <a:lnTo>
                  <a:pt x="3481" y="1102"/>
                </a:lnTo>
                <a:lnTo>
                  <a:pt x="3481" y="1086"/>
                </a:lnTo>
                <a:lnTo>
                  <a:pt x="3481" y="1076"/>
                </a:lnTo>
                <a:lnTo>
                  <a:pt x="3476" y="1076"/>
                </a:lnTo>
                <a:lnTo>
                  <a:pt x="3476" y="1086"/>
                </a:lnTo>
                <a:lnTo>
                  <a:pt x="3471" y="1076"/>
                </a:lnTo>
                <a:lnTo>
                  <a:pt x="3471" y="1060"/>
                </a:lnTo>
                <a:lnTo>
                  <a:pt x="3465" y="1091"/>
                </a:lnTo>
                <a:lnTo>
                  <a:pt x="3460" y="1122"/>
                </a:lnTo>
                <a:lnTo>
                  <a:pt x="3465" y="1128"/>
                </a:lnTo>
                <a:lnTo>
                  <a:pt x="2276" y="2364"/>
                </a:lnTo>
                <a:lnTo>
                  <a:pt x="3263" y="1699"/>
                </a:lnTo>
                <a:lnTo>
                  <a:pt x="3263" y="1694"/>
                </a:lnTo>
                <a:lnTo>
                  <a:pt x="3252" y="1694"/>
                </a:lnTo>
                <a:lnTo>
                  <a:pt x="3237" y="1704"/>
                </a:lnTo>
                <a:lnTo>
                  <a:pt x="3232" y="1720"/>
                </a:lnTo>
                <a:lnTo>
                  <a:pt x="3242" y="1715"/>
                </a:lnTo>
                <a:lnTo>
                  <a:pt x="3263" y="1699"/>
                </a:lnTo>
                <a:lnTo>
                  <a:pt x="2276" y="2364"/>
                </a:lnTo>
                <a:lnTo>
                  <a:pt x="3237" y="2047"/>
                </a:lnTo>
                <a:lnTo>
                  <a:pt x="3247" y="2047"/>
                </a:lnTo>
                <a:lnTo>
                  <a:pt x="3237" y="2037"/>
                </a:lnTo>
                <a:lnTo>
                  <a:pt x="3226" y="2031"/>
                </a:lnTo>
                <a:lnTo>
                  <a:pt x="3226" y="2026"/>
                </a:lnTo>
                <a:lnTo>
                  <a:pt x="3221" y="2031"/>
                </a:lnTo>
                <a:lnTo>
                  <a:pt x="3216" y="2042"/>
                </a:lnTo>
                <a:lnTo>
                  <a:pt x="3226" y="2057"/>
                </a:lnTo>
                <a:lnTo>
                  <a:pt x="3237" y="2047"/>
                </a:lnTo>
                <a:lnTo>
                  <a:pt x="2276" y="2364"/>
                </a:lnTo>
                <a:lnTo>
                  <a:pt x="3159" y="1772"/>
                </a:lnTo>
                <a:lnTo>
                  <a:pt x="3159" y="1798"/>
                </a:lnTo>
                <a:lnTo>
                  <a:pt x="3164" y="1808"/>
                </a:lnTo>
                <a:lnTo>
                  <a:pt x="3169" y="1808"/>
                </a:lnTo>
                <a:lnTo>
                  <a:pt x="3175" y="1803"/>
                </a:lnTo>
                <a:lnTo>
                  <a:pt x="3190" y="1792"/>
                </a:lnTo>
                <a:lnTo>
                  <a:pt x="3200" y="1772"/>
                </a:lnTo>
                <a:lnTo>
                  <a:pt x="3211" y="1751"/>
                </a:lnTo>
                <a:lnTo>
                  <a:pt x="3200" y="1751"/>
                </a:lnTo>
                <a:lnTo>
                  <a:pt x="3190" y="1751"/>
                </a:lnTo>
                <a:lnTo>
                  <a:pt x="3175" y="1756"/>
                </a:lnTo>
                <a:lnTo>
                  <a:pt x="3159" y="1772"/>
                </a:lnTo>
                <a:lnTo>
                  <a:pt x="2276" y="2364"/>
                </a:lnTo>
                <a:lnTo>
                  <a:pt x="3517" y="1200"/>
                </a:lnTo>
                <a:lnTo>
                  <a:pt x="3507" y="1211"/>
                </a:lnTo>
                <a:lnTo>
                  <a:pt x="3507" y="1221"/>
                </a:lnTo>
                <a:lnTo>
                  <a:pt x="3512" y="1221"/>
                </a:lnTo>
                <a:lnTo>
                  <a:pt x="3523" y="1211"/>
                </a:lnTo>
                <a:lnTo>
                  <a:pt x="3523" y="1200"/>
                </a:lnTo>
                <a:lnTo>
                  <a:pt x="3517" y="1200"/>
                </a:lnTo>
                <a:lnTo>
                  <a:pt x="2276" y="2364"/>
                </a:lnTo>
                <a:lnTo>
                  <a:pt x="5" y="1460"/>
                </a:lnTo>
                <a:lnTo>
                  <a:pt x="5" y="1455"/>
                </a:lnTo>
                <a:lnTo>
                  <a:pt x="5" y="1450"/>
                </a:lnTo>
                <a:lnTo>
                  <a:pt x="11" y="1450"/>
                </a:lnTo>
                <a:lnTo>
                  <a:pt x="5" y="1450"/>
                </a:lnTo>
                <a:lnTo>
                  <a:pt x="0" y="1450"/>
                </a:lnTo>
                <a:lnTo>
                  <a:pt x="0" y="1460"/>
                </a:lnTo>
                <a:lnTo>
                  <a:pt x="5" y="1460"/>
                </a:lnTo>
                <a:lnTo>
                  <a:pt x="2276" y="2364"/>
                </a:lnTo>
                <a:lnTo>
                  <a:pt x="333" y="2946"/>
                </a:lnTo>
                <a:lnTo>
                  <a:pt x="327" y="2941"/>
                </a:lnTo>
                <a:lnTo>
                  <a:pt x="327" y="2961"/>
                </a:lnTo>
                <a:lnTo>
                  <a:pt x="333" y="2946"/>
                </a:lnTo>
                <a:lnTo>
                  <a:pt x="2276" y="2364"/>
                </a:lnTo>
                <a:lnTo>
                  <a:pt x="68" y="1392"/>
                </a:lnTo>
                <a:lnTo>
                  <a:pt x="63" y="1403"/>
                </a:lnTo>
                <a:lnTo>
                  <a:pt x="68" y="1403"/>
                </a:lnTo>
                <a:lnTo>
                  <a:pt x="78" y="1398"/>
                </a:lnTo>
                <a:lnTo>
                  <a:pt x="73" y="1398"/>
                </a:lnTo>
                <a:lnTo>
                  <a:pt x="73" y="1392"/>
                </a:lnTo>
                <a:lnTo>
                  <a:pt x="68" y="1392"/>
                </a:lnTo>
                <a:lnTo>
                  <a:pt x="2276" y="2364"/>
                </a:lnTo>
                <a:lnTo>
                  <a:pt x="322" y="2743"/>
                </a:lnTo>
                <a:lnTo>
                  <a:pt x="327" y="2743"/>
                </a:lnTo>
                <a:lnTo>
                  <a:pt x="327" y="2738"/>
                </a:lnTo>
                <a:lnTo>
                  <a:pt x="327" y="2728"/>
                </a:lnTo>
                <a:lnTo>
                  <a:pt x="322" y="2743"/>
                </a:lnTo>
                <a:lnTo>
                  <a:pt x="2276" y="2364"/>
                </a:lnTo>
                <a:lnTo>
                  <a:pt x="333" y="2889"/>
                </a:lnTo>
                <a:lnTo>
                  <a:pt x="338" y="2863"/>
                </a:lnTo>
                <a:lnTo>
                  <a:pt x="333" y="2868"/>
                </a:lnTo>
                <a:lnTo>
                  <a:pt x="333" y="2889"/>
                </a:lnTo>
                <a:lnTo>
                  <a:pt x="2276" y="2364"/>
                </a:lnTo>
                <a:lnTo>
                  <a:pt x="338" y="2670"/>
                </a:lnTo>
                <a:lnTo>
                  <a:pt x="343" y="2650"/>
                </a:lnTo>
                <a:lnTo>
                  <a:pt x="338" y="2660"/>
                </a:lnTo>
                <a:lnTo>
                  <a:pt x="338" y="2665"/>
                </a:lnTo>
                <a:lnTo>
                  <a:pt x="338" y="2670"/>
                </a:lnTo>
                <a:lnTo>
                  <a:pt x="2276" y="2364"/>
                </a:lnTo>
                <a:lnTo>
                  <a:pt x="2852" y="2629"/>
                </a:lnTo>
                <a:lnTo>
                  <a:pt x="2852" y="2608"/>
                </a:lnTo>
                <a:lnTo>
                  <a:pt x="2847" y="2587"/>
                </a:lnTo>
                <a:lnTo>
                  <a:pt x="2842" y="2582"/>
                </a:lnTo>
                <a:lnTo>
                  <a:pt x="2842" y="2593"/>
                </a:lnTo>
                <a:lnTo>
                  <a:pt x="2847" y="2618"/>
                </a:lnTo>
                <a:lnTo>
                  <a:pt x="2847" y="2629"/>
                </a:lnTo>
                <a:lnTo>
                  <a:pt x="2852" y="2629"/>
                </a:lnTo>
                <a:lnTo>
                  <a:pt x="2276" y="2364"/>
                </a:lnTo>
                <a:lnTo>
                  <a:pt x="852" y="779"/>
                </a:lnTo>
                <a:lnTo>
                  <a:pt x="847" y="785"/>
                </a:lnTo>
                <a:lnTo>
                  <a:pt x="852" y="785"/>
                </a:lnTo>
                <a:lnTo>
                  <a:pt x="857" y="779"/>
                </a:lnTo>
                <a:lnTo>
                  <a:pt x="852" y="779"/>
                </a:lnTo>
                <a:lnTo>
                  <a:pt x="2276" y="2364"/>
                </a:lnTo>
                <a:lnTo>
                  <a:pt x="863" y="650"/>
                </a:lnTo>
                <a:lnTo>
                  <a:pt x="852" y="650"/>
                </a:lnTo>
                <a:lnTo>
                  <a:pt x="852" y="660"/>
                </a:lnTo>
                <a:lnTo>
                  <a:pt x="852" y="655"/>
                </a:lnTo>
                <a:lnTo>
                  <a:pt x="852" y="660"/>
                </a:lnTo>
                <a:lnTo>
                  <a:pt x="857" y="655"/>
                </a:lnTo>
                <a:lnTo>
                  <a:pt x="863" y="650"/>
                </a:lnTo>
                <a:lnTo>
                  <a:pt x="2276" y="2364"/>
                </a:lnTo>
                <a:lnTo>
                  <a:pt x="847" y="520"/>
                </a:lnTo>
                <a:lnTo>
                  <a:pt x="852" y="520"/>
                </a:lnTo>
                <a:lnTo>
                  <a:pt x="857" y="515"/>
                </a:lnTo>
                <a:lnTo>
                  <a:pt x="847" y="520"/>
                </a:lnTo>
                <a:lnTo>
                  <a:pt x="847" y="525"/>
                </a:lnTo>
                <a:lnTo>
                  <a:pt x="847" y="520"/>
                </a:lnTo>
                <a:lnTo>
                  <a:pt x="2276" y="2364"/>
                </a:lnTo>
                <a:lnTo>
                  <a:pt x="847" y="774"/>
                </a:lnTo>
                <a:lnTo>
                  <a:pt x="847" y="774"/>
                </a:lnTo>
                <a:lnTo>
                  <a:pt x="842" y="774"/>
                </a:lnTo>
                <a:lnTo>
                  <a:pt x="842" y="774"/>
                </a:lnTo>
                <a:lnTo>
                  <a:pt x="847" y="774"/>
                </a:lnTo>
                <a:lnTo>
                  <a:pt x="2276" y="2364"/>
                </a:lnTo>
                <a:lnTo>
                  <a:pt x="894" y="551"/>
                </a:lnTo>
                <a:lnTo>
                  <a:pt x="899" y="551"/>
                </a:lnTo>
                <a:lnTo>
                  <a:pt x="899" y="546"/>
                </a:lnTo>
                <a:lnTo>
                  <a:pt x="894" y="551"/>
                </a:lnTo>
                <a:lnTo>
                  <a:pt x="2276" y="2364"/>
                </a:lnTo>
                <a:lnTo>
                  <a:pt x="904" y="629"/>
                </a:lnTo>
                <a:lnTo>
                  <a:pt x="899" y="634"/>
                </a:lnTo>
                <a:lnTo>
                  <a:pt x="899" y="639"/>
                </a:lnTo>
                <a:lnTo>
                  <a:pt x="904" y="634"/>
                </a:lnTo>
                <a:lnTo>
                  <a:pt x="904" y="629"/>
                </a:lnTo>
                <a:lnTo>
                  <a:pt x="2276" y="2364"/>
                </a:lnTo>
                <a:lnTo>
                  <a:pt x="868" y="889"/>
                </a:lnTo>
                <a:lnTo>
                  <a:pt x="873" y="883"/>
                </a:lnTo>
                <a:lnTo>
                  <a:pt x="878" y="878"/>
                </a:lnTo>
                <a:lnTo>
                  <a:pt x="868" y="878"/>
                </a:lnTo>
                <a:lnTo>
                  <a:pt x="868" y="883"/>
                </a:lnTo>
                <a:lnTo>
                  <a:pt x="863" y="883"/>
                </a:lnTo>
                <a:lnTo>
                  <a:pt x="857" y="889"/>
                </a:lnTo>
                <a:lnTo>
                  <a:pt x="863" y="889"/>
                </a:lnTo>
                <a:lnTo>
                  <a:pt x="868" y="889"/>
                </a:lnTo>
                <a:lnTo>
                  <a:pt x="2276" y="2364"/>
                </a:lnTo>
                <a:lnTo>
                  <a:pt x="894" y="546"/>
                </a:lnTo>
                <a:lnTo>
                  <a:pt x="899" y="540"/>
                </a:lnTo>
                <a:lnTo>
                  <a:pt x="894" y="540"/>
                </a:lnTo>
                <a:lnTo>
                  <a:pt x="894" y="546"/>
                </a:lnTo>
                <a:lnTo>
                  <a:pt x="2276" y="2364"/>
                </a:lnTo>
                <a:lnTo>
                  <a:pt x="889" y="676"/>
                </a:lnTo>
                <a:lnTo>
                  <a:pt x="904" y="665"/>
                </a:lnTo>
                <a:lnTo>
                  <a:pt x="883" y="676"/>
                </a:lnTo>
                <a:lnTo>
                  <a:pt x="889" y="676"/>
                </a:lnTo>
                <a:lnTo>
                  <a:pt x="2276" y="2364"/>
                </a:lnTo>
                <a:lnTo>
                  <a:pt x="883" y="738"/>
                </a:lnTo>
                <a:lnTo>
                  <a:pt x="889" y="738"/>
                </a:lnTo>
                <a:lnTo>
                  <a:pt x="889" y="733"/>
                </a:lnTo>
                <a:lnTo>
                  <a:pt x="883" y="733"/>
                </a:lnTo>
                <a:lnTo>
                  <a:pt x="883" y="738"/>
                </a:lnTo>
                <a:lnTo>
                  <a:pt x="2276" y="2364"/>
                </a:lnTo>
                <a:lnTo>
                  <a:pt x="889" y="577"/>
                </a:lnTo>
                <a:lnTo>
                  <a:pt x="883" y="577"/>
                </a:lnTo>
                <a:lnTo>
                  <a:pt x="878" y="582"/>
                </a:lnTo>
                <a:lnTo>
                  <a:pt x="889" y="577"/>
                </a:lnTo>
                <a:lnTo>
                  <a:pt x="2276" y="2364"/>
                </a:lnTo>
                <a:lnTo>
                  <a:pt x="894" y="727"/>
                </a:lnTo>
                <a:lnTo>
                  <a:pt x="899" y="722"/>
                </a:lnTo>
                <a:lnTo>
                  <a:pt x="889" y="727"/>
                </a:lnTo>
                <a:lnTo>
                  <a:pt x="894" y="727"/>
                </a:lnTo>
                <a:lnTo>
                  <a:pt x="2276" y="2364"/>
                </a:lnTo>
                <a:lnTo>
                  <a:pt x="883" y="707"/>
                </a:lnTo>
                <a:lnTo>
                  <a:pt x="883" y="712"/>
                </a:lnTo>
                <a:lnTo>
                  <a:pt x="889" y="712"/>
                </a:lnTo>
                <a:lnTo>
                  <a:pt x="894" y="712"/>
                </a:lnTo>
                <a:lnTo>
                  <a:pt x="899" y="707"/>
                </a:lnTo>
                <a:lnTo>
                  <a:pt x="899" y="702"/>
                </a:lnTo>
                <a:lnTo>
                  <a:pt x="894" y="702"/>
                </a:lnTo>
                <a:lnTo>
                  <a:pt x="889" y="702"/>
                </a:lnTo>
                <a:lnTo>
                  <a:pt x="889" y="707"/>
                </a:lnTo>
                <a:lnTo>
                  <a:pt x="883" y="707"/>
                </a:lnTo>
                <a:lnTo>
                  <a:pt x="2276" y="2364"/>
                </a:lnTo>
                <a:lnTo>
                  <a:pt x="1164" y="281"/>
                </a:lnTo>
                <a:lnTo>
                  <a:pt x="1164" y="286"/>
                </a:lnTo>
                <a:lnTo>
                  <a:pt x="1169" y="286"/>
                </a:lnTo>
                <a:lnTo>
                  <a:pt x="1174" y="286"/>
                </a:lnTo>
                <a:lnTo>
                  <a:pt x="1180" y="281"/>
                </a:lnTo>
                <a:lnTo>
                  <a:pt x="1185" y="281"/>
                </a:lnTo>
                <a:lnTo>
                  <a:pt x="1185" y="276"/>
                </a:lnTo>
                <a:lnTo>
                  <a:pt x="1190" y="270"/>
                </a:lnTo>
                <a:lnTo>
                  <a:pt x="1185" y="265"/>
                </a:lnTo>
                <a:lnTo>
                  <a:pt x="1174" y="270"/>
                </a:lnTo>
                <a:lnTo>
                  <a:pt x="1169" y="276"/>
                </a:lnTo>
                <a:lnTo>
                  <a:pt x="1164" y="276"/>
                </a:lnTo>
                <a:lnTo>
                  <a:pt x="1169" y="276"/>
                </a:lnTo>
                <a:lnTo>
                  <a:pt x="1164" y="281"/>
                </a:lnTo>
                <a:lnTo>
                  <a:pt x="2276" y="2364"/>
                </a:lnTo>
                <a:lnTo>
                  <a:pt x="1154" y="426"/>
                </a:lnTo>
                <a:lnTo>
                  <a:pt x="1159" y="426"/>
                </a:lnTo>
                <a:lnTo>
                  <a:pt x="1159" y="421"/>
                </a:lnTo>
                <a:lnTo>
                  <a:pt x="1164" y="421"/>
                </a:lnTo>
                <a:lnTo>
                  <a:pt x="1164" y="416"/>
                </a:lnTo>
                <a:lnTo>
                  <a:pt x="1159" y="416"/>
                </a:lnTo>
                <a:lnTo>
                  <a:pt x="1154" y="426"/>
                </a:lnTo>
                <a:lnTo>
                  <a:pt x="2276" y="2364"/>
                </a:lnTo>
                <a:lnTo>
                  <a:pt x="1128" y="364"/>
                </a:lnTo>
                <a:lnTo>
                  <a:pt x="1138" y="359"/>
                </a:lnTo>
                <a:lnTo>
                  <a:pt x="1148" y="348"/>
                </a:lnTo>
                <a:lnTo>
                  <a:pt x="1143" y="353"/>
                </a:lnTo>
                <a:lnTo>
                  <a:pt x="1143" y="348"/>
                </a:lnTo>
                <a:lnTo>
                  <a:pt x="1133" y="348"/>
                </a:lnTo>
                <a:lnTo>
                  <a:pt x="1128" y="364"/>
                </a:lnTo>
                <a:lnTo>
                  <a:pt x="2276" y="2364"/>
                </a:lnTo>
                <a:lnTo>
                  <a:pt x="1117" y="681"/>
                </a:lnTo>
                <a:lnTo>
                  <a:pt x="1117" y="686"/>
                </a:lnTo>
                <a:lnTo>
                  <a:pt x="1122" y="686"/>
                </a:lnTo>
                <a:lnTo>
                  <a:pt x="1128" y="686"/>
                </a:lnTo>
                <a:lnTo>
                  <a:pt x="1138" y="676"/>
                </a:lnTo>
                <a:lnTo>
                  <a:pt x="1138" y="670"/>
                </a:lnTo>
                <a:lnTo>
                  <a:pt x="1133" y="670"/>
                </a:lnTo>
                <a:lnTo>
                  <a:pt x="1117" y="676"/>
                </a:lnTo>
                <a:lnTo>
                  <a:pt x="1117" y="681"/>
                </a:lnTo>
                <a:lnTo>
                  <a:pt x="2276" y="2364"/>
                </a:lnTo>
                <a:lnTo>
                  <a:pt x="1096" y="743"/>
                </a:lnTo>
                <a:lnTo>
                  <a:pt x="1091" y="753"/>
                </a:lnTo>
                <a:lnTo>
                  <a:pt x="1091" y="748"/>
                </a:lnTo>
                <a:lnTo>
                  <a:pt x="1091" y="753"/>
                </a:lnTo>
                <a:lnTo>
                  <a:pt x="1091" y="759"/>
                </a:lnTo>
                <a:lnTo>
                  <a:pt x="1096" y="759"/>
                </a:lnTo>
                <a:lnTo>
                  <a:pt x="1091" y="759"/>
                </a:lnTo>
                <a:lnTo>
                  <a:pt x="1096" y="759"/>
                </a:lnTo>
                <a:lnTo>
                  <a:pt x="1096" y="753"/>
                </a:lnTo>
                <a:lnTo>
                  <a:pt x="1102" y="759"/>
                </a:lnTo>
                <a:lnTo>
                  <a:pt x="1107" y="759"/>
                </a:lnTo>
                <a:lnTo>
                  <a:pt x="1112" y="753"/>
                </a:lnTo>
                <a:lnTo>
                  <a:pt x="1117" y="753"/>
                </a:lnTo>
                <a:lnTo>
                  <a:pt x="1112" y="748"/>
                </a:lnTo>
                <a:lnTo>
                  <a:pt x="1107" y="748"/>
                </a:lnTo>
                <a:lnTo>
                  <a:pt x="1112" y="743"/>
                </a:lnTo>
                <a:lnTo>
                  <a:pt x="1107" y="743"/>
                </a:lnTo>
                <a:lnTo>
                  <a:pt x="1096" y="743"/>
                </a:lnTo>
                <a:lnTo>
                  <a:pt x="2276" y="2364"/>
                </a:lnTo>
                <a:lnTo>
                  <a:pt x="1133" y="774"/>
                </a:lnTo>
                <a:lnTo>
                  <a:pt x="1128" y="774"/>
                </a:lnTo>
                <a:lnTo>
                  <a:pt x="1133" y="774"/>
                </a:lnTo>
                <a:lnTo>
                  <a:pt x="1133" y="774"/>
                </a:lnTo>
                <a:lnTo>
                  <a:pt x="2276" y="2364"/>
                </a:lnTo>
                <a:lnTo>
                  <a:pt x="1154" y="530"/>
                </a:lnTo>
                <a:lnTo>
                  <a:pt x="1148" y="530"/>
                </a:lnTo>
                <a:lnTo>
                  <a:pt x="1148" y="535"/>
                </a:lnTo>
                <a:lnTo>
                  <a:pt x="1154" y="535"/>
                </a:lnTo>
                <a:lnTo>
                  <a:pt x="1159" y="530"/>
                </a:lnTo>
                <a:lnTo>
                  <a:pt x="1164" y="530"/>
                </a:lnTo>
                <a:lnTo>
                  <a:pt x="1164" y="525"/>
                </a:lnTo>
                <a:lnTo>
                  <a:pt x="1164" y="520"/>
                </a:lnTo>
                <a:lnTo>
                  <a:pt x="1159" y="525"/>
                </a:lnTo>
                <a:lnTo>
                  <a:pt x="1148" y="530"/>
                </a:lnTo>
                <a:lnTo>
                  <a:pt x="1154" y="530"/>
                </a:lnTo>
                <a:lnTo>
                  <a:pt x="2276" y="2364"/>
                </a:lnTo>
                <a:lnTo>
                  <a:pt x="1143" y="447"/>
                </a:lnTo>
                <a:lnTo>
                  <a:pt x="1148" y="442"/>
                </a:lnTo>
                <a:lnTo>
                  <a:pt x="1148" y="447"/>
                </a:lnTo>
                <a:lnTo>
                  <a:pt x="1154" y="442"/>
                </a:lnTo>
                <a:lnTo>
                  <a:pt x="1148" y="442"/>
                </a:lnTo>
                <a:lnTo>
                  <a:pt x="1143" y="447"/>
                </a:lnTo>
                <a:lnTo>
                  <a:pt x="2276" y="2364"/>
                </a:lnTo>
                <a:lnTo>
                  <a:pt x="982" y="598"/>
                </a:lnTo>
                <a:lnTo>
                  <a:pt x="977" y="603"/>
                </a:lnTo>
                <a:lnTo>
                  <a:pt x="982" y="603"/>
                </a:lnTo>
                <a:lnTo>
                  <a:pt x="977" y="603"/>
                </a:lnTo>
                <a:lnTo>
                  <a:pt x="982" y="603"/>
                </a:lnTo>
                <a:lnTo>
                  <a:pt x="982" y="598"/>
                </a:lnTo>
                <a:lnTo>
                  <a:pt x="2276" y="2364"/>
                </a:lnTo>
                <a:lnTo>
                  <a:pt x="982" y="447"/>
                </a:lnTo>
                <a:lnTo>
                  <a:pt x="987" y="447"/>
                </a:lnTo>
                <a:lnTo>
                  <a:pt x="987" y="452"/>
                </a:lnTo>
                <a:lnTo>
                  <a:pt x="992" y="447"/>
                </a:lnTo>
                <a:lnTo>
                  <a:pt x="1008" y="437"/>
                </a:lnTo>
                <a:lnTo>
                  <a:pt x="1008" y="431"/>
                </a:lnTo>
                <a:lnTo>
                  <a:pt x="1013" y="426"/>
                </a:lnTo>
                <a:lnTo>
                  <a:pt x="1029" y="421"/>
                </a:lnTo>
                <a:lnTo>
                  <a:pt x="1024" y="416"/>
                </a:lnTo>
                <a:lnTo>
                  <a:pt x="1013" y="426"/>
                </a:lnTo>
                <a:lnTo>
                  <a:pt x="1003" y="431"/>
                </a:lnTo>
                <a:lnTo>
                  <a:pt x="992" y="437"/>
                </a:lnTo>
                <a:lnTo>
                  <a:pt x="987" y="437"/>
                </a:lnTo>
                <a:lnTo>
                  <a:pt x="987" y="442"/>
                </a:lnTo>
                <a:lnTo>
                  <a:pt x="982" y="447"/>
                </a:lnTo>
                <a:lnTo>
                  <a:pt x="2276" y="2364"/>
                </a:lnTo>
                <a:lnTo>
                  <a:pt x="1102" y="374"/>
                </a:lnTo>
                <a:lnTo>
                  <a:pt x="1107" y="374"/>
                </a:lnTo>
                <a:lnTo>
                  <a:pt x="1102" y="369"/>
                </a:lnTo>
                <a:lnTo>
                  <a:pt x="1096" y="374"/>
                </a:lnTo>
                <a:lnTo>
                  <a:pt x="1102" y="374"/>
                </a:lnTo>
                <a:lnTo>
                  <a:pt x="1096" y="374"/>
                </a:lnTo>
                <a:lnTo>
                  <a:pt x="1096" y="379"/>
                </a:lnTo>
                <a:lnTo>
                  <a:pt x="1102" y="374"/>
                </a:lnTo>
                <a:lnTo>
                  <a:pt x="2276" y="2364"/>
                </a:lnTo>
                <a:lnTo>
                  <a:pt x="1039" y="281"/>
                </a:lnTo>
                <a:lnTo>
                  <a:pt x="1039" y="286"/>
                </a:lnTo>
                <a:lnTo>
                  <a:pt x="1044" y="286"/>
                </a:lnTo>
                <a:lnTo>
                  <a:pt x="1055" y="281"/>
                </a:lnTo>
                <a:lnTo>
                  <a:pt x="1060" y="276"/>
                </a:lnTo>
                <a:lnTo>
                  <a:pt x="1060" y="270"/>
                </a:lnTo>
                <a:lnTo>
                  <a:pt x="1055" y="265"/>
                </a:lnTo>
                <a:lnTo>
                  <a:pt x="1044" y="270"/>
                </a:lnTo>
                <a:lnTo>
                  <a:pt x="1039" y="276"/>
                </a:lnTo>
                <a:lnTo>
                  <a:pt x="1039" y="281"/>
                </a:lnTo>
                <a:lnTo>
                  <a:pt x="2276" y="2364"/>
                </a:lnTo>
                <a:lnTo>
                  <a:pt x="1013" y="369"/>
                </a:lnTo>
                <a:lnTo>
                  <a:pt x="1024" y="369"/>
                </a:lnTo>
                <a:lnTo>
                  <a:pt x="1029" y="369"/>
                </a:lnTo>
                <a:lnTo>
                  <a:pt x="1029" y="364"/>
                </a:lnTo>
                <a:lnTo>
                  <a:pt x="1034" y="364"/>
                </a:lnTo>
                <a:lnTo>
                  <a:pt x="1039" y="353"/>
                </a:lnTo>
                <a:lnTo>
                  <a:pt x="1034" y="353"/>
                </a:lnTo>
                <a:lnTo>
                  <a:pt x="1029" y="353"/>
                </a:lnTo>
                <a:lnTo>
                  <a:pt x="1024" y="359"/>
                </a:lnTo>
                <a:lnTo>
                  <a:pt x="1013" y="364"/>
                </a:lnTo>
                <a:lnTo>
                  <a:pt x="1013" y="369"/>
                </a:lnTo>
                <a:lnTo>
                  <a:pt x="2276" y="2364"/>
                </a:lnTo>
                <a:lnTo>
                  <a:pt x="998" y="426"/>
                </a:lnTo>
                <a:lnTo>
                  <a:pt x="992" y="426"/>
                </a:lnTo>
                <a:lnTo>
                  <a:pt x="1003" y="421"/>
                </a:lnTo>
                <a:lnTo>
                  <a:pt x="998" y="421"/>
                </a:lnTo>
                <a:lnTo>
                  <a:pt x="998" y="426"/>
                </a:lnTo>
                <a:lnTo>
                  <a:pt x="2276" y="2364"/>
                </a:lnTo>
                <a:lnTo>
                  <a:pt x="1133" y="748"/>
                </a:lnTo>
                <a:lnTo>
                  <a:pt x="1133" y="753"/>
                </a:lnTo>
                <a:lnTo>
                  <a:pt x="1138" y="753"/>
                </a:lnTo>
                <a:lnTo>
                  <a:pt x="1143" y="748"/>
                </a:lnTo>
                <a:lnTo>
                  <a:pt x="1148" y="748"/>
                </a:lnTo>
                <a:lnTo>
                  <a:pt x="1148" y="743"/>
                </a:lnTo>
                <a:lnTo>
                  <a:pt x="1154" y="743"/>
                </a:lnTo>
                <a:lnTo>
                  <a:pt x="1159" y="738"/>
                </a:lnTo>
                <a:lnTo>
                  <a:pt x="1159" y="733"/>
                </a:lnTo>
                <a:lnTo>
                  <a:pt x="1143" y="738"/>
                </a:lnTo>
                <a:lnTo>
                  <a:pt x="1138" y="743"/>
                </a:lnTo>
                <a:lnTo>
                  <a:pt x="1133" y="748"/>
                </a:lnTo>
                <a:lnTo>
                  <a:pt x="2276" y="2364"/>
                </a:lnTo>
                <a:lnTo>
                  <a:pt x="967" y="977"/>
                </a:lnTo>
                <a:lnTo>
                  <a:pt x="956" y="982"/>
                </a:lnTo>
                <a:lnTo>
                  <a:pt x="951" y="987"/>
                </a:lnTo>
                <a:lnTo>
                  <a:pt x="956" y="987"/>
                </a:lnTo>
                <a:lnTo>
                  <a:pt x="961" y="987"/>
                </a:lnTo>
                <a:lnTo>
                  <a:pt x="967" y="982"/>
                </a:lnTo>
                <a:lnTo>
                  <a:pt x="967" y="977"/>
                </a:lnTo>
                <a:lnTo>
                  <a:pt x="2276" y="2364"/>
                </a:lnTo>
                <a:lnTo>
                  <a:pt x="930" y="925"/>
                </a:lnTo>
                <a:lnTo>
                  <a:pt x="935" y="925"/>
                </a:lnTo>
                <a:lnTo>
                  <a:pt x="935" y="920"/>
                </a:lnTo>
                <a:lnTo>
                  <a:pt x="935" y="925"/>
                </a:lnTo>
                <a:lnTo>
                  <a:pt x="946" y="925"/>
                </a:lnTo>
                <a:lnTo>
                  <a:pt x="951" y="920"/>
                </a:lnTo>
                <a:lnTo>
                  <a:pt x="951" y="915"/>
                </a:lnTo>
                <a:lnTo>
                  <a:pt x="961" y="904"/>
                </a:lnTo>
                <a:lnTo>
                  <a:pt x="956" y="904"/>
                </a:lnTo>
                <a:lnTo>
                  <a:pt x="946" y="915"/>
                </a:lnTo>
                <a:lnTo>
                  <a:pt x="930" y="925"/>
                </a:lnTo>
                <a:lnTo>
                  <a:pt x="2276" y="2364"/>
                </a:lnTo>
                <a:lnTo>
                  <a:pt x="967" y="831"/>
                </a:lnTo>
                <a:lnTo>
                  <a:pt x="967" y="837"/>
                </a:lnTo>
                <a:lnTo>
                  <a:pt x="972" y="837"/>
                </a:lnTo>
                <a:lnTo>
                  <a:pt x="977" y="831"/>
                </a:lnTo>
                <a:lnTo>
                  <a:pt x="982" y="826"/>
                </a:lnTo>
                <a:lnTo>
                  <a:pt x="977" y="821"/>
                </a:lnTo>
                <a:lnTo>
                  <a:pt x="972" y="826"/>
                </a:lnTo>
                <a:lnTo>
                  <a:pt x="967" y="831"/>
                </a:lnTo>
                <a:lnTo>
                  <a:pt x="2276" y="2364"/>
                </a:lnTo>
                <a:lnTo>
                  <a:pt x="946" y="1034"/>
                </a:lnTo>
                <a:lnTo>
                  <a:pt x="935" y="1034"/>
                </a:lnTo>
                <a:lnTo>
                  <a:pt x="925" y="1034"/>
                </a:lnTo>
                <a:lnTo>
                  <a:pt x="920" y="1039"/>
                </a:lnTo>
                <a:lnTo>
                  <a:pt x="915" y="1039"/>
                </a:lnTo>
                <a:lnTo>
                  <a:pt x="915" y="1044"/>
                </a:lnTo>
                <a:lnTo>
                  <a:pt x="904" y="1050"/>
                </a:lnTo>
                <a:lnTo>
                  <a:pt x="909" y="1050"/>
                </a:lnTo>
                <a:lnTo>
                  <a:pt x="899" y="105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70"/>
                </a:lnTo>
                <a:lnTo>
                  <a:pt x="899" y="1070"/>
                </a:lnTo>
                <a:lnTo>
                  <a:pt x="904" y="1070"/>
                </a:lnTo>
                <a:lnTo>
                  <a:pt x="909" y="1070"/>
                </a:lnTo>
                <a:lnTo>
                  <a:pt x="904" y="1076"/>
                </a:lnTo>
                <a:lnTo>
                  <a:pt x="915" y="1065"/>
                </a:lnTo>
                <a:lnTo>
                  <a:pt x="915" y="1070"/>
                </a:lnTo>
                <a:lnTo>
                  <a:pt x="920" y="1065"/>
                </a:lnTo>
                <a:lnTo>
                  <a:pt x="930" y="1055"/>
                </a:lnTo>
                <a:lnTo>
                  <a:pt x="935" y="1050"/>
                </a:lnTo>
                <a:lnTo>
                  <a:pt x="946" y="1044"/>
                </a:lnTo>
                <a:lnTo>
                  <a:pt x="946" y="1039"/>
                </a:lnTo>
                <a:lnTo>
                  <a:pt x="946" y="1034"/>
                </a:lnTo>
                <a:lnTo>
                  <a:pt x="2276" y="2364"/>
                </a:lnTo>
                <a:lnTo>
                  <a:pt x="899" y="748"/>
                </a:lnTo>
                <a:lnTo>
                  <a:pt x="894" y="753"/>
                </a:lnTo>
                <a:lnTo>
                  <a:pt x="894" y="748"/>
                </a:lnTo>
                <a:lnTo>
                  <a:pt x="899" y="743"/>
                </a:lnTo>
                <a:lnTo>
                  <a:pt x="894" y="743"/>
                </a:lnTo>
                <a:lnTo>
                  <a:pt x="889" y="743"/>
                </a:lnTo>
                <a:lnTo>
                  <a:pt x="883" y="748"/>
                </a:lnTo>
                <a:lnTo>
                  <a:pt x="878" y="753"/>
                </a:lnTo>
                <a:lnTo>
                  <a:pt x="878" y="759"/>
                </a:lnTo>
                <a:lnTo>
                  <a:pt x="883" y="759"/>
                </a:lnTo>
                <a:lnTo>
                  <a:pt x="889" y="759"/>
                </a:lnTo>
                <a:lnTo>
                  <a:pt x="889" y="753"/>
                </a:lnTo>
                <a:lnTo>
                  <a:pt x="889" y="759"/>
                </a:lnTo>
                <a:lnTo>
                  <a:pt x="889" y="753"/>
                </a:lnTo>
                <a:lnTo>
                  <a:pt x="894" y="753"/>
                </a:lnTo>
                <a:lnTo>
                  <a:pt x="899" y="748"/>
                </a:lnTo>
                <a:lnTo>
                  <a:pt x="2276" y="2364"/>
                </a:lnTo>
                <a:lnTo>
                  <a:pt x="868" y="1003"/>
                </a:lnTo>
                <a:lnTo>
                  <a:pt x="873" y="998"/>
                </a:lnTo>
                <a:lnTo>
                  <a:pt x="878" y="998"/>
                </a:lnTo>
                <a:lnTo>
                  <a:pt x="878" y="992"/>
                </a:lnTo>
                <a:lnTo>
                  <a:pt x="878" y="987"/>
                </a:lnTo>
                <a:lnTo>
                  <a:pt x="873" y="987"/>
                </a:lnTo>
                <a:lnTo>
                  <a:pt x="868" y="987"/>
                </a:lnTo>
                <a:lnTo>
                  <a:pt x="863" y="992"/>
                </a:lnTo>
                <a:lnTo>
                  <a:pt x="857" y="998"/>
                </a:lnTo>
                <a:lnTo>
                  <a:pt x="857" y="1003"/>
                </a:lnTo>
                <a:lnTo>
                  <a:pt x="863" y="1003"/>
                </a:lnTo>
                <a:lnTo>
                  <a:pt x="868" y="1003"/>
                </a:lnTo>
                <a:lnTo>
                  <a:pt x="2276" y="2364"/>
                </a:lnTo>
                <a:lnTo>
                  <a:pt x="878" y="1039"/>
                </a:lnTo>
                <a:lnTo>
                  <a:pt x="878" y="1034"/>
                </a:lnTo>
                <a:lnTo>
                  <a:pt x="873" y="1034"/>
                </a:lnTo>
                <a:lnTo>
                  <a:pt x="873" y="1039"/>
                </a:lnTo>
                <a:lnTo>
                  <a:pt x="878" y="1039"/>
                </a:lnTo>
                <a:lnTo>
                  <a:pt x="2276" y="2364"/>
                </a:lnTo>
                <a:lnTo>
                  <a:pt x="889" y="821"/>
                </a:lnTo>
                <a:lnTo>
                  <a:pt x="878" y="826"/>
                </a:lnTo>
                <a:lnTo>
                  <a:pt x="878" y="831"/>
                </a:lnTo>
                <a:lnTo>
                  <a:pt x="878" y="837"/>
                </a:lnTo>
                <a:lnTo>
                  <a:pt x="883" y="837"/>
                </a:lnTo>
                <a:lnTo>
                  <a:pt x="889" y="831"/>
                </a:lnTo>
                <a:lnTo>
                  <a:pt x="889" y="826"/>
                </a:lnTo>
                <a:lnTo>
                  <a:pt x="889" y="821"/>
                </a:lnTo>
                <a:lnTo>
                  <a:pt x="2276" y="2364"/>
                </a:lnTo>
                <a:lnTo>
                  <a:pt x="837" y="946"/>
                </a:lnTo>
                <a:lnTo>
                  <a:pt x="842" y="946"/>
                </a:lnTo>
                <a:lnTo>
                  <a:pt x="847" y="946"/>
                </a:lnTo>
                <a:lnTo>
                  <a:pt x="857" y="940"/>
                </a:lnTo>
                <a:lnTo>
                  <a:pt x="863" y="925"/>
                </a:lnTo>
                <a:lnTo>
                  <a:pt x="868" y="920"/>
                </a:lnTo>
                <a:lnTo>
                  <a:pt x="857" y="925"/>
                </a:lnTo>
                <a:lnTo>
                  <a:pt x="863" y="925"/>
                </a:lnTo>
                <a:lnTo>
                  <a:pt x="857" y="925"/>
                </a:lnTo>
                <a:lnTo>
                  <a:pt x="847" y="935"/>
                </a:lnTo>
                <a:lnTo>
                  <a:pt x="842" y="940"/>
                </a:lnTo>
                <a:lnTo>
                  <a:pt x="837" y="946"/>
                </a:lnTo>
                <a:lnTo>
                  <a:pt x="2276" y="2364"/>
                </a:lnTo>
                <a:lnTo>
                  <a:pt x="1076" y="873"/>
                </a:lnTo>
                <a:lnTo>
                  <a:pt x="1081" y="868"/>
                </a:lnTo>
                <a:lnTo>
                  <a:pt x="1086" y="868"/>
                </a:lnTo>
                <a:lnTo>
                  <a:pt x="1086" y="863"/>
                </a:lnTo>
                <a:lnTo>
                  <a:pt x="1076" y="863"/>
                </a:lnTo>
                <a:lnTo>
                  <a:pt x="1081" y="857"/>
                </a:lnTo>
                <a:lnTo>
                  <a:pt x="1076" y="852"/>
                </a:lnTo>
                <a:lnTo>
                  <a:pt x="1076" y="847"/>
                </a:lnTo>
                <a:lnTo>
                  <a:pt x="1065" y="852"/>
                </a:lnTo>
                <a:lnTo>
                  <a:pt x="1060" y="857"/>
                </a:lnTo>
                <a:lnTo>
                  <a:pt x="1050" y="863"/>
                </a:lnTo>
                <a:lnTo>
                  <a:pt x="1055" y="863"/>
                </a:lnTo>
                <a:lnTo>
                  <a:pt x="1050" y="868"/>
                </a:lnTo>
                <a:lnTo>
                  <a:pt x="1055" y="868"/>
                </a:lnTo>
                <a:lnTo>
                  <a:pt x="1050" y="868"/>
                </a:lnTo>
                <a:lnTo>
                  <a:pt x="1055" y="873"/>
                </a:lnTo>
                <a:lnTo>
                  <a:pt x="105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65" y="873"/>
                </a:lnTo>
                <a:lnTo>
                  <a:pt x="1065" y="878"/>
                </a:lnTo>
                <a:lnTo>
                  <a:pt x="1070" y="873"/>
                </a:lnTo>
                <a:lnTo>
                  <a:pt x="1076" y="878"/>
                </a:lnTo>
                <a:lnTo>
                  <a:pt x="1076" y="873"/>
                </a:lnTo>
                <a:lnTo>
                  <a:pt x="2276" y="2364"/>
                </a:lnTo>
                <a:lnTo>
                  <a:pt x="1024" y="1008"/>
                </a:lnTo>
                <a:lnTo>
                  <a:pt x="1029" y="1008"/>
                </a:lnTo>
                <a:lnTo>
                  <a:pt x="1029" y="1003"/>
                </a:lnTo>
                <a:lnTo>
                  <a:pt x="1024" y="1008"/>
                </a:lnTo>
                <a:lnTo>
                  <a:pt x="2276" y="2364"/>
                </a:lnTo>
                <a:lnTo>
                  <a:pt x="1122" y="987"/>
                </a:lnTo>
                <a:lnTo>
                  <a:pt x="1117" y="982"/>
                </a:lnTo>
                <a:lnTo>
                  <a:pt x="1107" y="982"/>
                </a:lnTo>
                <a:lnTo>
                  <a:pt x="1096" y="987"/>
                </a:lnTo>
                <a:lnTo>
                  <a:pt x="1102" y="987"/>
                </a:lnTo>
                <a:lnTo>
                  <a:pt x="1096" y="992"/>
                </a:lnTo>
                <a:lnTo>
                  <a:pt x="1091" y="998"/>
                </a:lnTo>
                <a:lnTo>
                  <a:pt x="1096" y="998"/>
                </a:lnTo>
                <a:lnTo>
                  <a:pt x="1091" y="1003"/>
                </a:lnTo>
                <a:lnTo>
                  <a:pt x="1096" y="998"/>
                </a:lnTo>
                <a:lnTo>
                  <a:pt x="1096" y="1003"/>
                </a:lnTo>
                <a:lnTo>
                  <a:pt x="1096" y="998"/>
                </a:lnTo>
                <a:lnTo>
                  <a:pt x="1102" y="1003"/>
                </a:lnTo>
                <a:lnTo>
                  <a:pt x="1107" y="998"/>
                </a:lnTo>
                <a:lnTo>
                  <a:pt x="1107" y="1003"/>
                </a:lnTo>
                <a:lnTo>
                  <a:pt x="1107" y="998"/>
                </a:lnTo>
                <a:lnTo>
                  <a:pt x="1112" y="998"/>
                </a:lnTo>
                <a:lnTo>
                  <a:pt x="1117" y="987"/>
                </a:lnTo>
                <a:lnTo>
                  <a:pt x="1122" y="987"/>
                </a:lnTo>
                <a:lnTo>
                  <a:pt x="2276" y="2364"/>
                </a:lnTo>
                <a:lnTo>
                  <a:pt x="992" y="1008"/>
                </a:lnTo>
                <a:lnTo>
                  <a:pt x="998" y="1008"/>
                </a:lnTo>
                <a:lnTo>
                  <a:pt x="998" y="1003"/>
                </a:lnTo>
                <a:lnTo>
                  <a:pt x="987" y="1008"/>
                </a:lnTo>
                <a:lnTo>
                  <a:pt x="987" y="1013"/>
                </a:lnTo>
                <a:lnTo>
                  <a:pt x="992" y="1008"/>
                </a:lnTo>
                <a:lnTo>
                  <a:pt x="987" y="1013"/>
                </a:lnTo>
                <a:lnTo>
                  <a:pt x="992" y="1008"/>
                </a:lnTo>
                <a:lnTo>
                  <a:pt x="2276" y="2364"/>
                </a:lnTo>
                <a:lnTo>
                  <a:pt x="987" y="987"/>
                </a:lnTo>
                <a:lnTo>
                  <a:pt x="992" y="982"/>
                </a:lnTo>
                <a:lnTo>
                  <a:pt x="992" y="977"/>
                </a:lnTo>
                <a:lnTo>
                  <a:pt x="987" y="977"/>
                </a:lnTo>
                <a:lnTo>
                  <a:pt x="982" y="982"/>
                </a:lnTo>
                <a:lnTo>
                  <a:pt x="982" y="987"/>
                </a:lnTo>
                <a:lnTo>
                  <a:pt x="987" y="987"/>
                </a:lnTo>
                <a:lnTo>
                  <a:pt x="2276" y="2364"/>
                </a:lnTo>
                <a:lnTo>
                  <a:pt x="998" y="883"/>
                </a:lnTo>
                <a:lnTo>
                  <a:pt x="987" y="883"/>
                </a:lnTo>
                <a:lnTo>
                  <a:pt x="972" y="894"/>
                </a:lnTo>
                <a:lnTo>
                  <a:pt x="972" y="899"/>
                </a:lnTo>
                <a:lnTo>
                  <a:pt x="977" y="904"/>
                </a:lnTo>
                <a:lnTo>
                  <a:pt x="972" y="915"/>
                </a:lnTo>
                <a:lnTo>
                  <a:pt x="977" y="904"/>
                </a:lnTo>
                <a:lnTo>
                  <a:pt x="977" y="909"/>
                </a:lnTo>
                <a:lnTo>
                  <a:pt x="982" y="909"/>
                </a:lnTo>
                <a:lnTo>
                  <a:pt x="982" y="915"/>
                </a:lnTo>
                <a:lnTo>
                  <a:pt x="982" y="909"/>
                </a:lnTo>
                <a:lnTo>
                  <a:pt x="987" y="909"/>
                </a:lnTo>
                <a:lnTo>
                  <a:pt x="992" y="899"/>
                </a:lnTo>
                <a:lnTo>
                  <a:pt x="998" y="899"/>
                </a:lnTo>
                <a:lnTo>
                  <a:pt x="1003" y="894"/>
                </a:lnTo>
                <a:lnTo>
                  <a:pt x="1003" y="889"/>
                </a:lnTo>
                <a:lnTo>
                  <a:pt x="998" y="883"/>
                </a:lnTo>
                <a:lnTo>
                  <a:pt x="2276" y="2364"/>
                </a:lnTo>
                <a:lnTo>
                  <a:pt x="1018" y="863"/>
                </a:lnTo>
                <a:lnTo>
                  <a:pt x="1018" y="857"/>
                </a:lnTo>
                <a:lnTo>
                  <a:pt x="1013" y="857"/>
                </a:lnTo>
                <a:lnTo>
                  <a:pt x="1008" y="857"/>
                </a:lnTo>
                <a:lnTo>
                  <a:pt x="1003" y="863"/>
                </a:lnTo>
                <a:lnTo>
                  <a:pt x="998" y="863"/>
                </a:lnTo>
                <a:lnTo>
                  <a:pt x="992" y="868"/>
                </a:lnTo>
                <a:lnTo>
                  <a:pt x="998" y="873"/>
                </a:lnTo>
                <a:lnTo>
                  <a:pt x="987" y="878"/>
                </a:lnTo>
                <a:lnTo>
                  <a:pt x="992" y="878"/>
                </a:lnTo>
                <a:lnTo>
                  <a:pt x="992" y="873"/>
                </a:lnTo>
                <a:lnTo>
                  <a:pt x="992" y="878"/>
                </a:lnTo>
                <a:lnTo>
                  <a:pt x="998" y="878"/>
                </a:lnTo>
                <a:lnTo>
                  <a:pt x="1003" y="878"/>
                </a:lnTo>
                <a:lnTo>
                  <a:pt x="1008" y="878"/>
                </a:lnTo>
                <a:lnTo>
                  <a:pt x="1013" y="868"/>
                </a:lnTo>
                <a:lnTo>
                  <a:pt x="1018" y="868"/>
                </a:lnTo>
                <a:lnTo>
                  <a:pt x="1018" y="863"/>
                </a:lnTo>
                <a:lnTo>
                  <a:pt x="2276" y="2364"/>
                </a:lnTo>
                <a:lnTo>
                  <a:pt x="1018" y="1008"/>
                </a:lnTo>
                <a:lnTo>
                  <a:pt x="1018" y="1003"/>
                </a:lnTo>
                <a:lnTo>
                  <a:pt x="1008" y="1013"/>
                </a:lnTo>
                <a:lnTo>
                  <a:pt x="1013" y="1013"/>
                </a:lnTo>
                <a:lnTo>
                  <a:pt x="1008" y="1013"/>
                </a:lnTo>
                <a:lnTo>
                  <a:pt x="1018" y="1008"/>
                </a:lnTo>
                <a:lnTo>
                  <a:pt x="2276" y="2364"/>
                </a:lnTo>
                <a:lnTo>
                  <a:pt x="925" y="847"/>
                </a:lnTo>
                <a:lnTo>
                  <a:pt x="920" y="847"/>
                </a:lnTo>
                <a:lnTo>
                  <a:pt x="920" y="852"/>
                </a:lnTo>
                <a:lnTo>
                  <a:pt x="915" y="852"/>
                </a:lnTo>
                <a:lnTo>
                  <a:pt x="925" y="847"/>
                </a:lnTo>
                <a:lnTo>
                  <a:pt x="2276" y="2364"/>
                </a:lnTo>
                <a:lnTo>
                  <a:pt x="946" y="624"/>
                </a:lnTo>
                <a:lnTo>
                  <a:pt x="951" y="618"/>
                </a:lnTo>
                <a:lnTo>
                  <a:pt x="946" y="618"/>
                </a:lnTo>
                <a:lnTo>
                  <a:pt x="946" y="624"/>
                </a:lnTo>
                <a:lnTo>
                  <a:pt x="2276" y="2364"/>
                </a:lnTo>
                <a:lnTo>
                  <a:pt x="909" y="483"/>
                </a:lnTo>
                <a:lnTo>
                  <a:pt x="904" y="483"/>
                </a:lnTo>
                <a:lnTo>
                  <a:pt x="899" y="489"/>
                </a:lnTo>
                <a:lnTo>
                  <a:pt x="904" y="483"/>
                </a:lnTo>
                <a:lnTo>
                  <a:pt x="899" y="489"/>
                </a:lnTo>
                <a:lnTo>
                  <a:pt x="909" y="483"/>
                </a:lnTo>
                <a:lnTo>
                  <a:pt x="2276" y="2364"/>
                </a:lnTo>
                <a:lnTo>
                  <a:pt x="904" y="909"/>
                </a:lnTo>
                <a:lnTo>
                  <a:pt x="909" y="909"/>
                </a:lnTo>
                <a:lnTo>
                  <a:pt x="915" y="904"/>
                </a:lnTo>
                <a:lnTo>
                  <a:pt x="915" y="899"/>
                </a:lnTo>
                <a:lnTo>
                  <a:pt x="909" y="899"/>
                </a:lnTo>
                <a:lnTo>
                  <a:pt x="904" y="909"/>
                </a:lnTo>
                <a:lnTo>
                  <a:pt x="2276" y="2364"/>
                </a:lnTo>
                <a:lnTo>
                  <a:pt x="925" y="359"/>
                </a:lnTo>
                <a:lnTo>
                  <a:pt x="930" y="353"/>
                </a:lnTo>
                <a:lnTo>
                  <a:pt x="925" y="353"/>
                </a:lnTo>
                <a:lnTo>
                  <a:pt x="920" y="359"/>
                </a:lnTo>
                <a:lnTo>
                  <a:pt x="925" y="359"/>
                </a:lnTo>
                <a:lnTo>
                  <a:pt x="2276" y="2364"/>
                </a:lnTo>
                <a:lnTo>
                  <a:pt x="915" y="348"/>
                </a:lnTo>
                <a:lnTo>
                  <a:pt x="920" y="348"/>
                </a:lnTo>
                <a:lnTo>
                  <a:pt x="915" y="343"/>
                </a:lnTo>
                <a:lnTo>
                  <a:pt x="915" y="348"/>
                </a:lnTo>
                <a:lnTo>
                  <a:pt x="2276" y="2364"/>
                </a:lnTo>
                <a:lnTo>
                  <a:pt x="925" y="457"/>
                </a:lnTo>
                <a:lnTo>
                  <a:pt x="915" y="468"/>
                </a:lnTo>
                <a:lnTo>
                  <a:pt x="920" y="468"/>
                </a:lnTo>
                <a:lnTo>
                  <a:pt x="915" y="468"/>
                </a:lnTo>
                <a:lnTo>
                  <a:pt x="920" y="468"/>
                </a:lnTo>
                <a:lnTo>
                  <a:pt x="925" y="468"/>
                </a:lnTo>
                <a:lnTo>
                  <a:pt x="930" y="463"/>
                </a:lnTo>
                <a:lnTo>
                  <a:pt x="925" y="457"/>
                </a:lnTo>
                <a:lnTo>
                  <a:pt x="2276" y="2364"/>
                </a:lnTo>
                <a:lnTo>
                  <a:pt x="842" y="717"/>
                </a:lnTo>
                <a:lnTo>
                  <a:pt x="837" y="717"/>
                </a:lnTo>
                <a:lnTo>
                  <a:pt x="837" y="722"/>
                </a:lnTo>
                <a:lnTo>
                  <a:pt x="842" y="717"/>
                </a:lnTo>
                <a:lnTo>
                  <a:pt x="2276" y="2364"/>
                </a:lnTo>
                <a:lnTo>
                  <a:pt x="878" y="722"/>
                </a:lnTo>
                <a:lnTo>
                  <a:pt x="883" y="717"/>
                </a:lnTo>
                <a:lnTo>
                  <a:pt x="878" y="717"/>
                </a:lnTo>
                <a:lnTo>
                  <a:pt x="873" y="722"/>
                </a:lnTo>
                <a:lnTo>
                  <a:pt x="878" y="722"/>
                </a:lnTo>
                <a:lnTo>
                  <a:pt x="2276" y="2364"/>
                </a:lnTo>
                <a:lnTo>
                  <a:pt x="920" y="1024"/>
                </a:lnTo>
                <a:lnTo>
                  <a:pt x="920" y="1018"/>
                </a:lnTo>
                <a:lnTo>
                  <a:pt x="915" y="1024"/>
                </a:lnTo>
                <a:lnTo>
                  <a:pt x="920" y="1024"/>
                </a:lnTo>
                <a:lnTo>
                  <a:pt x="2276" y="2364"/>
                </a:lnTo>
                <a:lnTo>
                  <a:pt x="852" y="426"/>
                </a:lnTo>
                <a:lnTo>
                  <a:pt x="863" y="421"/>
                </a:lnTo>
                <a:lnTo>
                  <a:pt x="863" y="416"/>
                </a:lnTo>
                <a:lnTo>
                  <a:pt x="857" y="416"/>
                </a:lnTo>
                <a:lnTo>
                  <a:pt x="852" y="421"/>
                </a:lnTo>
                <a:lnTo>
                  <a:pt x="852" y="426"/>
                </a:lnTo>
                <a:lnTo>
                  <a:pt x="2276" y="2364"/>
                </a:lnTo>
                <a:lnTo>
                  <a:pt x="935" y="681"/>
                </a:lnTo>
                <a:lnTo>
                  <a:pt x="930" y="686"/>
                </a:lnTo>
                <a:lnTo>
                  <a:pt x="925" y="686"/>
                </a:lnTo>
                <a:lnTo>
                  <a:pt x="920" y="686"/>
                </a:lnTo>
                <a:lnTo>
                  <a:pt x="920" y="691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20" y="707"/>
                </a:lnTo>
                <a:lnTo>
                  <a:pt x="920" y="702"/>
                </a:lnTo>
                <a:lnTo>
                  <a:pt x="920" y="707"/>
                </a:lnTo>
                <a:lnTo>
                  <a:pt x="925" y="707"/>
                </a:lnTo>
                <a:lnTo>
                  <a:pt x="930" y="707"/>
                </a:lnTo>
                <a:lnTo>
                  <a:pt x="935" y="702"/>
                </a:lnTo>
                <a:lnTo>
                  <a:pt x="946" y="702"/>
                </a:lnTo>
                <a:lnTo>
                  <a:pt x="946" y="696"/>
                </a:lnTo>
                <a:lnTo>
                  <a:pt x="951" y="696"/>
                </a:lnTo>
                <a:lnTo>
                  <a:pt x="946" y="691"/>
                </a:lnTo>
                <a:lnTo>
                  <a:pt x="951" y="691"/>
                </a:lnTo>
                <a:lnTo>
                  <a:pt x="951" y="686"/>
                </a:lnTo>
                <a:lnTo>
                  <a:pt x="946" y="686"/>
                </a:lnTo>
                <a:lnTo>
                  <a:pt x="951" y="686"/>
                </a:lnTo>
                <a:lnTo>
                  <a:pt x="946" y="686"/>
                </a:lnTo>
                <a:lnTo>
                  <a:pt x="946" y="681"/>
                </a:lnTo>
                <a:lnTo>
                  <a:pt x="946" y="686"/>
                </a:lnTo>
                <a:lnTo>
                  <a:pt x="935" y="681"/>
                </a:lnTo>
                <a:lnTo>
                  <a:pt x="2276" y="2364"/>
                </a:lnTo>
                <a:lnTo>
                  <a:pt x="951" y="608"/>
                </a:lnTo>
                <a:lnTo>
                  <a:pt x="956" y="608"/>
                </a:lnTo>
                <a:lnTo>
                  <a:pt x="956" y="603"/>
                </a:lnTo>
                <a:lnTo>
                  <a:pt x="951" y="608"/>
                </a:lnTo>
                <a:lnTo>
                  <a:pt x="2276" y="2364"/>
                </a:lnTo>
                <a:lnTo>
                  <a:pt x="930" y="390"/>
                </a:lnTo>
                <a:lnTo>
                  <a:pt x="946" y="390"/>
                </a:lnTo>
                <a:lnTo>
                  <a:pt x="956" y="385"/>
                </a:lnTo>
                <a:lnTo>
                  <a:pt x="956" y="379"/>
                </a:lnTo>
                <a:lnTo>
                  <a:pt x="951" y="379"/>
                </a:lnTo>
                <a:lnTo>
                  <a:pt x="946" y="379"/>
                </a:lnTo>
                <a:lnTo>
                  <a:pt x="930" y="390"/>
                </a:lnTo>
                <a:lnTo>
                  <a:pt x="2276" y="2364"/>
                </a:lnTo>
                <a:lnTo>
                  <a:pt x="878" y="707"/>
                </a:lnTo>
                <a:lnTo>
                  <a:pt x="883" y="707"/>
                </a:lnTo>
                <a:lnTo>
                  <a:pt x="889" y="702"/>
                </a:lnTo>
                <a:lnTo>
                  <a:pt x="883" y="702"/>
                </a:lnTo>
                <a:lnTo>
                  <a:pt x="878" y="707"/>
                </a:lnTo>
                <a:lnTo>
                  <a:pt x="2276" y="2364"/>
                </a:lnTo>
                <a:lnTo>
                  <a:pt x="992" y="644"/>
                </a:lnTo>
                <a:lnTo>
                  <a:pt x="987" y="650"/>
                </a:lnTo>
                <a:lnTo>
                  <a:pt x="987" y="655"/>
                </a:lnTo>
                <a:lnTo>
                  <a:pt x="992" y="650"/>
                </a:lnTo>
                <a:lnTo>
                  <a:pt x="987" y="655"/>
                </a:lnTo>
                <a:lnTo>
                  <a:pt x="992" y="650"/>
                </a:lnTo>
                <a:lnTo>
                  <a:pt x="998" y="650"/>
                </a:lnTo>
                <a:lnTo>
                  <a:pt x="992" y="644"/>
                </a:lnTo>
                <a:lnTo>
                  <a:pt x="2276" y="2364"/>
                </a:lnTo>
                <a:lnTo>
                  <a:pt x="1268" y="587"/>
                </a:lnTo>
                <a:lnTo>
                  <a:pt x="1268" y="582"/>
                </a:lnTo>
                <a:lnTo>
                  <a:pt x="1263" y="582"/>
                </a:lnTo>
                <a:lnTo>
                  <a:pt x="1268" y="587"/>
                </a:lnTo>
                <a:lnTo>
                  <a:pt x="2276" y="2364"/>
                </a:lnTo>
                <a:lnTo>
                  <a:pt x="1335" y="208"/>
                </a:lnTo>
                <a:lnTo>
                  <a:pt x="1341" y="208"/>
                </a:lnTo>
                <a:lnTo>
                  <a:pt x="1346" y="208"/>
                </a:lnTo>
                <a:lnTo>
                  <a:pt x="1351" y="203"/>
                </a:lnTo>
                <a:lnTo>
                  <a:pt x="1351" y="198"/>
                </a:lnTo>
                <a:lnTo>
                  <a:pt x="1356" y="198"/>
                </a:lnTo>
                <a:lnTo>
                  <a:pt x="1356" y="192"/>
                </a:lnTo>
                <a:lnTo>
                  <a:pt x="1346" y="187"/>
                </a:lnTo>
                <a:lnTo>
                  <a:pt x="1341" y="192"/>
                </a:lnTo>
                <a:lnTo>
                  <a:pt x="1335" y="198"/>
                </a:lnTo>
                <a:lnTo>
                  <a:pt x="1335" y="203"/>
                </a:lnTo>
                <a:lnTo>
                  <a:pt x="1330" y="208"/>
                </a:lnTo>
                <a:lnTo>
                  <a:pt x="1335" y="208"/>
                </a:lnTo>
                <a:lnTo>
                  <a:pt x="2276" y="2364"/>
                </a:lnTo>
                <a:lnTo>
                  <a:pt x="1257" y="540"/>
                </a:lnTo>
                <a:lnTo>
                  <a:pt x="1263" y="535"/>
                </a:lnTo>
                <a:lnTo>
                  <a:pt x="1257" y="535"/>
                </a:lnTo>
                <a:lnTo>
                  <a:pt x="1257" y="540"/>
                </a:lnTo>
                <a:lnTo>
                  <a:pt x="2276" y="2364"/>
                </a:lnTo>
                <a:lnTo>
                  <a:pt x="1263" y="639"/>
                </a:lnTo>
                <a:lnTo>
                  <a:pt x="1263" y="644"/>
                </a:lnTo>
                <a:lnTo>
                  <a:pt x="1268" y="644"/>
                </a:lnTo>
                <a:lnTo>
                  <a:pt x="1273" y="644"/>
                </a:lnTo>
                <a:lnTo>
                  <a:pt x="1278" y="639"/>
                </a:lnTo>
                <a:lnTo>
                  <a:pt x="1283" y="634"/>
                </a:lnTo>
                <a:lnTo>
                  <a:pt x="1283" y="629"/>
                </a:lnTo>
                <a:lnTo>
                  <a:pt x="1273" y="624"/>
                </a:lnTo>
                <a:lnTo>
                  <a:pt x="1268" y="629"/>
                </a:lnTo>
                <a:lnTo>
                  <a:pt x="1263" y="634"/>
                </a:lnTo>
                <a:lnTo>
                  <a:pt x="1263" y="639"/>
                </a:lnTo>
                <a:lnTo>
                  <a:pt x="2276" y="2364"/>
                </a:lnTo>
                <a:lnTo>
                  <a:pt x="1273" y="489"/>
                </a:lnTo>
                <a:lnTo>
                  <a:pt x="1278" y="483"/>
                </a:lnTo>
                <a:lnTo>
                  <a:pt x="1273" y="483"/>
                </a:lnTo>
                <a:lnTo>
                  <a:pt x="1268" y="483"/>
                </a:lnTo>
                <a:lnTo>
                  <a:pt x="1268" y="489"/>
                </a:lnTo>
                <a:lnTo>
                  <a:pt x="1273" y="489"/>
                </a:lnTo>
                <a:lnTo>
                  <a:pt x="2276" y="2364"/>
                </a:lnTo>
                <a:lnTo>
                  <a:pt x="1356" y="156"/>
                </a:lnTo>
                <a:lnTo>
                  <a:pt x="1356" y="161"/>
                </a:lnTo>
                <a:lnTo>
                  <a:pt x="1361" y="161"/>
                </a:lnTo>
                <a:lnTo>
                  <a:pt x="1367" y="156"/>
                </a:lnTo>
                <a:lnTo>
                  <a:pt x="1367" y="161"/>
                </a:lnTo>
                <a:lnTo>
                  <a:pt x="1367" y="166"/>
                </a:lnTo>
                <a:lnTo>
                  <a:pt x="1372" y="161"/>
                </a:lnTo>
                <a:lnTo>
                  <a:pt x="1367" y="166"/>
                </a:lnTo>
                <a:lnTo>
                  <a:pt x="1372" y="166"/>
                </a:lnTo>
                <a:lnTo>
                  <a:pt x="1377" y="161"/>
                </a:lnTo>
                <a:lnTo>
                  <a:pt x="1387" y="156"/>
                </a:lnTo>
                <a:lnTo>
                  <a:pt x="1387" y="151"/>
                </a:lnTo>
                <a:lnTo>
                  <a:pt x="1387" y="146"/>
                </a:lnTo>
                <a:lnTo>
                  <a:pt x="1382" y="146"/>
                </a:lnTo>
                <a:lnTo>
                  <a:pt x="1382" y="140"/>
                </a:lnTo>
                <a:lnTo>
                  <a:pt x="1382" y="135"/>
                </a:lnTo>
                <a:lnTo>
                  <a:pt x="1377" y="135"/>
                </a:lnTo>
                <a:lnTo>
                  <a:pt x="1372" y="140"/>
                </a:lnTo>
                <a:lnTo>
                  <a:pt x="1367" y="140"/>
                </a:lnTo>
                <a:lnTo>
                  <a:pt x="1356" y="151"/>
                </a:lnTo>
                <a:lnTo>
                  <a:pt x="1356" y="156"/>
                </a:lnTo>
                <a:lnTo>
                  <a:pt x="1356" y="161"/>
                </a:lnTo>
                <a:lnTo>
                  <a:pt x="1356" y="156"/>
                </a:lnTo>
                <a:lnTo>
                  <a:pt x="2276" y="2364"/>
                </a:lnTo>
                <a:lnTo>
                  <a:pt x="1408" y="99"/>
                </a:lnTo>
                <a:lnTo>
                  <a:pt x="1413" y="104"/>
                </a:lnTo>
                <a:lnTo>
                  <a:pt x="1413" y="109"/>
                </a:lnTo>
                <a:lnTo>
                  <a:pt x="1413" y="104"/>
                </a:lnTo>
                <a:lnTo>
                  <a:pt x="1419" y="104"/>
                </a:lnTo>
                <a:lnTo>
                  <a:pt x="1424" y="104"/>
                </a:lnTo>
                <a:lnTo>
                  <a:pt x="1424" y="109"/>
                </a:lnTo>
                <a:lnTo>
                  <a:pt x="1424" y="104"/>
                </a:lnTo>
                <a:lnTo>
                  <a:pt x="1429" y="99"/>
                </a:lnTo>
                <a:lnTo>
                  <a:pt x="1434" y="94"/>
                </a:lnTo>
                <a:lnTo>
                  <a:pt x="1439" y="94"/>
                </a:lnTo>
                <a:lnTo>
                  <a:pt x="1434" y="89"/>
                </a:lnTo>
                <a:lnTo>
                  <a:pt x="1439" y="89"/>
                </a:lnTo>
                <a:lnTo>
                  <a:pt x="1439" y="83"/>
                </a:lnTo>
                <a:lnTo>
                  <a:pt x="1439" y="78"/>
                </a:lnTo>
                <a:lnTo>
                  <a:pt x="1429" y="83"/>
                </a:lnTo>
                <a:lnTo>
                  <a:pt x="1429" y="78"/>
                </a:lnTo>
                <a:lnTo>
                  <a:pt x="1419" y="83"/>
                </a:lnTo>
                <a:lnTo>
                  <a:pt x="1408" y="94"/>
                </a:lnTo>
                <a:lnTo>
                  <a:pt x="1408" y="99"/>
                </a:lnTo>
                <a:lnTo>
                  <a:pt x="2276" y="2364"/>
                </a:lnTo>
                <a:lnTo>
                  <a:pt x="1387" y="130"/>
                </a:lnTo>
                <a:lnTo>
                  <a:pt x="1393" y="125"/>
                </a:lnTo>
                <a:lnTo>
                  <a:pt x="1398" y="120"/>
                </a:lnTo>
                <a:lnTo>
                  <a:pt x="1393" y="120"/>
                </a:lnTo>
                <a:lnTo>
                  <a:pt x="1387" y="125"/>
                </a:lnTo>
                <a:lnTo>
                  <a:pt x="1387" y="130"/>
                </a:lnTo>
                <a:lnTo>
                  <a:pt x="2276" y="2364"/>
                </a:lnTo>
                <a:lnTo>
                  <a:pt x="1304" y="530"/>
                </a:lnTo>
                <a:lnTo>
                  <a:pt x="1309" y="530"/>
                </a:lnTo>
                <a:lnTo>
                  <a:pt x="1315" y="530"/>
                </a:lnTo>
                <a:lnTo>
                  <a:pt x="1320" y="530"/>
                </a:lnTo>
                <a:lnTo>
                  <a:pt x="1320" y="525"/>
                </a:lnTo>
                <a:lnTo>
                  <a:pt x="1320" y="520"/>
                </a:lnTo>
                <a:lnTo>
                  <a:pt x="1315" y="520"/>
                </a:lnTo>
                <a:lnTo>
                  <a:pt x="1304" y="525"/>
                </a:lnTo>
                <a:lnTo>
                  <a:pt x="1309" y="525"/>
                </a:lnTo>
                <a:lnTo>
                  <a:pt x="1304" y="525"/>
                </a:lnTo>
                <a:lnTo>
                  <a:pt x="1304" y="530"/>
                </a:lnTo>
                <a:lnTo>
                  <a:pt x="2276" y="2364"/>
                </a:lnTo>
                <a:lnTo>
                  <a:pt x="1273" y="187"/>
                </a:lnTo>
                <a:lnTo>
                  <a:pt x="1278" y="187"/>
                </a:lnTo>
                <a:lnTo>
                  <a:pt x="1278" y="192"/>
                </a:lnTo>
                <a:lnTo>
                  <a:pt x="1273" y="198"/>
                </a:lnTo>
                <a:lnTo>
                  <a:pt x="1278" y="192"/>
                </a:lnTo>
                <a:lnTo>
                  <a:pt x="1278" y="198"/>
                </a:lnTo>
                <a:lnTo>
                  <a:pt x="1283" y="192"/>
                </a:lnTo>
                <a:lnTo>
                  <a:pt x="1283" y="198"/>
                </a:lnTo>
                <a:lnTo>
                  <a:pt x="1289" y="198"/>
                </a:lnTo>
                <a:lnTo>
                  <a:pt x="1289" y="192"/>
                </a:lnTo>
                <a:lnTo>
                  <a:pt x="1299" y="187"/>
                </a:lnTo>
                <a:lnTo>
                  <a:pt x="1299" y="182"/>
                </a:lnTo>
                <a:lnTo>
                  <a:pt x="1304" y="182"/>
                </a:lnTo>
                <a:lnTo>
                  <a:pt x="1304" y="177"/>
                </a:lnTo>
                <a:lnTo>
                  <a:pt x="1299" y="172"/>
                </a:lnTo>
                <a:lnTo>
                  <a:pt x="1289" y="172"/>
                </a:lnTo>
                <a:lnTo>
                  <a:pt x="1278" y="182"/>
                </a:lnTo>
                <a:lnTo>
                  <a:pt x="1273" y="187"/>
                </a:lnTo>
                <a:lnTo>
                  <a:pt x="1278" y="187"/>
                </a:lnTo>
                <a:lnTo>
                  <a:pt x="1273" y="187"/>
                </a:lnTo>
                <a:lnTo>
                  <a:pt x="2276" y="2364"/>
                </a:lnTo>
                <a:lnTo>
                  <a:pt x="1315" y="478"/>
                </a:lnTo>
                <a:lnTo>
                  <a:pt x="1309" y="478"/>
                </a:lnTo>
                <a:lnTo>
                  <a:pt x="1304" y="483"/>
                </a:lnTo>
                <a:lnTo>
                  <a:pt x="1299" y="483"/>
                </a:lnTo>
                <a:lnTo>
                  <a:pt x="1299" y="489"/>
                </a:lnTo>
                <a:lnTo>
                  <a:pt x="1294" y="494"/>
                </a:lnTo>
                <a:lnTo>
                  <a:pt x="1299" y="494"/>
                </a:lnTo>
                <a:lnTo>
                  <a:pt x="1299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9" y="499"/>
                </a:lnTo>
                <a:lnTo>
                  <a:pt x="1309" y="494"/>
                </a:lnTo>
                <a:lnTo>
                  <a:pt x="1315" y="494"/>
                </a:lnTo>
                <a:lnTo>
                  <a:pt x="1320" y="489"/>
                </a:lnTo>
                <a:lnTo>
                  <a:pt x="1325" y="483"/>
                </a:lnTo>
                <a:lnTo>
                  <a:pt x="1320" y="483"/>
                </a:lnTo>
                <a:lnTo>
                  <a:pt x="1325" y="483"/>
                </a:lnTo>
                <a:lnTo>
                  <a:pt x="1320" y="483"/>
                </a:lnTo>
                <a:lnTo>
                  <a:pt x="1320" y="478"/>
                </a:lnTo>
                <a:lnTo>
                  <a:pt x="1315" y="478"/>
                </a:lnTo>
                <a:lnTo>
                  <a:pt x="2276" y="2364"/>
                </a:lnTo>
                <a:lnTo>
                  <a:pt x="1294" y="322"/>
                </a:lnTo>
                <a:lnTo>
                  <a:pt x="1299" y="327"/>
                </a:lnTo>
                <a:lnTo>
                  <a:pt x="1304" y="322"/>
                </a:lnTo>
                <a:lnTo>
                  <a:pt x="1315" y="312"/>
                </a:lnTo>
                <a:lnTo>
                  <a:pt x="1315" y="302"/>
                </a:lnTo>
                <a:lnTo>
                  <a:pt x="1309" y="302"/>
                </a:lnTo>
                <a:lnTo>
                  <a:pt x="1299" y="312"/>
                </a:lnTo>
                <a:lnTo>
                  <a:pt x="1294" y="317"/>
                </a:lnTo>
                <a:lnTo>
                  <a:pt x="1294" y="322"/>
                </a:lnTo>
                <a:lnTo>
                  <a:pt x="2276" y="2364"/>
                </a:lnTo>
                <a:lnTo>
                  <a:pt x="1206" y="317"/>
                </a:lnTo>
                <a:lnTo>
                  <a:pt x="1206" y="322"/>
                </a:lnTo>
                <a:lnTo>
                  <a:pt x="1216" y="317"/>
                </a:lnTo>
                <a:lnTo>
                  <a:pt x="1221" y="317"/>
                </a:lnTo>
                <a:lnTo>
                  <a:pt x="1226" y="312"/>
                </a:lnTo>
                <a:lnTo>
                  <a:pt x="1231" y="302"/>
                </a:lnTo>
                <a:lnTo>
                  <a:pt x="1231" y="296"/>
                </a:lnTo>
                <a:lnTo>
                  <a:pt x="1216" y="302"/>
                </a:lnTo>
                <a:lnTo>
                  <a:pt x="1211" y="312"/>
                </a:lnTo>
                <a:lnTo>
                  <a:pt x="1206" y="317"/>
                </a:lnTo>
                <a:lnTo>
                  <a:pt x="2276" y="2364"/>
                </a:lnTo>
                <a:lnTo>
                  <a:pt x="1221" y="878"/>
                </a:lnTo>
                <a:lnTo>
                  <a:pt x="1226" y="873"/>
                </a:lnTo>
                <a:lnTo>
                  <a:pt x="1221" y="873"/>
                </a:lnTo>
                <a:lnTo>
                  <a:pt x="1221" y="878"/>
                </a:lnTo>
                <a:lnTo>
                  <a:pt x="2276" y="2364"/>
                </a:lnTo>
                <a:lnTo>
                  <a:pt x="1320" y="556"/>
                </a:lnTo>
                <a:lnTo>
                  <a:pt x="1315" y="561"/>
                </a:lnTo>
                <a:lnTo>
                  <a:pt x="1315" y="566"/>
                </a:lnTo>
                <a:lnTo>
                  <a:pt x="1320" y="561"/>
                </a:lnTo>
                <a:lnTo>
                  <a:pt x="1325" y="556"/>
                </a:lnTo>
                <a:lnTo>
                  <a:pt x="1320" y="556"/>
                </a:lnTo>
                <a:lnTo>
                  <a:pt x="2276" y="2364"/>
                </a:lnTo>
                <a:lnTo>
                  <a:pt x="1289" y="291"/>
                </a:lnTo>
                <a:lnTo>
                  <a:pt x="1294" y="291"/>
                </a:lnTo>
                <a:lnTo>
                  <a:pt x="1299" y="286"/>
                </a:lnTo>
                <a:lnTo>
                  <a:pt x="1289" y="286"/>
                </a:lnTo>
                <a:lnTo>
                  <a:pt x="1289" y="291"/>
                </a:lnTo>
                <a:lnTo>
                  <a:pt x="2276" y="2364"/>
                </a:lnTo>
                <a:lnTo>
                  <a:pt x="1283" y="447"/>
                </a:lnTo>
                <a:lnTo>
                  <a:pt x="1283" y="452"/>
                </a:lnTo>
                <a:lnTo>
                  <a:pt x="1289" y="452"/>
                </a:lnTo>
                <a:lnTo>
                  <a:pt x="1283" y="452"/>
                </a:lnTo>
                <a:lnTo>
                  <a:pt x="1289" y="452"/>
                </a:lnTo>
                <a:lnTo>
                  <a:pt x="1294" y="452"/>
                </a:lnTo>
                <a:lnTo>
                  <a:pt x="1299" y="447"/>
                </a:lnTo>
                <a:lnTo>
                  <a:pt x="1299" y="442"/>
                </a:lnTo>
                <a:lnTo>
                  <a:pt x="1294" y="442"/>
                </a:lnTo>
                <a:lnTo>
                  <a:pt x="1294" y="437"/>
                </a:lnTo>
                <a:lnTo>
                  <a:pt x="1289" y="437"/>
                </a:lnTo>
                <a:lnTo>
                  <a:pt x="1283" y="437"/>
                </a:lnTo>
                <a:lnTo>
                  <a:pt x="1278" y="442"/>
                </a:lnTo>
                <a:lnTo>
                  <a:pt x="1278" y="447"/>
                </a:lnTo>
                <a:lnTo>
                  <a:pt x="1273" y="447"/>
                </a:lnTo>
                <a:lnTo>
                  <a:pt x="1278" y="447"/>
                </a:lnTo>
                <a:lnTo>
                  <a:pt x="1273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83" y="447"/>
                </a:lnTo>
                <a:lnTo>
                  <a:pt x="2276" y="2364"/>
                </a:lnTo>
                <a:lnTo>
                  <a:pt x="1398" y="281"/>
                </a:lnTo>
                <a:lnTo>
                  <a:pt x="1403" y="286"/>
                </a:lnTo>
                <a:lnTo>
                  <a:pt x="1408" y="281"/>
                </a:lnTo>
                <a:lnTo>
                  <a:pt x="1413" y="281"/>
                </a:lnTo>
                <a:lnTo>
                  <a:pt x="1419" y="276"/>
                </a:lnTo>
                <a:lnTo>
                  <a:pt x="1424" y="270"/>
                </a:lnTo>
                <a:lnTo>
                  <a:pt x="1424" y="265"/>
                </a:lnTo>
                <a:lnTo>
                  <a:pt x="1413" y="265"/>
                </a:lnTo>
                <a:lnTo>
                  <a:pt x="1403" y="270"/>
                </a:lnTo>
                <a:lnTo>
                  <a:pt x="1398" y="276"/>
                </a:lnTo>
                <a:lnTo>
                  <a:pt x="1398" y="281"/>
                </a:lnTo>
                <a:lnTo>
                  <a:pt x="1398" y="276"/>
                </a:lnTo>
                <a:lnTo>
                  <a:pt x="1398" y="281"/>
                </a:lnTo>
                <a:lnTo>
                  <a:pt x="2276" y="2364"/>
                </a:lnTo>
                <a:lnTo>
                  <a:pt x="1112" y="795"/>
                </a:lnTo>
                <a:lnTo>
                  <a:pt x="1117" y="795"/>
                </a:lnTo>
                <a:lnTo>
                  <a:pt x="1112" y="800"/>
                </a:lnTo>
                <a:lnTo>
                  <a:pt x="1117" y="795"/>
                </a:lnTo>
                <a:lnTo>
                  <a:pt x="1117" y="800"/>
                </a:lnTo>
                <a:lnTo>
                  <a:pt x="1122" y="800"/>
                </a:lnTo>
                <a:lnTo>
                  <a:pt x="1128" y="795"/>
                </a:lnTo>
                <a:lnTo>
                  <a:pt x="1133" y="795"/>
                </a:lnTo>
                <a:lnTo>
                  <a:pt x="1138" y="790"/>
                </a:lnTo>
                <a:lnTo>
                  <a:pt x="1138" y="785"/>
                </a:lnTo>
                <a:lnTo>
                  <a:pt x="1138" y="779"/>
                </a:lnTo>
                <a:lnTo>
                  <a:pt x="1133" y="779"/>
                </a:lnTo>
                <a:lnTo>
                  <a:pt x="1128" y="779"/>
                </a:lnTo>
                <a:lnTo>
                  <a:pt x="1117" y="785"/>
                </a:lnTo>
                <a:lnTo>
                  <a:pt x="1117" y="790"/>
                </a:lnTo>
                <a:lnTo>
                  <a:pt x="1112" y="790"/>
                </a:lnTo>
                <a:lnTo>
                  <a:pt x="1112" y="795"/>
                </a:lnTo>
                <a:lnTo>
                  <a:pt x="2276" y="2364"/>
                </a:lnTo>
                <a:lnTo>
                  <a:pt x="805" y="956"/>
                </a:lnTo>
                <a:lnTo>
                  <a:pt x="805" y="951"/>
                </a:lnTo>
                <a:lnTo>
                  <a:pt x="795" y="961"/>
                </a:lnTo>
                <a:lnTo>
                  <a:pt x="800" y="961"/>
                </a:lnTo>
                <a:lnTo>
                  <a:pt x="800" y="956"/>
                </a:lnTo>
                <a:lnTo>
                  <a:pt x="805" y="956"/>
                </a:lnTo>
                <a:lnTo>
                  <a:pt x="2276" y="2364"/>
                </a:lnTo>
                <a:lnTo>
                  <a:pt x="1330" y="546"/>
                </a:lnTo>
                <a:lnTo>
                  <a:pt x="1335" y="546"/>
                </a:lnTo>
                <a:lnTo>
                  <a:pt x="1335" y="540"/>
                </a:lnTo>
                <a:lnTo>
                  <a:pt x="1330" y="546"/>
                </a:lnTo>
                <a:lnTo>
                  <a:pt x="2276" y="2364"/>
                </a:lnTo>
                <a:lnTo>
                  <a:pt x="1335" y="535"/>
                </a:lnTo>
                <a:lnTo>
                  <a:pt x="1341" y="540"/>
                </a:lnTo>
                <a:lnTo>
                  <a:pt x="1341" y="546"/>
                </a:lnTo>
                <a:lnTo>
                  <a:pt x="1346" y="540"/>
                </a:lnTo>
                <a:lnTo>
                  <a:pt x="1351" y="540"/>
                </a:lnTo>
                <a:lnTo>
                  <a:pt x="1351" y="546"/>
                </a:lnTo>
                <a:lnTo>
                  <a:pt x="1356" y="540"/>
                </a:lnTo>
                <a:lnTo>
                  <a:pt x="1356" y="535"/>
                </a:lnTo>
                <a:lnTo>
                  <a:pt x="1361" y="530"/>
                </a:lnTo>
                <a:lnTo>
                  <a:pt x="1367" y="530"/>
                </a:lnTo>
                <a:lnTo>
                  <a:pt x="1367" y="525"/>
                </a:lnTo>
                <a:lnTo>
                  <a:pt x="1367" y="520"/>
                </a:lnTo>
                <a:lnTo>
                  <a:pt x="1367" y="515"/>
                </a:lnTo>
                <a:lnTo>
                  <a:pt x="1356" y="515"/>
                </a:lnTo>
                <a:lnTo>
                  <a:pt x="1346" y="520"/>
                </a:lnTo>
                <a:lnTo>
                  <a:pt x="1335" y="530"/>
                </a:lnTo>
                <a:lnTo>
                  <a:pt x="1335" y="535"/>
                </a:lnTo>
                <a:lnTo>
                  <a:pt x="2276" y="2364"/>
                </a:lnTo>
                <a:lnTo>
                  <a:pt x="821" y="894"/>
                </a:lnTo>
                <a:lnTo>
                  <a:pt x="816" y="894"/>
                </a:lnTo>
                <a:lnTo>
                  <a:pt x="805" y="904"/>
                </a:lnTo>
                <a:lnTo>
                  <a:pt x="811" y="899"/>
                </a:lnTo>
                <a:lnTo>
                  <a:pt x="805" y="904"/>
                </a:lnTo>
                <a:lnTo>
                  <a:pt x="816" y="899"/>
                </a:lnTo>
                <a:lnTo>
                  <a:pt x="821" y="899"/>
                </a:lnTo>
                <a:lnTo>
                  <a:pt x="821" y="894"/>
                </a:lnTo>
                <a:lnTo>
                  <a:pt x="2276" y="2364"/>
                </a:lnTo>
                <a:lnTo>
                  <a:pt x="816" y="764"/>
                </a:lnTo>
                <a:lnTo>
                  <a:pt x="811" y="769"/>
                </a:lnTo>
                <a:lnTo>
                  <a:pt x="816" y="769"/>
                </a:lnTo>
                <a:lnTo>
                  <a:pt x="821" y="769"/>
                </a:lnTo>
                <a:lnTo>
                  <a:pt x="826" y="769"/>
                </a:lnTo>
                <a:lnTo>
                  <a:pt x="831" y="764"/>
                </a:lnTo>
                <a:lnTo>
                  <a:pt x="831" y="759"/>
                </a:lnTo>
                <a:lnTo>
                  <a:pt x="837" y="759"/>
                </a:lnTo>
                <a:lnTo>
                  <a:pt x="831" y="759"/>
                </a:lnTo>
                <a:lnTo>
                  <a:pt x="831" y="753"/>
                </a:lnTo>
                <a:lnTo>
                  <a:pt x="826" y="753"/>
                </a:lnTo>
                <a:lnTo>
                  <a:pt x="826" y="759"/>
                </a:lnTo>
                <a:lnTo>
                  <a:pt x="821" y="759"/>
                </a:lnTo>
                <a:lnTo>
                  <a:pt x="816" y="759"/>
                </a:lnTo>
                <a:lnTo>
                  <a:pt x="816" y="764"/>
                </a:lnTo>
                <a:lnTo>
                  <a:pt x="2276" y="2364"/>
                </a:lnTo>
                <a:lnTo>
                  <a:pt x="826" y="1065"/>
                </a:lnTo>
                <a:lnTo>
                  <a:pt x="831" y="1065"/>
                </a:lnTo>
                <a:lnTo>
                  <a:pt x="837" y="1060"/>
                </a:lnTo>
                <a:lnTo>
                  <a:pt x="831" y="1060"/>
                </a:lnTo>
                <a:lnTo>
                  <a:pt x="826" y="1065"/>
                </a:lnTo>
                <a:lnTo>
                  <a:pt x="2276" y="2364"/>
                </a:lnTo>
                <a:lnTo>
                  <a:pt x="1351" y="218"/>
                </a:lnTo>
                <a:lnTo>
                  <a:pt x="1356" y="213"/>
                </a:lnTo>
                <a:lnTo>
                  <a:pt x="1351" y="208"/>
                </a:lnTo>
                <a:lnTo>
                  <a:pt x="1346" y="213"/>
                </a:lnTo>
                <a:lnTo>
                  <a:pt x="1346" y="218"/>
                </a:lnTo>
                <a:lnTo>
                  <a:pt x="1351" y="218"/>
                </a:lnTo>
                <a:lnTo>
                  <a:pt x="2276" y="2364"/>
                </a:lnTo>
                <a:lnTo>
                  <a:pt x="1387" y="213"/>
                </a:lnTo>
                <a:lnTo>
                  <a:pt x="1393" y="213"/>
                </a:lnTo>
                <a:lnTo>
                  <a:pt x="1387" y="218"/>
                </a:lnTo>
                <a:lnTo>
                  <a:pt x="1387" y="224"/>
                </a:lnTo>
                <a:lnTo>
                  <a:pt x="1387" y="229"/>
                </a:lnTo>
                <a:lnTo>
                  <a:pt x="1393" y="224"/>
                </a:lnTo>
                <a:lnTo>
                  <a:pt x="1387" y="229"/>
                </a:lnTo>
                <a:lnTo>
                  <a:pt x="1393" y="229"/>
                </a:lnTo>
                <a:lnTo>
                  <a:pt x="1393" y="234"/>
                </a:lnTo>
                <a:lnTo>
                  <a:pt x="1393" y="229"/>
                </a:lnTo>
                <a:lnTo>
                  <a:pt x="1398" y="229"/>
                </a:lnTo>
                <a:lnTo>
                  <a:pt x="1398" y="234"/>
                </a:lnTo>
                <a:lnTo>
                  <a:pt x="1398" y="229"/>
                </a:lnTo>
                <a:lnTo>
                  <a:pt x="1403" y="229"/>
                </a:lnTo>
                <a:lnTo>
                  <a:pt x="1398" y="234"/>
                </a:lnTo>
                <a:lnTo>
                  <a:pt x="1403" y="229"/>
                </a:lnTo>
                <a:lnTo>
                  <a:pt x="1408" y="229"/>
                </a:lnTo>
                <a:lnTo>
                  <a:pt x="1413" y="224"/>
                </a:lnTo>
                <a:lnTo>
                  <a:pt x="1413" y="234"/>
                </a:lnTo>
                <a:lnTo>
                  <a:pt x="1413" y="239"/>
                </a:lnTo>
                <a:lnTo>
                  <a:pt x="1408" y="244"/>
                </a:lnTo>
                <a:lnTo>
                  <a:pt x="1413" y="239"/>
                </a:lnTo>
                <a:lnTo>
                  <a:pt x="1408" y="244"/>
                </a:lnTo>
                <a:lnTo>
                  <a:pt x="1419" y="239"/>
                </a:lnTo>
                <a:lnTo>
                  <a:pt x="1413" y="244"/>
                </a:lnTo>
                <a:lnTo>
                  <a:pt x="1419" y="239"/>
                </a:lnTo>
                <a:lnTo>
                  <a:pt x="1424" y="239"/>
                </a:lnTo>
                <a:lnTo>
                  <a:pt x="1424" y="244"/>
                </a:lnTo>
                <a:lnTo>
                  <a:pt x="1429" y="239"/>
                </a:lnTo>
                <a:lnTo>
                  <a:pt x="1434" y="234"/>
                </a:lnTo>
                <a:lnTo>
                  <a:pt x="1434" y="239"/>
                </a:lnTo>
                <a:lnTo>
                  <a:pt x="1434" y="234"/>
                </a:lnTo>
                <a:lnTo>
                  <a:pt x="1439" y="234"/>
                </a:lnTo>
                <a:lnTo>
                  <a:pt x="1444" y="224"/>
                </a:lnTo>
                <a:lnTo>
                  <a:pt x="1450" y="218"/>
                </a:lnTo>
                <a:lnTo>
                  <a:pt x="1444" y="218"/>
                </a:lnTo>
                <a:lnTo>
                  <a:pt x="1450" y="213"/>
                </a:lnTo>
                <a:lnTo>
                  <a:pt x="1444" y="208"/>
                </a:lnTo>
                <a:lnTo>
                  <a:pt x="1450" y="208"/>
                </a:lnTo>
                <a:lnTo>
                  <a:pt x="1444" y="208"/>
                </a:lnTo>
                <a:lnTo>
                  <a:pt x="1429" y="208"/>
                </a:lnTo>
                <a:lnTo>
                  <a:pt x="1424" y="213"/>
                </a:lnTo>
                <a:lnTo>
                  <a:pt x="1424" y="208"/>
                </a:lnTo>
                <a:lnTo>
                  <a:pt x="1429" y="208"/>
                </a:lnTo>
                <a:lnTo>
                  <a:pt x="1424" y="208"/>
                </a:lnTo>
                <a:lnTo>
                  <a:pt x="1424" y="203"/>
                </a:lnTo>
                <a:lnTo>
                  <a:pt x="1419" y="203"/>
                </a:lnTo>
                <a:lnTo>
                  <a:pt x="1413" y="203"/>
                </a:lnTo>
                <a:lnTo>
                  <a:pt x="1408" y="203"/>
                </a:lnTo>
                <a:lnTo>
                  <a:pt x="1403" y="208"/>
                </a:lnTo>
                <a:lnTo>
                  <a:pt x="1398" y="208"/>
                </a:lnTo>
                <a:lnTo>
                  <a:pt x="1387" y="213"/>
                </a:lnTo>
                <a:lnTo>
                  <a:pt x="2276" y="2364"/>
                </a:lnTo>
                <a:lnTo>
                  <a:pt x="1211" y="390"/>
                </a:lnTo>
                <a:lnTo>
                  <a:pt x="1216" y="390"/>
                </a:lnTo>
                <a:lnTo>
                  <a:pt x="1221" y="385"/>
                </a:lnTo>
                <a:lnTo>
                  <a:pt x="1231" y="374"/>
                </a:lnTo>
                <a:lnTo>
                  <a:pt x="1231" y="369"/>
                </a:lnTo>
                <a:lnTo>
                  <a:pt x="1237" y="364"/>
                </a:lnTo>
                <a:lnTo>
                  <a:pt x="1247" y="353"/>
                </a:lnTo>
                <a:lnTo>
                  <a:pt x="1242" y="353"/>
                </a:lnTo>
                <a:lnTo>
                  <a:pt x="1231" y="364"/>
                </a:lnTo>
                <a:lnTo>
                  <a:pt x="1237" y="364"/>
                </a:lnTo>
                <a:lnTo>
                  <a:pt x="1226" y="369"/>
                </a:lnTo>
                <a:lnTo>
                  <a:pt x="1216" y="379"/>
                </a:lnTo>
                <a:lnTo>
                  <a:pt x="1211" y="385"/>
                </a:lnTo>
                <a:lnTo>
                  <a:pt x="1216" y="385"/>
                </a:lnTo>
                <a:lnTo>
                  <a:pt x="1211" y="390"/>
                </a:lnTo>
                <a:lnTo>
                  <a:pt x="2276" y="2364"/>
                </a:lnTo>
                <a:lnTo>
                  <a:pt x="1330" y="291"/>
                </a:lnTo>
                <a:lnTo>
                  <a:pt x="1335" y="286"/>
                </a:lnTo>
                <a:lnTo>
                  <a:pt x="1330" y="286"/>
                </a:lnTo>
                <a:lnTo>
                  <a:pt x="1330" y="291"/>
                </a:lnTo>
                <a:lnTo>
                  <a:pt x="2276" y="2364"/>
                </a:lnTo>
                <a:lnTo>
                  <a:pt x="1341" y="369"/>
                </a:lnTo>
                <a:lnTo>
                  <a:pt x="1346" y="364"/>
                </a:lnTo>
                <a:lnTo>
                  <a:pt x="1341" y="364"/>
                </a:lnTo>
                <a:lnTo>
                  <a:pt x="1335" y="369"/>
                </a:lnTo>
                <a:lnTo>
                  <a:pt x="1341" y="369"/>
                </a:lnTo>
                <a:lnTo>
                  <a:pt x="2276" y="2364"/>
                </a:lnTo>
                <a:lnTo>
                  <a:pt x="826" y="790"/>
                </a:lnTo>
                <a:lnTo>
                  <a:pt x="831" y="790"/>
                </a:lnTo>
                <a:lnTo>
                  <a:pt x="831" y="785"/>
                </a:lnTo>
                <a:lnTo>
                  <a:pt x="821" y="785"/>
                </a:lnTo>
                <a:lnTo>
                  <a:pt x="821" y="790"/>
                </a:lnTo>
                <a:lnTo>
                  <a:pt x="816" y="790"/>
                </a:lnTo>
                <a:lnTo>
                  <a:pt x="821" y="790"/>
                </a:lnTo>
                <a:lnTo>
                  <a:pt x="821" y="795"/>
                </a:lnTo>
                <a:lnTo>
                  <a:pt x="821" y="790"/>
                </a:lnTo>
                <a:lnTo>
                  <a:pt x="821" y="795"/>
                </a:lnTo>
                <a:lnTo>
                  <a:pt x="826" y="790"/>
                </a:lnTo>
                <a:lnTo>
                  <a:pt x="826" y="795"/>
                </a:lnTo>
                <a:lnTo>
                  <a:pt x="826" y="790"/>
                </a:lnTo>
                <a:lnTo>
                  <a:pt x="2276" y="2364"/>
                </a:lnTo>
                <a:lnTo>
                  <a:pt x="1122" y="920"/>
                </a:lnTo>
                <a:lnTo>
                  <a:pt x="1122" y="915"/>
                </a:lnTo>
                <a:lnTo>
                  <a:pt x="1117" y="915"/>
                </a:lnTo>
                <a:lnTo>
                  <a:pt x="1107" y="915"/>
                </a:lnTo>
                <a:lnTo>
                  <a:pt x="1102" y="915"/>
                </a:lnTo>
                <a:lnTo>
                  <a:pt x="1096" y="920"/>
                </a:lnTo>
                <a:lnTo>
                  <a:pt x="1091" y="925"/>
                </a:lnTo>
                <a:lnTo>
                  <a:pt x="1086" y="925"/>
                </a:lnTo>
                <a:lnTo>
                  <a:pt x="1091" y="925"/>
                </a:lnTo>
                <a:lnTo>
                  <a:pt x="1086" y="935"/>
                </a:lnTo>
                <a:lnTo>
                  <a:pt x="1086" y="940"/>
                </a:lnTo>
                <a:lnTo>
                  <a:pt x="1081" y="946"/>
                </a:lnTo>
                <a:lnTo>
                  <a:pt x="1086" y="946"/>
                </a:lnTo>
                <a:lnTo>
                  <a:pt x="1091" y="946"/>
                </a:lnTo>
                <a:lnTo>
                  <a:pt x="1086" y="951"/>
                </a:lnTo>
                <a:lnTo>
                  <a:pt x="1091" y="946"/>
                </a:lnTo>
                <a:lnTo>
                  <a:pt x="1096" y="946"/>
                </a:lnTo>
                <a:lnTo>
                  <a:pt x="1091" y="951"/>
                </a:lnTo>
                <a:lnTo>
                  <a:pt x="1096" y="946"/>
                </a:lnTo>
                <a:lnTo>
                  <a:pt x="1096" y="951"/>
                </a:lnTo>
                <a:lnTo>
                  <a:pt x="1102" y="946"/>
                </a:lnTo>
                <a:lnTo>
                  <a:pt x="1107" y="946"/>
                </a:lnTo>
                <a:lnTo>
                  <a:pt x="1112" y="940"/>
                </a:lnTo>
                <a:lnTo>
                  <a:pt x="1117" y="935"/>
                </a:lnTo>
                <a:lnTo>
                  <a:pt x="1122" y="935"/>
                </a:lnTo>
                <a:lnTo>
                  <a:pt x="1122" y="925"/>
                </a:lnTo>
                <a:lnTo>
                  <a:pt x="1122" y="920"/>
                </a:lnTo>
                <a:lnTo>
                  <a:pt x="2276" y="2364"/>
                </a:lnTo>
                <a:lnTo>
                  <a:pt x="1029" y="551"/>
                </a:lnTo>
                <a:lnTo>
                  <a:pt x="1024" y="556"/>
                </a:lnTo>
                <a:lnTo>
                  <a:pt x="1029" y="556"/>
                </a:lnTo>
                <a:lnTo>
                  <a:pt x="1034" y="556"/>
                </a:lnTo>
                <a:lnTo>
                  <a:pt x="1034" y="551"/>
                </a:lnTo>
                <a:lnTo>
                  <a:pt x="1039" y="546"/>
                </a:lnTo>
                <a:lnTo>
                  <a:pt x="1029" y="551"/>
                </a:lnTo>
                <a:lnTo>
                  <a:pt x="2276" y="2364"/>
                </a:lnTo>
                <a:lnTo>
                  <a:pt x="1055" y="842"/>
                </a:lnTo>
                <a:lnTo>
                  <a:pt x="1055" y="837"/>
                </a:lnTo>
                <a:lnTo>
                  <a:pt x="1050" y="837"/>
                </a:lnTo>
                <a:lnTo>
                  <a:pt x="1050" y="842"/>
                </a:lnTo>
                <a:lnTo>
                  <a:pt x="1055" y="842"/>
                </a:lnTo>
                <a:lnTo>
                  <a:pt x="2276" y="2364"/>
                </a:lnTo>
                <a:lnTo>
                  <a:pt x="1003" y="592"/>
                </a:lnTo>
                <a:lnTo>
                  <a:pt x="998" y="598"/>
                </a:lnTo>
                <a:lnTo>
                  <a:pt x="998" y="603"/>
                </a:lnTo>
                <a:lnTo>
                  <a:pt x="1003" y="598"/>
                </a:lnTo>
                <a:lnTo>
                  <a:pt x="1013" y="592"/>
                </a:lnTo>
                <a:lnTo>
                  <a:pt x="1008" y="592"/>
                </a:lnTo>
                <a:lnTo>
                  <a:pt x="1003" y="592"/>
                </a:lnTo>
                <a:lnTo>
                  <a:pt x="2276" y="2364"/>
                </a:lnTo>
                <a:lnTo>
                  <a:pt x="1034" y="629"/>
                </a:lnTo>
                <a:lnTo>
                  <a:pt x="1034" y="634"/>
                </a:lnTo>
                <a:lnTo>
                  <a:pt x="1029" y="634"/>
                </a:lnTo>
                <a:lnTo>
                  <a:pt x="1034" y="634"/>
                </a:lnTo>
                <a:lnTo>
                  <a:pt x="1029" y="639"/>
                </a:lnTo>
                <a:lnTo>
                  <a:pt x="1029" y="634"/>
                </a:lnTo>
                <a:lnTo>
                  <a:pt x="1029" y="639"/>
                </a:lnTo>
                <a:lnTo>
                  <a:pt x="1034" y="639"/>
                </a:lnTo>
                <a:lnTo>
                  <a:pt x="1044" y="629"/>
                </a:lnTo>
                <a:lnTo>
                  <a:pt x="1050" y="624"/>
                </a:lnTo>
                <a:lnTo>
                  <a:pt x="1060" y="618"/>
                </a:lnTo>
                <a:lnTo>
                  <a:pt x="1055" y="618"/>
                </a:lnTo>
                <a:lnTo>
                  <a:pt x="1050" y="624"/>
                </a:lnTo>
                <a:lnTo>
                  <a:pt x="1034" y="629"/>
                </a:lnTo>
                <a:lnTo>
                  <a:pt x="2276" y="2364"/>
                </a:lnTo>
                <a:lnTo>
                  <a:pt x="1008" y="499"/>
                </a:lnTo>
                <a:lnTo>
                  <a:pt x="1013" y="499"/>
                </a:lnTo>
                <a:lnTo>
                  <a:pt x="1024" y="489"/>
                </a:lnTo>
                <a:lnTo>
                  <a:pt x="1034" y="478"/>
                </a:lnTo>
                <a:lnTo>
                  <a:pt x="1029" y="478"/>
                </a:lnTo>
                <a:lnTo>
                  <a:pt x="1018" y="489"/>
                </a:lnTo>
                <a:lnTo>
                  <a:pt x="1008" y="499"/>
                </a:lnTo>
                <a:lnTo>
                  <a:pt x="2276" y="2364"/>
                </a:lnTo>
                <a:lnTo>
                  <a:pt x="982" y="644"/>
                </a:lnTo>
                <a:lnTo>
                  <a:pt x="992" y="639"/>
                </a:lnTo>
                <a:lnTo>
                  <a:pt x="992" y="634"/>
                </a:lnTo>
                <a:lnTo>
                  <a:pt x="987" y="634"/>
                </a:lnTo>
                <a:lnTo>
                  <a:pt x="982" y="644"/>
                </a:lnTo>
                <a:lnTo>
                  <a:pt x="2276" y="2364"/>
                </a:lnTo>
                <a:lnTo>
                  <a:pt x="998" y="587"/>
                </a:lnTo>
                <a:lnTo>
                  <a:pt x="987" y="592"/>
                </a:lnTo>
                <a:lnTo>
                  <a:pt x="992" y="592"/>
                </a:lnTo>
                <a:lnTo>
                  <a:pt x="998" y="592"/>
                </a:lnTo>
                <a:lnTo>
                  <a:pt x="998" y="587"/>
                </a:lnTo>
                <a:lnTo>
                  <a:pt x="2276" y="2364"/>
                </a:lnTo>
                <a:lnTo>
                  <a:pt x="992" y="816"/>
                </a:lnTo>
                <a:lnTo>
                  <a:pt x="992" y="821"/>
                </a:lnTo>
                <a:lnTo>
                  <a:pt x="987" y="821"/>
                </a:lnTo>
                <a:lnTo>
                  <a:pt x="992" y="821"/>
                </a:lnTo>
                <a:lnTo>
                  <a:pt x="992" y="816"/>
                </a:lnTo>
                <a:lnTo>
                  <a:pt x="2276" y="2364"/>
                </a:lnTo>
                <a:lnTo>
                  <a:pt x="992" y="837"/>
                </a:lnTo>
                <a:lnTo>
                  <a:pt x="992" y="831"/>
                </a:lnTo>
                <a:lnTo>
                  <a:pt x="987" y="837"/>
                </a:lnTo>
                <a:lnTo>
                  <a:pt x="987" y="842"/>
                </a:lnTo>
                <a:lnTo>
                  <a:pt x="992" y="842"/>
                </a:lnTo>
                <a:lnTo>
                  <a:pt x="987" y="842"/>
                </a:lnTo>
                <a:lnTo>
                  <a:pt x="992" y="837"/>
                </a:lnTo>
                <a:lnTo>
                  <a:pt x="2276" y="2364"/>
                </a:lnTo>
                <a:lnTo>
                  <a:pt x="987" y="837"/>
                </a:lnTo>
                <a:lnTo>
                  <a:pt x="987" y="831"/>
                </a:lnTo>
                <a:lnTo>
                  <a:pt x="992" y="837"/>
                </a:lnTo>
                <a:lnTo>
                  <a:pt x="987" y="837"/>
                </a:lnTo>
                <a:lnTo>
                  <a:pt x="2276" y="2364"/>
                </a:lnTo>
                <a:lnTo>
                  <a:pt x="1096" y="785"/>
                </a:lnTo>
                <a:lnTo>
                  <a:pt x="1096" y="779"/>
                </a:lnTo>
                <a:lnTo>
                  <a:pt x="1091" y="779"/>
                </a:lnTo>
                <a:lnTo>
                  <a:pt x="1096" y="785"/>
                </a:lnTo>
                <a:lnTo>
                  <a:pt x="2276" y="2364"/>
                </a:lnTo>
                <a:lnTo>
                  <a:pt x="1086" y="790"/>
                </a:lnTo>
                <a:lnTo>
                  <a:pt x="1091" y="790"/>
                </a:lnTo>
                <a:lnTo>
                  <a:pt x="1091" y="785"/>
                </a:lnTo>
                <a:lnTo>
                  <a:pt x="1086" y="790"/>
                </a:lnTo>
                <a:lnTo>
                  <a:pt x="2276" y="2364"/>
                </a:lnTo>
                <a:lnTo>
                  <a:pt x="1091" y="572"/>
                </a:lnTo>
                <a:lnTo>
                  <a:pt x="1081" y="582"/>
                </a:lnTo>
                <a:lnTo>
                  <a:pt x="1091" y="577"/>
                </a:lnTo>
                <a:lnTo>
                  <a:pt x="1091" y="572"/>
                </a:lnTo>
                <a:lnTo>
                  <a:pt x="2276" y="2364"/>
                </a:lnTo>
                <a:lnTo>
                  <a:pt x="1086" y="842"/>
                </a:lnTo>
                <a:lnTo>
                  <a:pt x="1081" y="852"/>
                </a:lnTo>
                <a:lnTo>
                  <a:pt x="1086" y="847"/>
                </a:lnTo>
                <a:lnTo>
                  <a:pt x="1086" y="852"/>
                </a:lnTo>
                <a:lnTo>
                  <a:pt x="1086" y="847"/>
                </a:lnTo>
                <a:lnTo>
                  <a:pt x="1091" y="847"/>
                </a:lnTo>
                <a:lnTo>
                  <a:pt x="1091" y="842"/>
                </a:lnTo>
                <a:lnTo>
                  <a:pt x="1086" y="842"/>
                </a:lnTo>
                <a:lnTo>
                  <a:pt x="2276" y="2364"/>
                </a:lnTo>
                <a:lnTo>
                  <a:pt x="1091" y="608"/>
                </a:lnTo>
                <a:lnTo>
                  <a:pt x="1096" y="608"/>
                </a:lnTo>
                <a:lnTo>
                  <a:pt x="1107" y="603"/>
                </a:lnTo>
                <a:lnTo>
                  <a:pt x="1107" y="598"/>
                </a:lnTo>
                <a:lnTo>
                  <a:pt x="1096" y="598"/>
                </a:lnTo>
                <a:lnTo>
                  <a:pt x="1091" y="608"/>
                </a:lnTo>
                <a:lnTo>
                  <a:pt x="2276" y="2364"/>
                </a:lnTo>
                <a:lnTo>
                  <a:pt x="1065" y="530"/>
                </a:lnTo>
                <a:lnTo>
                  <a:pt x="1065" y="535"/>
                </a:lnTo>
                <a:lnTo>
                  <a:pt x="1070" y="535"/>
                </a:lnTo>
                <a:lnTo>
                  <a:pt x="1076" y="530"/>
                </a:lnTo>
                <a:lnTo>
                  <a:pt x="1081" y="525"/>
                </a:lnTo>
                <a:lnTo>
                  <a:pt x="1076" y="520"/>
                </a:lnTo>
                <a:lnTo>
                  <a:pt x="1070" y="525"/>
                </a:lnTo>
                <a:lnTo>
                  <a:pt x="1065" y="530"/>
                </a:lnTo>
                <a:lnTo>
                  <a:pt x="2276" y="2364"/>
                </a:lnTo>
                <a:lnTo>
                  <a:pt x="1070" y="774"/>
                </a:lnTo>
                <a:lnTo>
                  <a:pt x="1060" y="774"/>
                </a:lnTo>
                <a:lnTo>
                  <a:pt x="1055" y="790"/>
                </a:lnTo>
                <a:lnTo>
                  <a:pt x="1065" y="785"/>
                </a:lnTo>
                <a:lnTo>
                  <a:pt x="1076" y="774"/>
                </a:lnTo>
                <a:lnTo>
                  <a:pt x="1070" y="774"/>
                </a:lnTo>
                <a:lnTo>
                  <a:pt x="2276" y="2364"/>
                </a:lnTo>
                <a:lnTo>
                  <a:pt x="1081" y="405"/>
                </a:lnTo>
                <a:lnTo>
                  <a:pt x="1086" y="400"/>
                </a:lnTo>
                <a:lnTo>
                  <a:pt x="1096" y="395"/>
                </a:lnTo>
                <a:lnTo>
                  <a:pt x="1102" y="390"/>
                </a:lnTo>
                <a:lnTo>
                  <a:pt x="1096" y="385"/>
                </a:lnTo>
                <a:lnTo>
                  <a:pt x="1086" y="390"/>
                </a:lnTo>
                <a:lnTo>
                  <a:pt x="1076" y="400"/>
                </a:lnTo>
                <a:lnTo>
                  <a:pt x="1081" y="400"/>
                </a:lnTo>
                <a:lnTo>
                  <a:pt x="1081" y="405"/>
                </a:lnTo>
                <a:lnTo>
                  <a:pt x="2276" y="2364"/>
                </a:lnTo>
                <a:lnTo>
                  <a:pt x="1050" y="587"/>
                </a:lnTo>
                <a:lnTo>
                  <a:pt x="1055" y="587"/>
                </a:lnTo>
                <a:lnTo>
                  <a:pt x="1060" y="587"/>
                </a:lnTo>
                <a:lnTo>
                  <a:pt x="1060" y="582"/>
                </a:lnTo>
                <a:lnTo>
                  <a:pt x="1065" y="582"/>
                </a:lnTo>
                <a:lnTo>
                  <a:pt x="1065" y="577"/>
                </a:lnTo>
                <a:lnTo>
                  <a:pt x="1060" y="577"/>
                </a:lnTo>
                <a:lnTo>
                  <a:pt x="1055" y="582"/>
                </a:lnTo>
                <a:lnTo>
                  <a:pt x="1050" y="582"/>
                </a:lnTo>
                <a:lnTo>
                  <a:pt x="1050" y="587"/>
                </a:lnTo>
                <a:lnTo>
                  <a:pt x="2276" y="2364"/>
                </a:lnTo>
                <a:lnTo>
                  <a:pt x="1231" y="753"/>
                </a:lnTo>
                <a:lnTo>
                  <a:pt x="1242" y="743"/>
                </a:lnTo>
                <a:lnTo>
                  <a:pt x="1242" y="738"/>
                </a:lnTo>
                <a:lnTo>
                  <a:pt x="1237" y="738"/>
                </a:lnTo>
                <a:lnTo>
                  <a:pt x="1226" y="743"/>
                </a:lnTo>
                <a:lnTo>
                  <a:pt x="1221" y="748"/>
                </a:lnTo>
                <a:lnTo>
                  <a:pt x="1221" y="753"/>
                </a:lnTo>
                <a:lnTo>
                  <a:pt x="1226" y="759"/>
                </a:lnTo>
                <a:lnTo>
                  <a:pt x="1231" y="753"/>
                </a:lnTo>
                <a:lnTo>
                  <a:pt x="2276" y="2364"/>
                </a:lnTo>
                <a:lnTo>
                  <a:pt x="1226" y="322"/>
                </a:lnTo>
                <a:lnTo>
                  <a:pt x="1226" y="327"/>
                </a:lnTo>
                <a:lnTo>
                  <a:pt x="1216" y="333"/>
                </a:lnTo>
                <a:lnTo>
                  <a:pt x="1206" y="343"/>
                </a:lnTo>
                <a:lnTo>
                  <a:pt x="1211" y="343"/>
                </a:lnTo>
                <a:lnTo>
                  <a:pt x="1200" y="353"/>
                </a:lnTo>
                <a:lnTo>
                  <a:pt x="1206" y="348"/>
                </a:lnTo>
                <a:lnTo>
                  <a:pt x="1206" y="353"/>
                </a:lnTo>
                <a:lnTo>
                  <a:pt x="1206" y="359"/>
                </a:lnTo>
                <a:lnTo>
                  <a:pt x="1211" y="353"/>
                </a:lnTo>
                <a:lnTo>
                  <a:pt x="1211" y="359"/>
                </a:lnTo>
                <a:lnTo>
                  <a:pt x="1221" y="353"/>
                </a:lnTo>
                <a:lnTo>
                  <a:pt x="1216" y="353"/>
                </a:lnTo>
                <a:lnTo>
                  <a:pt x="1221" y="353"/>
                </a:lnTo>
                <a:lnTo>
                  <a:pt x="1221" y="359"/>
                </a:lnTo>
                <a:lnTo>
                  <a:pt x="1226" y="353"/>
                </a:lnTo>
                <a:lnTo>
                  <a:pt x="1237" y="343"/>
                </a:lnTo>
                <a:lnTo>
                  <a:pt x="1242" y="343"/>
                </a:lnTo>
                <a:lnTo>
                  <a:pt x="1242" y="338"/>
                </a:lnTo>
                <a:lnTo>
                  <a:pt x="1242" y="333"/>
                </a:lnTo>
                <a:lnTo>
                  <a:pt x="1247" y="333"/>
                </a:lnTo>
                <a:lnTo>
                  <a:pt x="1247" y="327"/>
                </a:lnTo>
                <a:lnTo>
                  <a:pt x="1247" y="322"/>
                </a:lnTo>
                <a:lnTo>
                  <a:pt x="1242" y="322"/>
                </a:lnTo>
                <a:lnTo>
                  <a:pt x="1237" y="322"/>
                </a:lnTo>
                <a:lnTo>
                  <a:pt x="1226" y="322"/>
                </a:lnTo>
                <a:lnTo>
                  <a:pt x="2276" y="2364"/>
                </a:lnTo>
                <a:lnTo>
                  <a:pt x="1242" y="457"/>
                </a:lnTo>
                <a:lnTo>
                  <a:pt x="1237" y="457"/>
                </a:lnTo>
                <a:lnTo>
                  <a:pt x="1231" y="457"/>
                </a:lnTo>
                <a:lnTo>
                  <a:pt x="1226" y="463"/>
                </a:lnTo>
                <a:lnTo>
                  <a:pt x="1221" y="468"/>
                </a:lnTo>
                <a:lnTo>
                  <a:pt x="1226" y="468"/>
                </a:lnTo>
                <a:lnTo>
                  <a:pt x="1221" y="468"/>
                </a:lnTo>
                <a:lnTo>
                  <a:pt x="1226" y="473"/>
                </a:lnTo>
                <a:lnTo>
                  <a:pt x="1221" y="478"/>
                </a:lnTo>
                <a:lnTo>
                  <a:pt x="1226" y="473"/>
                </a:lnTo>
                <a:lnTo>
                  <a:pt x="1226" y="478"/>
                </a:lnTo>
                <a:lnTo>
                  <a:pt x="1231" y="473"/>
                </a:lnTo>
                <a:lnTo>
                  <a:pt x="1237" y="468"/>
                </a:lnTo>
                <a:lnTo>
                  <a:pt x="1242" y="468"/>
                </a:lnTo>
                <a:lnTo>
                  <a:pt x="1242" y="463"/>
                </a:lnTo>
                <a:lnTo>
                  <a:pt x="1242" y="457"/>
                </a:lnTo>
                <a:lnTo>
                  <a:pt x="2276" y="2364"/>
                </a:lnTo>
                <a:lnTo>
                  <a:pt x="1081" y="889"/>
                </a:lnTo>
                <a:lnTo>
                  <a:pt x="1086" y="883"/>
                </a:lnTo>
                <a:lnTo>
                  <a:pt x="1081" y="883"/>
                </a:lnTo>
                <a:lnTo>
                  <a:pt x="1081" y="889"/>
                </a:lnTo>
                <a:lnTo>
                  <a:pt x="2276" y="2364"/>
                </a:lnTo>
                <a:lnTo>
                  <a:pt x="1190" y="244"/>
                </a:lnTo>
                <a:lnTo>
                  <a:pt x="1190" y="250"/>
                </a:lnTo>
                <a:lnTo>
                  <a:pt x="1195" y="250"/>
                </a:lnTo>
                <a:lnTo>
                  <a:pt x="1200" y="250"/>
                </a:lnTo>
                <a:lnTo>
                  <a:pt x="1211" y="239"/>
                </a:lnTo>
                <a:lnTo>
                  <a:pt x="1211" y="234"/>
                </a:lnTo>
                <a:lnTo>
                  <a:pt x="1200" y="234"/>
                </a:lnTo>
                <a:lnTo>
                  <a:pt x="1190" y="239"/>
                </a:lnTo>
                <a:lnTo>
                  <a:pt x="1190" y="244"/>
                </a:lnTo>
                <a:lnTo>
                  <a:pt x="2276" y="2364"/>
                </a:lnTo>
                <a:lnTo>
                  <a:pt x="1247" y="213"/>
                </a:lnTo>
                <a:lnTo>
                  <a:pt x="1252" y="213"/>
                </a:lnTo>
                <a:lnTo>
                  <a:pt x="1252" y="208"/>
                </a:lnTo>
                <a:lnTo>
                  <a:pt x="1257" y="208"/>
                </a:lnTo>
                <a:lnTo>
                  <a:pt x="1252" y="203"/>
                </a:lnTo>
                <a:lnTo>
                  <a:pt x="1247" y="203"/>
                </a:lnTo>
                <a:lnTo>
                  <a:pt x="1247" y="208"/>
                </a:lnTo>
                <a:lnTo>
                  <a:pt x="1247" y="213"/>
                </a:lnTo>
                <a:lnTo>
                  <a:pt x="2276" y="2364"/>
                </a:lnTo>
                <a:lnTo>
                  <a:pt x="1221" y="722"/>
                </a:lnTo>
                <a:lnTo>
                  <a:pt x="1221" y="717"/>
                </a:lnTo>
                <a:lnTo>
                  <a:pt x="1216" y="717"/>
                </a:lnTo>
                <a:lnTo>
                  <a:pt x="1211" y="717"/>
                </a:lnTo>
                <a:lnTo>
                  <a:pt x="1211" y="722"/>
                </a:lnTo>
                <a:lnTo>
                  <a:pt x="1206" y="722"/>
                </a:lnTo>
                <a:lnTo>
                  <a:pt x="1206" y="727"/>
                </a:lnTo>
                <a:lnTo>
                  <a:pt x="1206" y="733"/>
                </a:lnTo>
                <a:lnTo>
                  <a:pt x="1211" y="733"/>
                </a:lnTo>
                <a:lnTo>
                  <a:pt x="1211" y="727"/>
                </a:lnTo>
                <a:lnTo>
                  <a:pt x="1211" y="733"/>
                </a:lnTo>
                <a:lnTo>
                  <a:pt x="1211" y="727"/>
                </a:lnTo>
                <a:lnTo>
                  <a:pt x="1216" y="727"/>
                </a:lnTo>
                <a:lnTo>
                  <a:pt x="1221" y="727"/>
                </a:lnTo>
                <a:lnTo>
                  <a:pt x="1221" y="722"/>
                </a:lnTo>
                <a:lnTo>
                  <a:pt x="2276" y="2364"/>
                </a:lnTo>
                <a:lnTo>
                  <a:pt x="1231" y="540"/>
                </a:lnTo>
                <a:lnTo>
                  <a:pt x="1237" y="540"/>
                </a:lnTo>
                <a:lnTo>
                  <a:pt x="1237" y="535"/>
                </a:lnTo>
                <a:lnTo>
                  <a:pt x="1242" y="535"/>
                </a:lnTo>
                <a:lnTo>
                  <a:pt x="1242" y="530"/>
                </a:lnTo>
                <a:lnTo>
                  <a:pt x="1231" y="535"/>
                </a:lnTo>
                <a:lnTo>
                  <a:pt x="1231" y="540"/>
                </a:lnTo>
                <a:lnTo>
                  <a:pt x="2276" y="2364"/>
                </a:lnTo>
                <a:lnTo>
                  <a:pt x="1237" y="535"/>
                </a:lnTo>
                <a:lnTo>
                  <a:pt x="1231" y="540"/>
                </a:lnTo>
                <a:lnTo>
                  <a:pt x="1231" y="535"/>
                </a:lnTo>
                <a:lnTo>
                  <a:pt x="1237" y="535"/>
                </a:lnTo>
                <a:lnTo>
                  <a:pt x="2276" y="2364"/>
                </a:lnTo>
                <a:lnTo>
                  <a:pt x="1206" y="483"/>
                </a:lnTo>
                <a:lnTo>
                  <a:pt x="1211" y="483"/>
                </a:lnTo>
                <a:lnTo>
                  <a:pt x="1211" y="478"/>
                </a:lnTo>
                <a:lnTo>
                  <a:pt x="1206" y="478"/>
                </a:lnTo>
                <a:lnTo>
                  <a:pt x="1200" y="483"/>
                </a:lnTo>
                <a:lnTo>
                  <a:pt x="1206" y="483"/>
                </a:lnTo>
                <a:lnTo>
                  <a:pt x="2276" y="2364"/>
                </a:lnTo>
                <a:lnTo>
                  <a:pt x="1055" y="411"/>
                </a:lnTo>
                <a:lnTo>
                  <a:pt x="1055" y="416"/>
                </a:lnTo>
                <a:lnTo>
                  <a:pt x="1060" y="416"/>
                </a:lnTo>
                <a:lnTo>
                  <a:pt x="1065" y="411"/>
                </a:lnTo>
                <a:lnTo>
                  <a:pt x="1065" y="405"/>
                </a:lnTo>
                <a:lnTo>
                  <a:pt x="1055" y="411"/>
                </a:lnTo>
                <a:lnTo>
                  <a:pt x="2276" y="2364"/>
                </a:lnTo>
                <a:lnTo>
                  <a:pt x="1065" y="411"/>
                </a:lnTo>
                <a:lnTo>
                  <a:pt x="1060" y="416"/>
                </a:lnTo>
                <a:lnTo>
                  <a:pt x="1060" y="411"/>
                </a:lnTo>
                <a:lnTo>
                  <a:pt x="1065" y="411"/>
                </a:lnTo>
                <a:lnTo>
                  <a:pt x="2276" y="2364"/>
                </a:lnTo>
                <a:lnTo>
                  <a:pt x="1055" y="556"/>
                </a:lnTo>
                <a:lnTo>
                  <a:pt x="1060" y="556"/>
                </a:lnTo>
                <a:lnTo>
                  <a:pt x="1065" y="551"/>
                </a:lnTo>
                <a:lnTo>
                  <a:pt x="1065" y="546"/>
                </a:lnTo>
                <a:lnTo>
                  <a:pt x="1060" y="551"/>
                </a:lnTo>
                <a:lnTo>
                  <a:pt x="1050" y="551"/>
                </a:lnTo>
                <a:lnTo>
                  <a:pt x="1055" y="556"/>
                </a:lnTo>
                <a:lnTo>
                  <a:pt x="2276" y="2364"/>
                </a:lnTo>
                <a:lnTo>
                  <a:pt x="1060" y="390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5" y="390"/>
                </a:lnTo>
                <a:lnTo>
                  <a:pt x="1060" y="395"/>
                </a:lnTo>
                <a:lnTo>
                  <a:pt x="1060" y="390"/>
                </a:lnTo>
                <a:lnTo>
                  <a:pt x="2276" y="2364"/>
                </a:lnTo>
                <a:lnTo>
                  <a:pt x="1024" y="785"/>
                </a:lnTo>
                <a:lnTo>
                  <a:pt x="1024" y="779"/>
                </a:lnTo>
                <a:lnTo>
                  <a:pt x="1018" y="785"/>
                </a:lnTo>
                <a:lnTo>
                  <a:pt x="1024" y="785"/>
                </a:lnTo>
                <a:lnTo>
                  <a:pt x="2276" y="2364"/>
                </a:lnTo>
                <a:lnTo>
                  <a:pt x="1034" y="1081"/>
                </a:lnTo>
                <a:lnTo>
                  <a:pt x="1039" y="1076"/>
                </a:lnTo>
                <a:lnTo>
                  <a:pt x="1034" y="1076"/>
                </a:lnTo>
                <a:lnTo>
                  <a:pt x="1034" y="1081"/>
                </a:lnTo>
                <a:lnTo>
                  <a:pt x="2276" y="2364"/>
                </a:lnTo>
                <a:lnTo>
                  <a:pt x="1044" y="774"/>
                </a:lnTo>
                <a:lnTo>
                  <a:pt x="1044" y="779"/>
                </a:lnTo>
                <a:lnTo>
                  <a:pt x="1050" y="774"/>
                </a:lnTo>
                <a:lnTo>
                  <a:pt x="1055" y="774"/>
                </a:lnTo>
                <a:lnTo>
                  <a:pt x="1060" y="769"/>
                </a:lnTo>
                <a:lnTo>
                  <a:pt x="1055" y="764"/>
                </a:lnTo>
                <a:lnTo>
                  <a:pt x="1050" y="764"/>
                </a:lnTo>
                <a:lnTo>
                  <a:pt x="1039" y="769"/>
                </a:lnTo>
                <a:lnTo>
                  <a:pt x="1039" y="774"/>
                </a:lnTo>
                <a:lnTo>
                  <a:pt x="1039" y="774"/>
                </a:lnTo>
                <a:lnTo>
                  <a:pt x="1039" y="779"/>
                </a:lnTo>
                <a:lnTo>
                  <a:pt x="1039" y="774"/>
                </a:lnTo>
                <a:lnTo>
                  <a:pt x="1044" y="774"/>
                </a:lnTo>
                <a:lnTo>
                  <a:pt x="2276" y="2364"/>
                </a:lnTo>
                <a:lnTo>
                  <a:pt x="1034" y="795"/>
                </a:lnTo>
                <a:lnTo>
                  <a:pt x="1029" y="800"/>
                </a:lnTo>
                <a:lnTo>
                  <a:pt x="1024" y="800"/>
                </a:lnTo>
                <a:lnTo>
                  <a:pt x="1024" y="805"/>
                </a:lnTo>
                <a:lnTo>
                  <a:pt x="1029" y="800"/>
                </a:lnTo>
                <a:lnTo>
                  <a:pt x="1034" y="795"/>
                </a:lnTo>
                <a:lnTo>
                  <a:pt x="2276" y="2364"/>
                </a:lnTo>
                <a:lnTo>
                  <a:pt x="1050" y="935"/>
                </a:lnTo>
                <a:lnTo>
                  <a:pt x="1050" y="925"/>
                </a:lnTo>
                <a:lnTo>
                  <a:pt x="1044" y="925"/>
                </a:lnTo>
                <a:lnTo>
                  <a:pt x="1044" y="935"/>
                </a:lnTo>
                <a:lnTo>
                  <a:pt x="1050" y="935"/>
                </a:lnTo>
                <a:lnTo>
                  <a:pt x="2276" y="2364"/>
                </a:lnTo>
                <a:close/>
              </a:path>
            </a:pathLst>
          </a:custGeom>
          <a:solidFill>
            <a:schemeClr val="bg2">
              <a:tint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54000" algn="tl" rotWithShape="0">
              <a:schemeClr val="accent3">
                <a:alpha val="30000"/>
              </a:scheme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sz="2800">
              <a:solidFill>
                <a:prstClr val="black"/>
              </a:solidFill>
              <a:latin typeface="Arial Black" pitchFamily="34" charset="0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0000">
                <a:schemeClr val="bg1">
                  <a:alpha val="0"/>
                </a:schemeClr>
              </a:gs>
            </a:gsLst>
            <a:lin ang="16200000" scaled="1"/>
            <a:tileRect/>
          </a:gradFill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sz="2800" dirty="0">
              <a:solidFill>
                <a:prstClr val="white"/>
              </a:solidFill>
            </a:endParaRPr>
          </a:p>
        </p:txBody>
      </p:sp>
      <p:grpSp>
        <p:nvGrpSpPr>
          <p:cNvPr id="6" name="グループ化 5"/>
          <p:cNvGrpSpPr>
            <a:grpSpLocks/>
          </p:cNvGrpSpPr>
          <p:nvPr/>
        </p:nvGrpSpPr>
        <p:grpSpPr bwMode="auto">
          <a:xfrm>
            <a:off x="357158" y="4143380"/>
            <a:ext cx="6358014" cy="71438"/>
            <a:chOff x="119" y="877"/>
            <a:chExt cx="5239" cy="71"/>
          </a:xfrm>
          <a:gradFill>
            <a:gsLst>
              <a:gs pos="0">
                <a:schemeClr val="accent1">
                  <a:alpha val="40000"/>
                </a:schemeClr>
              </a:gs>
              <a:gs pos="50000">
                <a:schemeClr val="accent1">
                  <a:alpha val="7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</p:grpSpPr>
        <p:sp>
          <p:nvSpPr>
            <p:cNvPr id="7" name="フリーフォーム 6"/>
            <p:cNvSpPr>
              <a:spLocks/>
            </p:cNvSpPr>
            <p:nvPr/>
          </p:nvSpPr>
          <p:spPr bwMode="auto">
            <a:xfrm>
              <a:off x="5347" y="895"/>
              <a:ext cx="11" cy="12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1" y="12"/>
                </a:cxn>
              </a:cxnLst>
              <a:rect l="0" t="0" r="0" b="0"/>
              <a:pathLst>
                <a:path w="11" h="12">
                  <a:moveTo>
                    <a:pt x="11" y="12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1" y="1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2800">
                <a:solidFill>
                  <a:prstClr val="black"/>
                </a:solidFill>
                <a:latin typeface="Arial Black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8" name="フリーフォーム 7"/>
            <p:cNvSpPr>
              <a:spLocks/>
            </p:cNvSpPr>
            <p:nvPr/>
          </p:nvSpPr>
          <p:spPr bwMode="auto">
            <a:xfrm>
              <a:off x="119" y="877"/>
              <a:ext cx="5187" cy="71"/>
            </a:xfrm>
            <a:custGeom>
              <a:avLst/>
              <a:gdLst/>
              <a:ahLst/>
              <a:cxnLst>
                <a:cxn ang="0">
                  <a:pos x="5187" y="18"/>
                </a:cxn>
                <a:cxn ang="0">
                  <a:pos x="5181" y="18"/>
                </a:cxn>
                <a:cxn ang="0">
                  <a:pos x="4946" y="12"/>
                </a:cxn>
                <a:cxn ang="0">
                  <a:pos x="4500" y="0"/>
                </a:cxn>
                <a:cxn ang="0">
                  <a:pos x="3544" y="12"/>
                </a:cxn>
                <a:cxn ang="0">
                  <a:pos x="3339" y="18"/>
                </a:cxn>
                <a:cxn ang="0">
                  <a:pos x="2916" y="18"/>
                </a:cxn>
                <a:cxn ang="0">
                  <a:pos x="2488" y="18"/>
                </a:cxn>
                <a:cxn ang="0">
                  <a:pos x="2236" y="12"/>
                </a:cxn>
                <a:cxn ang="0">
                  <a:pos x="1954" y="18"/>
                </a:cxn>
                <a:cxn ang="0">
                  <a:pos x="1256" y="18"/>
                </a:cxn>
                <a:cxn ang="0">
                  <a:pos x="628" y="18"/>
                </a:cxn>
                <a:cxn ang="0">
                  <a:pos x="259" y="18"/>
                </a:cxn>
                <a:cxn ang="0">
                  <a:pos x="42" y="18"/>
                </a:cxn>
                <a:cxn ang="0">
                  <a:pos x="0" y="18"/>
                </a:cxn>
                <a:cxn ang="0">
                  <a:pos x="30" y="41"/>
                </a:cxn>
                <a:cxn ang="0">
                  <a:pos x="59" y="53"/>
                </a:cxn>
                <a:cxn ang="0">
                  <a:pos x="218" y="65"/>
                </a:cxn>
                <a:cxn ang="0">
                  <a:pos x="564" y="65"/>
                </a:cxn>
                <a:cxn ang="0">
                  <a:pos x="1244" y="71"/>
                </a:cxn>
                <a:cxn ang="0">
                  <a:pos x="1884" y="65"/>
                </a:cxn>
                <a:cxn ang="0">
                  <a:pos x="2552" y="71"/>
                </a:cxn>
                <a:cxn ang="0">
                  <a:pos x="3632" y="71"/>
                </a:cxn>
                <a:cxn ang="0">
                  <a:pos x="4037" y="71"/>
                </a:cxn>
                <a:cxn ang="0">
                  <a:pos x="4395" y="65"/>
                </a:cxn>
                <a:cxn ang="0">
                  <a:pos x="4559" y="53"/>
                </a:cxn>
                <a:cxn ang="0">
                  <a:pos x="4864" y="53"/>
                </a:cxn>
                <a:cxn ang="0">
                  <a:pos x="4999" y="41"/>
                </a:cxn>
                <a:cxn ang="0">
                  <a:pos x="5093" y="65"/>
                </a:cxn>
                <a:cxn ang="0">
                  <a:pos x="5134" y="71"/>
                </a:cxn>
                <a:cxn ang="0">
                  <a:pos x="5157" y="30"/>
                </a:cxn>
                <a:cxn ang="0">
                  <a:pos x="5128" y="12"/>
                </a:cxn>
                <a:cxn ang="0">
                  <a:pos x="5040" y="0"/>
                </a:cxn>
                <a:cxn ang="0">
                  <a:pos x="5169" y="18"/>
                </a:cxn>
                <a:cxn ang="0">
                  <a:pos x="2271" y="65"/>
                </a:cxn>
                <a:cxn ang="0">
                  <a:pos x="922" y="65"/>
                </a:cxn>
                <a:cxn ang="0">
                  <a:pos x="470" y="53"/>
                </a:cxn>
                <a:cxn ang="0">
                  <a:pos x="781" y="53"/>
                </a:cxn>
                <a:cxn ang="0">
                  <a:pos x="1432" y="53"/>
                </a:cxn>
                <a:cxn ang="0">
                  <a:pos x="1796" y="53"/>
                </a:cxn>
                <a:cxn ang="0">
                  <a:pos x="2089" y="53"/>
                </a:cxn>
                <a:cxn ang="0">
                  <a:pos x="2312" y="53"/>
                </a:cxn>
                <a:cxn ang="0">
                  <a:pos x="2687" y="65"/>
                </a:cxn>
                <a:cxn ang="0">
                  <a:pos x="3210" y="65"/>
                </a:cxn>
                <a:cxn ang="0">
                  <a:pos x="3784" y="53"/>
                </a:cxn>
                <a:cxn ang="0">
                  <a:pos x="4160" y="53"/>
                </a:cxn>
                <a:cxn ang="0">
                  <a:pos x="3796" y="71"/>
                </a:cxn>
              </a:cxnLst>
              <a:rect l="0" t="0" r="0" b="0"/>
              <a:pathLst>
                <a:path w="5187" h="71">
                  <a:moveTo>
                    <a:pt x="5169" y="18"/>
                  </a:moveTo>
                  <a:lnTo>
                    <a:pt x="5187" y="18"/>
                  </a:lnTo>
                  <a:lnTo>
                    <a:pt x="5181" y="18"/>
                  </a:lnTo>
                  <a:lnTo>
                    <a:pt x="5181" y="18"/>
                  </a:lnTo>
                  <a:lnTo>
                    <a:pt x="5169" y="18"/>
                  </a:lnTo>
                  <a:lnTo>
                    <a:pt x="4946" y="12"/>
                  </a:lnTo>
                  <a:lnTo>
                    <a:pt x="4729" y="12"/>
                  </a:lnTo>
                  <a:lnTo>
                    <a:pt x="4500" y="0"/>
                  </a:lnTo>
                  <a:lnTo>
                    <a:pt x="3931" y="18"/>
                  </a:lnTo>
                  <a:lnTo>
                    <a:pt x="3544" y="12"/>
                  </a:lnTo>
                  <a:lnTo>
                    <a:pt x="3438" y="18"/>
                  </a:lnTo>
                  <a:lnTo>
                    <a:pt x="3339" y="18"/>
                  </a:lnTo>
                  <a:lnTo>
                    <a:pt x="3198" y="18"/>
                  </a:lnTo>
                  <a:lnTo>
                    <a:pt x="2916" y="18"/>
                  </a:lnTo>
                  <a:lnTo>
                    <a:pt x="2699" y="18"/>
                  </a:lnTo>
                  <a:lnTo>
                    <a:pt x="2488" y="18"/>
                  </a:lnTo>
                  <a:lnTo>
                    <a:pt x="2330" y="18"/>
                  </a:lnTo>
                  <a:lnTo>
                    <a:pt x="2236" y="12"/>
                  </a:lnTo>
                  <a:lnTo>
                    <a:pt x="2019" y="12"/>
                  </a:lnTo>
                  <a:lnTo>
                    <a:pt x="1954" y="18"/>
                  </a:lnTo>
                  <a:lnTo>
                    <a:pt x="1596" y="18"/>
                  </a:lnTo>
                  <a:lnTo>
                    <a:pt x="1256" y="18"/>
                  </a:lnTo>
                  <a:lnTo>
                    <a:pt x="910" y="18"/>
                  </a:lnTo>
                  <a:lnTo>
                    <a:pt x="628" y="18"/>
                  </a:lnTo>
                  <a:lnTo>
                    <a:pt x="394" y="18"/>
                  </a:lnTo>
                  <a:lnTo>
                    <a:pt x="259" y="18"/>
                  </a:lnTo>
                  <a:lnTo>
                    <a:pt x="188" y="18"/>
                  </a:lnTo>
                  <a:lnTo>
                    <a:pt x="4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30" y="41"/>
                  </a:lnTo>
                  <a:lnTo>
                    <a:pt x="47" y="53"/>
                  </a:lnTo>
                  <a:lnTo>
                    <a:pt x="59" y="53"/>
                  </a:lnTo>
                  <a:lnTo>
                    <a:pt x="94" y="65"/>
                  </a:lnTo>
                  <a:lnTo>
                    <a:pt x="218" y="65"/>
                  </a:lnTo>
                  <a:lnTo>
                    <a:pt x="282" y="65"/>
                  </a:lnTo>
                  <a:lnTo>
                    <a:pt x="564" y="65"/>
                  </a:lnTo>
                  <a:lnTo>
                    <a:pt x="816" y="71"/>
                  </a:lnTo>
                  <a:lnTo>
                    <a:pt x="1244" y="71"/>
                  </a:lnTo>
                  <a:lnTo>
                    <a:pt x="1526" y="71"/>
                  </a:lnTo>
                  <a:lnTo>
                    <a:pt x="1884" y="65"/>
                  </a:lnTo>
                  <a:lnTo>
                    <a:pt x="2230" y="71"/>
                  </a:lnTo>
                  <a:lnTo>
                    <a:pt x="2552" y="71"/>
                  </a:lnTo>
                  <a:lnTo>
                    <a:pt x="3022" y="71"/>
                  </a:lnTo>
                  <a:lnTo>
                    <a:pt x="3632" y="71"/>
                  </a:lnTo>
                  <a:lnTo>
                    <a:pt x="3849" y="71"/>
                  </a:lnTo>
                  <a:lnTo>
                    <a:pt x="4037" y="71"/>
                  </a:lnTo>
                  <a:lnTo>
                    <a:pt x="4307" y="65"/>
                  </a:lnTo>
                  <a:lnTo>
                    <a:pt x="4395" y="65"/>
                  </a:lnTo>
                  <a:lnTo>
                    <a:pt x="4447" y="53"/>
                  </a:lnTo>
                  <a:lnTo>
                    <a:pt x="4559" y="53"/>
                  </a:lnTo>
                  <a:lnTo>
                    <a:pt x="4770" y="53"/>
                  </a:lnTo>
                  <a:lnTo>
                    <a:pt x="4864" y="53"/>
                  </a:lnTo>
                  <a:lnTo>
                    <a:pt x="4928" y="41"/>
                  </a:lnTo>
                  <a:lnTo>
                    <a:pt x="4999" y="41"/>
                  </a:lnTo>
                  <a:lnTo>
                    <a:pt x="5052" y="53"/>
                  </a:lnTo>
                  <a:lnTo>
                    <a:pt x="5093" y="65"/>
                  </a:lnTo>
                  <a:lnTo>
                    <a:pt x="5116" y="71"/>
                  </a:lnTo>
                  <a:lnTo>
                    <a:pt x="5134" y="71"/>
                  </a:lnTo>
                  <a:lnTo>
                    <a:pt x="5146" y="65"/>
                  </a:lnTo>
                  <a:lnTo>
                    <a:pt x="5157" y="30"/>
                  </a:lnTo>
                  <a:lnTo>
                    <a:pt x="5157" y="18"/>
                  </a:lnTo>
                  <a:lnTo>
                    <a:pt x="5128" y="12"/>
                  </a:lnTo>
                  <a:lnTo>
                    <a:pt x="5081" y="0"/>
                  </a:lnTo>
                  <a:lnTo>
                    <a:pt x="5040" y="0"/>
                  </a:lnTo>
                  <a:lnTo>
                    <a:pt x="4946" y="12"/>
                  </a:lnTo>
                  <a:lnTo>
                    <a:pt x="5169" y="18"/>
                  </a:lnTo>
                  <a:lnTo>
                    <a:pt x="3796" y="71"/>
                  </a:lnTo>
                  <a:lnTo>
                    <a:pt x="2271" y="65"/>
                  </a:lnTo>
                  <a:lnTo>
                    <a:pt x="1367" y="65"/>
                  </a:lnTo>
                  <a:lnTo>
                    <a:pt x="922" y="65"/>
                  </a:lnTo>
                  <a:lnTo>
                    <a:pt x="446" y="53"/>
                  </a:lnTo>
                  <a:lnTo>
                    <a:pt x="470" y="53"/>
                  </a:lnTo>
                  <a:lnTo>
                    <a:pt x="593" y="53"/>
                  </a:lnTo>
                  <a:lnTo>
                    <a:pt x="781" y="53"/>
                  </a:lnTo>
                  <a:lnTo>
                    <a:pt x="1209" y="53"/>
                  </a:lnTo>
                  <a:lnTo>
                    <a:pt x="1432" y="53"/>
                  </a:lnTo>
                  <a:lnTo>
                    <a:pt x="1579" y="53"/>
                  </a:lnTo>
                  <a:lnTo>
                    <a:pt x="1796" y="53"/>
                  </a:lnTo>
                  <a:lnTo>
                    <a:pt x="1978" y="53"/>
                  </a:lnTo>
                  <a:lnTo>
                    <a:pt x="2089" y="53"/>
                  </a:lnTo>
                  <a:lnTo>
                    <a:pt x="2165" y="53"/>
                  </a:lnTo>
                  <a:lnTo>
                    <a:pt x="2312" y="53"/>
                  </a:lnTo>
                  <a:lnTo>
                    <a:pt x="2605" y="65"/>
                  </a:lnTo>
                  <a:lnTo>
                    <a:pt x="2687" y="65"/>
                  </a:lnTo>
                  <a:lnTo>
                    <a:pt x="2863" y="53"/>
                  </a:lnTo>
                  <a:lnTo>
                    <a:pt x="3210" y="65"/>
                  </a:lnTo>
                  <a:lnTo>
                    <a:pt x="3597" y="53"/>
                  </a:lnTo>
                  <a:lnTo>
                    <a:pt x="3784" y="53"/>
                  </a:lnTo>
                  <a:lnTo>
                    <a:pt x="4048" y="53"/>
                  </a:lnTo>
                  <a:lnTo>
                    <a:pt x="4160" y="53"/>
                  </a:lnTo>
                  <a:lnTo>
                    <a:pt x="4236" y="53"/>
                  </a:lnTo>
                  <a:lnTo>
                    <a:pt x="3796" y="71"/>
                  </a:lnTo>
                  <a:lnTo>
                    <a:pt x="5169" y="1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2800">
                <a:solidFill>
                  <a:prstClr val="black"/>
                </a:solidFill>
                <a:latin typeface="Arial Black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</p:grpSp>
      <p:sp>
        <p:nvSpPr>
          <p:cNvPr id="23" name="タイトル 22"/>
          <p:cNvSpPr>
            <a:spLocks noGrp="1"/>
          </p:cNvSpPr>
          <p:nvPr>
            <p:ph type="ctrTitle"/>
          </p:nvPr>
        </p:nvSpPr>
        <p:spPr>
          <a:xfrm>
            <a:off x="285720" y="2500306"/>
            <a:ext cx="6429420" cy="1512888"/>
          </a:xfrm>
        </p:spPr>
        <p:txBody>
          <a:bodyPr anchor="b"/>
          <a:lstStyle>
            <a:lvl1pPr fontAlgn="auto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21" name="サブタイトル 20"/>
          <p:cNvSpPr>
            <a:spLocks noGrp="1"/>
          </p:cNvSpPr>
          <p:nvPr>
            <p:ph type="subTitle" idx="1"/>
          </p:nvPr>
        </p:nvSpPr>
        <p:spPr>
          <a:xfrm>
            <a:off x="300030" y="4314828"/>
            <a:ext cx="6400800" cy="1185874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9" name="日付プレースホルダー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srgbClr val="000049"/>
                </a:solidFill>
              </a:rPr>
              <a:t>                   </a:t>
            </a:r>
            <a:r>
              <a:rPr lang="ja-JP" altLang="en-US">
                <a:solidFill>
                  <a:srgbClr val="000049"/>
                </a:solidFill>
              </a:rPr>
              <a:t>　　　　　　　　　　                                                                                         </a:t>
            </a:r>
            <a:fld id="{7D072AFB-BECE-4A86-B2EC-6714EC2E7551}" type="slidenum">
              <a:rPr lang="ja-JP" altLang="en-US">
                <a:solidFill>
                  <a:srgbClr val="FFCC99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FFCC99"/>
              </a:solidFill>
            </a:endParaRPr>
          </a:p>
        </p:txBody>
      </p:sp>
      <p:sp>
        <p:nvSpPr>
          <p:cNvPr id="10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49"/>
              </a:solidFill>
            </a:endParaRPr>
          </a:p>
        </p:txBody>
      </p:sp>
      <p:sp>
        <p:nvSpPr>
          <p:cNvPr id="11" name="スライド番号プレースホルダー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D8F66-7A0B-4BB6-B32C-33F94287FDF9}" type="slidenum">
              <a:rPr lang="ja-JP" altLang="en-US">
                <a:solidFill>
                  <a:srgbClr val="000049"/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srgbClr val="000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401177"/>
      </p:ext>
    </p:extLst>
  </p:cSld>
  <p:clrMapOvr>
    <a:masterClrMapping/>
  </p:clrMapOvr>
  <p:transition>
    <p:pull dir="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日付プレースホルダー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srgbClr val="000049"/>
                </a:solidFill>
              </a:rPr>
              <a:t>                   </a:t>
            </a:r>
            <a:r>
              <a:rPr lang="ja-JP" altLang="en-US">
                <a:solidFill>
                  <a:srgbClr val="000049"/>
                </a:solidFill>
              </a:rPr>
              <a:t>　　　　　　　　　　                                                                                         </a:t>
            </a:r>
            <a:fld id="{083BFAD7-3779-448E-A912-349E158D9C1B}" type="slidenum">
              <a:rPr lang="ja-JP" altLang="en-US">
                <a:solidFill>
                  <a:srgbClr val="FFCC99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FFCC99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49"/>
              </a:solidFill>
            </a:endParaRPr>
          </a:p>
        </p:txBody>
      </p:sp>
      <p:sp>
        <p:nvSpPr>
          <p:cNvPr id="6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973CA-FF92-4DEB-A940-6C38955C5075}" type="slidenum">
              <a:rPr lang="ja-JP" altLang="en-US">
                <a:solidFill>
                  <a:srgbClr val="000049"/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srgbClr val="000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123269"/>
      </p:ext>
    </p:extLst>
  </p:cSld>
  <p:clrMapOvr>
    <a:masterClrMapping/>
  </p:clrMapOvr>
  <p:transition>
    <p:pull dir="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リーフォーム 3"/>
          <p:cNvSpPr>
            <a:spLocks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507" y="31"/>
              </a:cxn>
              <a:cxn ang="0">
                <a:pos x="2276" y="2364"/>
              </a:cxn>
              <a:cxn ang="0">
                <a:pos x="1595" y="73"/>
              </a:cxn>
              <a:cxn ang="0">
                <a:pos x="1611" y="431"/>
              </a:cxn>
              <a:cxn ang="0">
                <a:pos x="1247" y="702"/>
              </a:cxn>
              <a:cxn ang="0">
                <a:pos x="1148" y="816"/>
              </a:cxn>
              <a:cxn ang="0">
                <a:pos x="3304" y="1476"/>
              </a:cxn>
              <a:cxn ang="0">
                <a:pos x="1460" y="400"/>
              </a:cxn>
              <a:cxn ang="0">
                <a:pos x="11" y="982"/>
              </a:cxn>
              <a:cxn ang="0">
                <a:pos x="3881" y="192"/>
              </a:cxn>
              <a:cxn ang="0">
                <a:pos x="2790" y="395"/>
              </a:cxn>
              <a:cxn ang="0">
                <a:pos x="3372" y="1003"/>
              </a:cxn>
              <a:cxn ang="0">
                <a:pos x="3408" y="1013"/>
              </a:cxn>
              <a:cxn ang="0">
                <a:pos x="3491" y="1179"/>
              </a:cxn>
              <a:cxn ang="0">
                <a:pos x="3341" y="1642"/>
              </a:cxn>
              <a:cxn ang="0">
                <a:pos x="3169" y="2057"/>
              </a:cxn>
              <a:cxn ang="0">
                <a:pos x="3013" y="2359"/>
              </a:cxn>
              <a:cxn ang="0">
                <a:pos x="317" y="2343"/>
              </a:cxn>
              <a:cxn ang="0">
                <a:pos x="327" y="2696"/>
              </a:cxn>
              <a:cxn ang="0">
                <a:pos x="2665" y="2852"/>
              </a:cxn>
              <a:cxn ang="0">
                <a:pos x="4385" y="3065"/>
              </a:cxn>
              <a:cxn ang="0">
                <a:pos x="4219" y="2411"/>
              </a:cxn>
              <a:cxn ang="0">
                <a:pos x="4328" y="1455"/>
              </a:cxn>
              <a:cxn ang="0">
                <a:pos x="4193" y="1366"/>
              </a:cxn>
              <a:cxn ang="0">
                <a:pos x="4182" y="769"/>
              </a:cxn>
              <a:cxn ang="0">
                <a:pos x="4369" y="515"/>
              </a:cxn>
              <a:cxn ang="0">
                <a:pos x="307" y="2925"/>
              </a:cxn>
              <a:cxn ang="0">
                <a:pos x="4317" y="2811"/>
              </a:cxn>
              <a:cxn ang="0">
                <a:pos x="3855" y="270"/>
              </a:cxn>
              <a:cxn ang="0">
                <a:pos x="4292" y="2889"/>
              </a:cxn>
              <a:cxn ang="0">
                <a:pos x="4203" y="2717"/>
              </a:cxn>
              <a:cxn ang="0">
                <a:pos x="4027" y="2551"/>
              </a:cxn>
              <a:cxn ang="0">
                <a:pos x="348" y="1190"/>
              </a:cxn>
              <a:cxn ang="0">
                <a:pos x="790" y="634"/>
              </a:cxn>
              <a:cxn ang="0">
                <a:pos x="172" y="650"/>
              </a:cxn>
              <a:cxn ang="0">
                <a:pos x="78" y="1341"/>
              </a:cxn>
              <a:cxn ang="0">
                <a:pos x="509" y="857"/>
              </a:cxn>
              <a:cxn ang="0">
                <a:pos x="218" y="946"/>
              </a:cxn>
              <a:cxn ang="0">
                <a:pos x="333" y="1938"/>
              </a:cxn>
              <a:cxn ang="0">
                <a:pos x="244" y="1377"/>
              </a:cxn>
              <a:cxn ang="0">
                <a:pos x="629" y="1122"/>
              </a:cxn>
              <a:cxn ang="0">
                <a:pos x="795" y="587"/>
              </a:cxn>
              <a:cxn ang="0">
                <a:pos x="198" y="1341"/>
              </a:cxn>
              <a:cxn ang="0">
                <a:pos x="3865" y="99"/>
              </a:cxn>
              <a:cxn ang="0">
                <a:pos x="3315" y="899"/>
              </a:cxn>
              <a:cxn ang="0">
                <a:pos x="2276" y="2364"/>
              </a:cxn>
              <a:cxn ang="0">
                <a:pos x="3777" y="37"/>
              </a:cxn>
              <a:cxn ang="0">
                <a:pos x="125" y="1481"/>
              </a:cxn>
              <a:cxn ang="0">
                <a:pos x="114" y="1382"/>
              </a:cxn>
              <a:cxn ang="0">
                <a:pos x="2276" y="2364"/>
              </a:cxn>
              <a:cxn ang="0">
                <a:pos x="847" y="774"/>
              </a:cxn>
              <a:cxn ang="0">
                <a:pos x="1091" y="759"/>
              </a:cxn>
              <a:cxn ang="0">
                <a:pos x="1148" y="743"/>
              </a:cxn>
              <a:cxn ang="0">
                <a:pos x="889" y="831"/>
              </a:cxn>
              <a:cxn ang="0">
                <a:pos x="1018" y="857"/>
              </a:cxn>
              <a:cxn ang="0">
                <a:pos x="915" y="702"/>
              </a:cxn>
              <a:cxn ang="0">
                <a:pos x="1387" y="151"/>
              </a:cxn>
              <a:cxn ang="0">
                <a:pos x="1294" y="322"/>
              </a:cxn>
              <a:cxn ang="0">
                <a:pos x="1356" y="535"/>
              </a:cxn>
              <a:cxn ang="0">
                <a:pos x="1231" y="374"/>
              </a:cxn>
              <a:cxn ang="0">
                <a:pos x="1024" y="489"/>
              </a:cxn>
              <a:cxn ang="0">
                <a:pos x="1231" y="753"/>
              </a:cxn>
              <a:cxn ang="0">
                <a:pos x="1237" y="535"/>
              </a:cxn>
            </a:cxnLst>
            <a:rect l="0" t="0" r="0" b="0"/>
            <a:pathLst>
              <a:path w="4395" h="3107">
                <a:moveTo>
                  <a:pt x="2276" y="2364"/>
                </a:moveTo>
                <a:lnTo>
                  <a:pt x="2291" y="2380"/>
                </a:lnTo>
                <a:lnTo>
                  <a:pt x="2322" y="2385"/>
                </a:lnTo>
                <a:lnTo>
                  <a:pt x="2354" y="2390"/>
                </a:lnTo>
                <a:lnTo>
                  <a:pt x="2385" y="2380"/>
                </a:lnTo>
                <a:lnTo>
                  <a:pt x="2364" y="2369"/>
                </a:lnTo>
                <a:lnTo>
                  <a:pt x="2333" y="2369"/>
                </a:lnTo>
                <a:lnTo>
                  <a:pt x="2302" y="2364"/>
                </a:lnTo>
                <a:lnTo>
                  <a:pt x="2281" y="2364"/>
                </a:lnTo>
                <a:lnTo>
                  <a:pt x="2271" y="2364"/>
                </a:lnTo>
                <a:lnTo>
                  <a:pt x="2271" y="2364"/>
                </a:lnTo>
                <a:lnTo>
                  <a:pt x="2276" y="2364"/>
                </a:lnTo>
                <a:lnTo>
                  <a:pt x="2286" y="135"/>
                </a:lnTo>
                <a:lnTo>
                  <a:pt x="2302" y="130"/>
                </a:lnTo>
                <a:lnTo>
                  <a:pt x="2312" y="125"/>
                </a:lnTo>
                <a:lnTo>
                  <a:pt x="2317" y="135"/>
                </a:lnTo>
                <a:lnTo>
                  <a:pt x="2328" y="130"/>
                </a:lnTo>
                <a:lnTo>
                  <a:pt x="2343" y="151"/>
                </a:lnTo>
                <a:lnTo>
                  <a:pt x="2343" y="156"/>
                </a:lnTo>
                <a:lnTo>
                  <a:pt x="2348" y="151"/>
                </a:lnTo>
                <a:lnTo>
                  <a:pt x="2348" y="146"/>
                </a:lnTo>
                <a:lnTo>
                  <a:pt x="2348" y="140"/>
                </a:lnTo>
                <a:lnTo>
                  <a:pt x="2343" y="125"/>
                </a:lnTo>
                <a:lnTo>
                  <a:pt x="2354" y="125"/>
                </a:lnTo>
                <a:lnTo>
                  <a:pt x="2364" y="135"/>
                </a:lnTo>
                <a:lnTo>
                  <a:pt x="2369" y="135"/>
                </a:lnTo>
                <a:lnTo>
                  <a:pt x="2374" y="130"/>
                </a:lnTo>
                <a:lnTo>
                  <a:pt x="2374" y="125"/>
                </a:lnTo>
                <a:lnTo>
                  <a:pt x="2374" y="120"/>
                </a:lnTo>
                <a:lnTo>
                  <a:pt x="2364" y="114"/>
                </a:lnTo>
                <a:lnTo>
                  <a:pt x="2380" y="104"/>
                </a:lnTo>
                <a:lnTo>
                  <a:pt x="2364" y="99"/>
                </a:lnTo>
                <a:lnTo>
                  <a:pt x="2359" y="99"/>
                </a:lnTo>
                <a:lnTo>
                  <a:pt x="2348" y="104"/>
                </a:lnTo>
                <a:lnTo>
                  <a:pt x="2354" y="89"/>
                </a:lnTo>
                <a:lnTo>
                  <a:pt x="2328" y="94"/>
                </a:lnTo>
                <a:lnTo>
                  <a:pt x="2322" y="89"/>
                </a:lnTo>
                <a:lnTo>
                  <a:pt x="2322" y="78"/>
                </a:lnTo>
                <a:lnTo>
                  <a:pt x="2312" y="78"/>
                </a:lnTo>
                <a:lnTo>
                  <a:pt x="2297" y="78"/>
                </a:lnTo>
                <a:lnTo>
                  <a:pt x="2297" y="83"/>
                </a:lnTo>
                <a:lnTo>
                  <a:pt x="2297" y="89"/>
                </a:lnTo>
                <a:lnTo>
                  <a:pt x="2302" y="94"/>
                </a:lnTo>
                <a:lnTo>
                  <a:pt x="2286" y="109"/>
                </a:lnTo>
                <a:lnTo>
                  <a:pt x="2302" y="104"/>
                </a:lnTo>
                <a:lnTo>
                  <a:pt x="2297" y="109"/>
                </a:lnTo>
                <a:lnTo>
                  <a:pt x="2286" y="135"/>
                </a:lnTo>
                <a:lnTo>
                  <a:pt x="2276" y="2364"/>
                </a:lnTo>
                <a:lnTo>
                  <a:pt x="2338" y="302"/>
                </a:lnTo>
                <a:lnTo>
                  <a:pt x="2328" y="312"/>
                </a:lnTo>
                <a:lnTo>
                  <a:pt x="2322" y="312"/>
                </a:lnTo>
                <a:lnTo>
                  <a:pt x="2328" y="302"/>
                </a:lnTo>
                <a:lnTo>
                  <a:pt x="2322" y="302"/>
                </a:lnTo>
                <a:lnTo>
                  <a:pt x="2317" y="302"/>
                </a:lnTo>
                <a:lnTo>
                  <a:pt x="2322" y="296"/>
                </a:lnTo>
                <a:lnTo>
                  <a:pt x="2328" y="291"/>
                </a:lnTo>
                <a:lnTo>
                  <a:pt x="2317" y="296"/>
                </a:lnTo>
                <a:lnTo>
                  <a:pt x="2317" y="291"/>
                </a:lnTo>
                <a:lnTo>
                  <a:pt x="2307" y="302"/>
                </a:lnTo>
                <a:lnTo>
                  <a:pt x="2302" y="312"/>
                </a:lnTo>
                <a:lnTo>
                  <a:pt x="2297" y="312"/>
                </a:lnTo>
                <a:lnTo>
                  <a:pt x="2297" y="317"/>
                </a:lnTo>
                <a:lnTo>
                  <a:pt x="2302" y="317"/>
                </a:lnTo>
                <a:lnTo>
                  <a:pt x="2302" y="322"/>
                </a:lnTo>
                <a:lnTo>
                  <a:pt x="2307" y="322"/>
                </a:lnTo>
                <a:lnTo>
                  <a:pt x="2307" y="327"/>
                </a:lnTo>
                <a:lnTo>
                  <a:pt x="2307" y="333"/>
                </a:lnTo>
                <a:lnTo>
                  <a:pt x="2317" y="327"/>
                </a:lnTo>
                <a:lnTo>
                  <a:pt x="2317" y="322"/>
                </a:lnTo>
                <a:lnTo>
                  <a:pt x="2328" y="327"/>
                </a:lnTo>
                <a:lnTo>
                  <a:pt x="2328" y="333"/>
                </a:lnTo>
                <a:lnTo>
                  <a:pt x="2328" y="327"/>
                </a:lnTo>
                <a:lnTo>
                  <a:pt x="2328" y="322"/>
                </a:lnTo>
                <a:lnTo>
                  <a:pt x="2328" y="317"/>
                </a:lnTo>
                <a:lnTo>
                  <a:pt x="2322" y="317"/>
                </a:lnTo>
                <a:lnTo>
                  <a:pt x="2338" y="312"/>
                </a:lnTo>
                <a:lnTo>
                  <a:pt x="2338" y="302"/>
                </a:lnTo>
                <a:lnTo>
                  <a:pt x="2276" y="2364"/>
                </a:lnTo>
                <a:lnTo>
                  <a:pt x="2390" y="78"/>
                </a:lnTo>
                <a:lnTo>
                  <a:pt x="2369" y="83"/>
                </a:lnTo>
                <a:lnTo>
                  <a:pt x="2390" y="89"/>
                </a:lnTo>
                <a:lnTo>
                  <a:pt x="2390" y="78"/>
                </a:lnTo>
                <a:lnTo>
                  <a:pt x="2276" y="2364"/>
                </a:lnTo>
                <a:lnTo>
                  <a:pt x="2359" y="83"/>
                </a:lnTo>
                <a:lnTo>
                  <a:pt x="2354" y="89"/>
                </a:lnTo>
                <a:lnTo>
                  <a:pt x="2369" y="83"/>
                </a:lnTo>
                <a:lnTo>
                  <a:pt x="2359" y="83"/>
                </a:lnTo>
                <a:lnTo>
                  <a:pt x="2276" y="2364"/>
                </a:lnTo>
                <a:lnTo>
                  <a:pt x="1481" y="47"/>
                </a:lnTo>
                <a:lnTo>
                  <a:pt x="1481" y="52"/>
                </a:lnTo>
                <a:lnTo>
                  <a:pt x="1486" y="52"/>
                </a:lnTo>
                <a:lnTo>
                  <a:pt x="1486" y="57"/>
                </a:lnTo>
                <a:lnTo>
                  <a:pt x="1486" y="52"/>
                </a:lnTo>
                <a:lnTo>
                  <a:pt x="1491" y="52"/>
                </a:lnTo>
                <a:lnTo>
                  <a:pt x="1496" y="47"/>
                </a:lnTo>
                <a:lnTo>
                  <a:pt x="1502" y="47"/>
                </a:lnTo>
                <a:lnTo>
                  <a:pt x="1496" y="52"/>
                </a:lnTo>
                <a:lnTo>
                  <a:pt x="1502" y="52"/>
                </a:lnTo>
                <a:lnTo>
                  <a:pt x="1507" y="52"/>
                </a:lnTo>
                <a:lnTo>
                  <a:pt x="1507" y="47"/>
                </a:lnTo>
                <a:lnTo>
                  <a:pt x="1512" y="47"/>
                </a:lnTo>
                <a:lnTo>
                  <a:pt x="1517" y="42"/>
                </a:lnTo>
                <a:lnTo>
                  <a:pt x="1517" y="37"/>
                </a:lnTo>
                <a:lnTo>
                  <a:pt x="1507" y="37"/>
                </a:lnTo>
                <a:lnTo>
                  <a:pt x="1507" y="31"/>
                </a:lnTo>
                <a:lnTo>
                  <a:pt x="1502" y="26"/>
                </a:lnTo>
                <a:lnTo>
                  <a:pt x="1496" y="31"/>
                </a:lnTo>
                <a:lnTo>
                  <a:pt x="1491" y="31"/>
                </a:lnTo>
                <a:lnTo>
                  <a:pt x="1486" y="37"/>
                </a:lnTo>
                <a:lnTo>
                  <a:pt x="1481" y="47"/>
                </a:lnTo>
                <a:lnTo>
                  <a:pt x="2276" y="2364"/>
                </a:lnTo>
                <a:lnTo>
                  <a:pt x="1476" y="172"/>
                </a:lnTo>
                <a:lnTo>
                  <a:pt x="1486" y="172"/>
                </a:lnTo>
                <a:lnTo>
                  <a:pt x="1491" y="166"/>
                </a:lnTo>
                <a:lnTo>
                  <a:pt x="1486" y="161"/>
                </a:lnTo>
                <a:lnTo>
                  <a:pt x="1476" y="166"/>
                </a:lnTo>
                <a:lnTo>
                  <a:pt x="1476" y="172"/>
                </a:lnTo>
                <a:lnTo>
                  <a:pt x="2276" y="2364"/>
                </a:lnTo>
                <a:lnTo>
                  <a:pt x="2686" y="2250"/>
                </a:lnTo>
                <a:lnTo>
                  <a:pt x="2702" y="2234"/>
                </a:lnTo>
                <a:lnTo>
                  <a:pt x="2702" y="2229"/>
                </a:lnTo>
                <a:lnTo>
                  <a:pt x="2691" y="2224"/>
                </a:lnTo>
                <a:lnTo>
                  <a:pt x="2681" y="2218"/>
                </a:lnTo>
                <a:lnTo>
                  <a:pt x="2681" y="2213"/>
                </a:lnTo>
                <a:lnTo>
                  <a:pt x="2686" y="2208"/>
                </a:lnTo>
                <a:lnTo>
                  <a:pt x="2671" y="2218"/>
                </a:lnTo>
                <a:lnTo>
                  <a:pt x="2660" y="2229"/>
                </a:lnTo>
                <a:lnTo>
                  <a:pt x="2655" y="2239"/>
                </a:lnTo>
                <a:lnTo>
                  <a:pt x="2660" y="2250"/>
                </a:lnTo>
                <a:lnTo>
                  <a:pt x="2671" y="2250"/>
                </a:lnTo>
                <a:lnTo>
                  <a:pt x="2686" y="2250"/>
                </a:lnTo>
                <a:lnTo>
                  <a:pt x="2276" y="2364"/>
                </a:lnTo>
                <a:lnTo>
                  <a:pt x="1683" y="21"/>
                </a:lnTo>
                <a:lnTo>
                  <a:pt x="1683" y="26"/>
                </a:lnTo>
                <a:lnTo>
                  <a:pt x="1683" y="31"/>
                </a:lnTo>
                <a:lnTo>
                  <a:pt x="1689" y="31"/>
                </a:lnTo>
                <a:lnTo>
                  <a:pt x="1689" y="37"/>
                </a:lnTo>
                <a:lnTo>
                  <a:pt x="1689" y="31"/>
                </a:lnTo>
                <a:lnTo>
                  <a:pt x="1694" y="37"/>
                </a:lnTo>
                <a:lnTo>
                  <a:pt x="1694" y="31"/>
                </a:lnTo>
                <a:lnTo>
                  <a:pt x="1699" y="37"/>
                </a:lnTo>
                <a:lnTo>
                  <a:pt x="1699" y="31"/>
                </a:lnTo>
                <a:lnTo>
                  <a:pt x="1704" y="31"/>
                </a:lnTo>
                <a:lnTo>
                  <a:pt x="1709" y="26"/>
                </a:lnTo>
                <a:lnTo>
                  <a:pt x="1709" y="21"/>
                </a:lnTo>
                <a:lnTo>
                  <a:pt x="1709" y="26"/>
                </a:lnTo>
                <a:lnTo>
                  <a:pt x="1715" y="21"/>
                </a:lnTo>
                <a:lnTo>
                  <a:pt x="1715" y="16"/>
                </a:lnTo>
                <a:lnTo>
                  <a:pt x="1715" y="11"/>
                </a:lnTo>
                <a:lnTo>
                  <a:pt x="1715" y="5"/>
                </a:lnTo>
                <a:lnTo>
                  <a:pt x="1709" y="5"/>
                </a:lnTo>
                <a:lnTo>
                  <a:pt x="1704" y="5"/>
                </a:lnTo>
                <a:lnTo>
                  <a:pt x="1699" y="11"/>
                </a:lnTo>
                <a:lnTo>
                  <a:pt x="1689" y="16"/>
                </a:lnTo>
                <a:lnTo>
                  <a:pt x="1683" y="21"/>
                </a:lnTo>
                <a:lnTo>
                  <a:pt x="2276" y="2364"/>
                </a:lnTo>
                <a:lnTo>
                  <a:pt x="1496" y="639"/>
                </a:lnTo>
                <a:lnTo>
                  <a:pt x="1496" y="644"/>
                </a:lnTo>
                <a:lnTo>
                  <a:pt x="1502" y="644"/>
                </a:lnTo>
                <a:lnTo>
                  <a:pt x="1507" y="639"/>
                </a:lnTo>
                <a:lnTo>
                  <a:pt x="1502" y="639"/>
                </a:lnTo>
                <a:lnTo>
                  <a:pt x="1496" y="639"/>
                </a:lnTo>
                <a:lnTo>
                  <a:pt x="2276" y="2364"/>
                </a:lnTo>
                <a:lnTo>
                  <a:pt x="1637" y="348"/>
                </a:lnTo>
                <a:lnTo>
                  <a:pt x="1642" y="353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64"/>
                </a:lnTo>
                <a:lnTo>
                  <a:pt x="1642" y="364"/>
                </a:lnTo>
                <a:lnTo>
                  <a:pt x="1642" y="369"/>
                </a:lnTo>
                <a:lnTo>
                  <a:pt x="1647" y="369"/>
                </a:lnTo>
                <a:lnTo>
                  <a:pt x="1647" y="374"/>
                </a:lnTo>
                <a:lnTo>
                  <a:pt x="1647" y="369"/>
                </a:lnTo>
                <a:lnTo>
                  <a:pt x="1647" y="374"/>
                </a:lnTo>
                <a:lnTo>
                  <a:pt x="1652" y="369"/>
                </a:lnTo>
                <a:lnTo>
                  <a:pt x="1652" y="374"/>
                </a:lnTo>
                <a:lnTo>
                  <a:pt x="1652" y="369"/>
                </a:lnTo>
                <a:lnTo>
                  <a:pt x="1657" y="369"/>
                </a:lnTo>
                <a:lnTo>
                  <a:pt x="1663" y="369"/>
                </a:lnTo>
                <a:lnTo>
                  <a:pt x="1668" y="369"/>
                </a:lnTo>
                <a:lnTo>
                  <a:pt x="1673" y="364"/>
                </a:lnTo>
                <a:lnTo>
                  <a:pt x="1673" y="369"/>
                </a:lnTo>
                <a:lnTo>
                  <a:pt x="1673" y="364"/>
                </a:lnTo>
                <a:lnTo>
                  <a:pt x="1678" y="364"/>
                </a:lnTo>
                <a:lnTo>
                  <a:pt x="1683" y="359"/>
                </a:lnTo>
                <a:lnTo>
                  <a:pt x="1689" y="353"/>
                </a:lnTo>
                <a:lnTo>
                  <a:pt x="1694" y="348"/>
                </a:lnTo>
                <a:lnTo>
                  <a:pt x="1689" y="343"/>
                </a:lnTo>
                <a:lnTo>
                  <a:pt x="1694" y="343"/>
                </a:lnTo>
                <a:lnTo>
                  <a:pt x="1694" y="338"/>
                </a:lnTo>
                <a:lnTo>
                  <a:pt x="1689" y="338"/>
                </a:lnTo>
                <a:lnTo>
                  <a:pt x="1689" y="333"/>
                </a:lnTo>
                <a:lnTo>
                  <a:pt x="1683" y="333"/>
                </a:lnTo>
                <a:lnTo>
                  <a:pt x="1678" y="327"/>
                </a:lnTo>
                <a:lnTo>
                  <a:pt x="1673" y="333"/>
                </a:lnTo>
                <a:lnTo>
                  <a:pt x="1673" y="327"/>
                </a:lnTo>
                <a:lnTo>
                  <a:pt x="1673" y="333"/>
                </a:lnTo>
                <a:lnTo>
                  <a:pt x="1668" y="333"/>
                </a:lnTo>
                <a:lnTo>
                  <a:pt x="1663" y="333"/>
                </a:lnTo>
                <a:lnTo>
                  <a:pt x="1657" y="338"/>
                </a:lnTo>
                <a:lnTo>
                  <a:pt x="1652" y="338"/>
                </a:lnTo>
                <a:lnTo>
                  <a:pt x="1647" y="338"/>
                </a:lnTo>
                <a:lnTo>
                  <a:pt x="1652" y="338"/>
                </a:lnTo>
                <a:lnTo>
                  <a:pt x="1652" y="343"/>
                </a:lnTo>
                <a:lnTo>
                  <a:pt x="1647" y="343"/>
                </a:lnTo>
                <a:lnTo>
                  <a:pt x="1637" y="343"/>
                </a:lnTo>
                <a:lnTo>
                  <a:pt x="1637" y="348"/>
                </a:lnTo>
                <a:lnTo>
                  <a:pt x="2276" y="2364"/>
                </a:lnTo>
                <a:lnTo>
                  <a:pt x="1580" y="203"/>
                </a:lnTo>
                <a:lnTo>
                  <a:pt x="1574" y="203"/>
                </a:lnTo>
                <a:lnTo>
                  <a:pt x="1574" y="208"/>
                </a:lnTo>
                <a:lnTo>
                  <a:pt x="1580" y="208"/>
                </a:lnTo>
                <a:lnTo>
                  <a:pt x="1580" y="203"/>
                </a:lnTo>
                <a:lnTo>
                  <a:pt x="2276" y="2364"/>
                </a:lnTo>
                <a:lnTo>
                  <a:pt x="3523" y="1185"/>
                </a:lnTo>
                <a:lnTo>
                  <a:pt x="3512" y="1195"/>
                </a:lnTo>
                <a:lnTo>
                  <a:pt x="3507" y="1195"/>
                </a:lnTo>
                <a:lnTo>
                  <a:pt x="3512" y="1195"/>
                </a:lnTo>
                <a:lnTo>
                  <a:pt x="3523" y="1185"/>
                </a:lnTo>
                <a:lnTo>
                  <a:pt x="2276" y="2364"/>
                </a:lnTo>
                <a:lnTo>
                  <a:pt x="1580" y="390"/>
                </a:lnTo>
                <a:lnTo>
                  <a:pt x="1564" y="390"/>
                </a:lnTo>
                <a:lnTo>
                  <a:pt x="1554" y="400"/>
                </a:lnTo>
                <a:lnTo>
                  <a:pt x="1559" y="400"/>
                </a:lnTo>
                <a:lnTo>
                  <a:pt x="1559" y="405"/>
                </a:lnTo>
                <a:lnTo>
                  <a:pt x="1559" y="400"/>
                </a:lnTo>
                <a:lnTo>
                  <a:pt x="1559" y="405"/>
                </a:lnTo>
                <a:lnTo>
                  <a:pt x="1564" y="400"/>
                </a:lnTo>
                <a:lnTo>
                  <a:pt x="1564" y="405"/>
                </a:lnTo>
                <a:lnTo>
                  <a:pt x="1564" y="400"/>
                </a:lnTo>
                <a:lnTo>
                  <a:pt x="1574" y="400"/>
                </a:lnTo>
                <a:lnTo>
                  <a:pt x="1574" y="395"/>
                </a:lnTo>
                <a:lnTo>
                  <a:pt x="1580" y="395"/>
                </a:lnTo>
                <a:lnTo>
                  <a:pt x="1580" y="390"/>
                </a:lnTo>
                <a:lnTo>
                  <a:pt x="2276" y="2364"/>
                </a:lnTo>
                <a:lnTo>
                  <a:pt x="1554" y="89"/>
                </a:lnTo>
                <a:lnTo>
                  <a:pt x="1554" y="94"/>
                </a:lnTo>
                <a:lnTo>
                  <a:pt x="1559" y="89"/>
                </a:lnTo>
                <a:lnTo>
                  <a:pt x="1559" y="94"/>
                </a:lnTo>
                <a:lnTo>
                  <a:pt x="1564" y="94"/>
                </a:lnTo>
                <a:lnTo>
                  <a:pt x="1574" y="89"/>
                </a:lnTo>
                <a:lnTo>
                  <a:pt x="1574" y="94"/>
                </a:lnTo>
                <a:lnTo>
                  <a:pt x="1574" y="89"/>
                </a:lnTo>
                <a:lnTo>
                  <a:pt x="1580" y="89"/>
                </a:lnTo>
                <a:lnTo>
                  <a:pt x="1580" y="94"/>
                </a:lnTo>
                <a:lnTo>
                  <a:pt x="1580" y="89"/>
                </a:lnTo>
                <a:lnTo>
                  <a:pt x="1585" y="89"/>
                </a:lnTo>
                <a:lnTo>
                  <a:pt x="1590" y="83"/>
                </a:lnTo>
                <a:lnTo>
                  <a:pt x="1590" y="78"/>
                </a:lnTo>
                <a:lnTo>
                  <a:pt x="1595" y="83"/>
                </a:lnTo>
                <a:lnTo>
                  <a:pt x="1590" y="83"/>
                </a:lnTo>
                <a:lnTo>
                  <a:pt x="1590" y="89"/>
                </a:lnTo>
                <a:lnTo>
                  <a:pt x="1590" y="94"/>
                </a:lnTo>
                <a:lnTo>
                  <a:pt x="1585" y="99"/>
                </a:lnTo>
                <a:lnTo>
                  <a:pt x="1590" y="94"/>
                </a:lnTo>
                <a:lnTo>
                  <a:pt x="1590" y="99"/>
                </a:lnTo>
                <a:lnTo>
                  <a:pt x="1590" y="104"/>
                </a:lnTo>
                <a:lnTo>
                  <a:pt x="1595" y="104"/>
                </a:lnTo>
                <a:lnTo>
                  <a:pt x="1600" y="104"/>
                </a:lnTo>
                <a:lnTo>
                  <a:pt x="1600" y="109"/>
                </a:lnTo>
                <a:lnTo>
                  <a:pt x="1606" y="104"/>
                </a:lnTo>
                <a:lnTo>
                  <a:pt x="1606" y="109"/>
                </a:lnTo>
                <a:lnTo>
                  <a:pt x="1606" y="104"/>
                </a:lnTo>
                <a:lnTo>
                  <a:pt x="1611" y="109"/>
                </a:lnTo>
                <a:lnTo>
                  <a:pt x="1611" y="104"/>
                </a:lnTo>
                <a:lnTo>
                  <a:pt x="1611" y="109"/>
                </a:lnTo>
                <a:lnTo>
                  <a:pt x="1600" y="120"/>
                </a:lnTo>
                <a:lnTo>
                  <a:pt x="1600" y="125"/>
                </a:lnTo>
                <a:lnTo>
                  <a:pt x="1595" y="125"/>
                </a:lnTo>
                <a:lnTo>
                  <a:pt x="1600" y="125"/>
                </a:lnTo>
                <a:lnTo>
                  <a:pt x="1600" y="130"/>
                </a:lnTo>
                <a:lnTo>
                  <a:pt x="1600" y="125"/>
                </a:lnTo>
                <a:lnTo>
                  <a:pt x="1600" y="130"/>
                </a:lnTo>
                <a:lnTo>
                  <a:pt x="1606" y="130"/>
                </a:lnTo>
                <a:lnTo>
                  <a:pt x="1611" y="130"/>
                </a:lnTo>
                <a:lnTo>
                  <a:pt x="1616" y="125"/>
                </a:lnTo>
                <a:lnTo>
                  <a:pt x="1616" y="120"/>
                </a:lnTo>
                <a:lnTo>
                  <a:pt x="1621" y="120"/>
                </a:lnTo>
                <a:lnTo>
                  <a:pt x="1621" y="109"/>
                </a:lnTo>
                <a:lnTo>
                  <a:pt x="1616" y="109"/>
                </a:lnTo>
                <a:lnTo>
                  <a:pt x="1611" y="109"/>
                </a:lnTo>
                <a:lnTo>
                  <a:pt x="1616" y="104"/>
                </a:lnTo>
                <a:lnTo>
                  <a:pt x="1621" y="104"/>
                </a:lnTo>
                <a:lnTo>
                  <a:pt x="1626" y="99"/>
                </a:lnTo>
                <a:lnTo>
                  <a:pt x="1632" y="99"/>
                </a:lnTo>
                <a:lnTo>
                  <a:pt x="1637" y="94"/>
                </a:lnTo>
                <a:lnTo>
                  <a:pt x="1637" y="83"/>
                </a:lnTo>
                <a:lnTo>
                  <a:pt x="1642" y="89"/>
                </a:lnTo>
                <a:lnTo>
                  <a:pt x="1637" y="83"/>
                </a:lnTo>
                <a:lnTo>
                  <a:pt x="1642" y="83"/>
                </a:lnTo>
                <a:lnTo>
                  <a:pt x="1642" y="78"/>
                </a:lnTo>
                <a:lnTo>
                  <a:pt x="1642" y="73"/>
                </a:lnTo>
                <a:lnTo>
                  <a:pt x="1637" y="73"/>
                </a:lnTo>
                <a:lnTo>
                  <a:pt x="1642" y="73"/>
                </a:lnTo>
                <a:lnTo>
                  <a:pt x="1637" y="73"/>
                </a:lnTo>
                <a:lnTo>
                  <a:pt x="1642" y="68"/>
                </a:lnTo>
                <a:lnTo>
                  <a:pt x="1637" y="68"/>
                </a:lnTo>
                <a:lnTo>
                  <a:pt x="1632" y="68"/>
                </a:lnTo>
                <a:lnTo>
                  <a:pt x="1632" y="63"/>
                </a:lnTo>
                <a:lnTo>
                  <a:pt x="1626" y="68"/>
                </a:lnTo>
                <a:lnTo>
                  <a:pt x="1626" y="63"/>
                </a:lnTo>
                <a:lnTo>
                  <a:pt x="1626" y="68"/>
                </a:lnTo>
                <a:lnTo>
                  <a:pt x="1621" y="63"/>
                </a:lnTo>
                <a:lnTo>
                  <a:pt x="1621" y="68"/>
                </a:lnTo>
                <a:lnTo>
                  <a:pt x="1621" y="63"/>
                </a:lnTo>
                <a:lnTo>
                  <a:pt x="1616" y="63"/>
                </a:lnTo>
                <a:lnTo>
                  <a:pt x="1616" y="68"/>
                </a:lnTo>
                <a:lnTo>
                  <a:pt x="1611" y="68"/>
                </a:lnTo>
                <a:lnTo>
                  <a:pt x="1611" y="63"/>
                </a:lnTo>
                <a:lnTo>
                  <a:pt x="1611" y="68"/>
                </a:lnTo>
                <a:lnTo>
                  <a:pt x="1606" y="68"/>
                </a:lnTo>
                <a:lnTo>
                  <a:pt x="1600" y="68"/>
                </a:lnTo>
                <a:lnTo>
                  <a:pt x="1595" y="73"/>
                </a:lnTo>
                <a:lnTo>
                  <a:pt x="1595" y="68"/>
                </a:lnTo>
                <a:lnTo>
                  <a:pt x="1590" y="68"/>
                </a:lnTo>
                <a:lnTo>
                  <a:pt x="1595" y="63"/>
                </a:lnTo>
                <a:lnTo>
                  <a:pt x="1590" y="63"/>
                </a:lnTo>
                <a:lnTo>
                  <a:pt x="1585" y="63"/>
                </a:lnTo>
                <a:lnTo>
                  <a:pt x="1574" y="68"/>
                </a:lnTo>
                <a:lnTo>
                  <a:pt x="1564" y="68"/>
                </a:lnTo>
                <a:lnTo>
                  <a:pt x="1559" y="73"/>
                </a:lnTo>
                <a:lnTo>
                  <a:pt x="1559" y="78"/>
                </a:lnTo>
                <a:lnTo>
                  <a:pt x="1554" y="83"/>
                </a:lnTo>
                <a:lnTo>
                  <a:pt x="1554" y="89"/>
                </a:lnTo>
                <a:lnTo>
                  <a:pt x="2276" y="2364"/>
                </a:lnTo>
                <a:lnTo>
                  <a:pt x="1642" y="442"/>
                </a:lnTo>
                <a:lnTo>
                  <a:pt x="1637" y="442"/>
                </a:lnTo>
                <a:lnTo>
                  <a:pt x="1632" y="442"/>
                </a:lnTo>
                <a:lnTo>
                  <a:pt x="1626" y="442"/>
                </a:lnTo>
                <a:lnTo>
                  <a:pt x="1616" y="452"/>
                </a:lnTo>
                <a:lnTo>
                  <a:pt x="1616" y="457"/>
                </a:lnTo>
                <a:lnTo>
                  <a:pt x="1611" y="463"/>
                </a:lnTo>
                <a:lnTo>
                  <a:pt x="1611" y="468"/>
                </a:lnTo>
                <a:lnTo>
                  <a:pt x="1616" y="468"/>
                </a:lnTo>
                <a:lnTo>
                  <a:pt x="1616" y="473"/>
                </a:lnTo>
                <a:lnTo>
                  <a:pt x="1621" y="468"/>
                </a:lnTo>
                <a:lnTo>
                  <a:pt x="1621" y="473"/>
                </a:lnTo>
                <a:lnTo>
                  <a:pt x="1626" y="468"/>
                </a:lnTo>
                <a:lnTo>
                  <a:pt x="1626" y="473"/>
                </a:lnTo>
                <a:lnTo>
                  <a:pt x="1632" y="468"/>
                </a:lnTo>
                <a:lnTo>
                  <a:pt x="1637" y="463"/>
                </a:lnTo>
                <a:lnTo>
                  <a:pt x="1637" y="457"/>
                </a:lnTo>
                <a:lnTo>
                  <a:pt x="1642" y="457"/>
                </a:lnTo>
                <a:lnTo>
                  <a:pt x="1642" y="452"/>
                </a:lnTo>
                <a:lnTo>
                  <a:pt x="1642" y="447"/>
                </a:lnTo>
                <a:lnTo>
                  <a:pt x="1642" y="442"/>
                </a:lnTo>
                <a:lnTo>
                  <a:pt x="2276" y="2364"/>
                </a:lnTo>
                <a:lnTo>
                  <a:pt x="1517" y="509"/>
                </a:lnTo>
                <a:lnTo>
                  <a:pt x="1517" y="504"/>
                </a:lnTo>
                <a:lnTo>
                  <a:pt x="1517" y="499"/>
                </a:lnTo>
                <a:lnTo>
                  <a:pt x="1512" y="499"/>
                </a:lnTo>
                <a:lnTo>
                  <a:pt x="1507" y="499"/>
                </a:lnTo>
                <a:lnTo>
                  <a:pt x="1496" y="504"/>
                </a:lnTo>
                <a:lnTo>
                  <a:pt x="1491" y="504"/>
                </a:lnTo>
                <a:lnTo>
                  <a:pt x="1486" y="509"/>
                </a:lnTo>
                <a:lnTo>
                  <a:pt x="1486" y="515"/>
                </a:lnTo>
                <a:lnTo>
                  <a:pt x="1481" y="51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30"/>
                </a:lnTo>
                <a:lnTo>
                  <a:pt x="1486" y="525"/>
                </a:lnTo>
                <a:lnTo>
                  <a:pt x="1486" y="530"/>
                </a:lnTo>
                <a:lnTo>
                  <a:pt x="1491" y="525"/>
                </a:lnTo>
                <a:lnTo>
                  <a:pt x="1491" y="530"/>
                </a:lnTo>
                <a:lnTo>
                  <a:pt x="1491" y="525"/>
                </a:lnTo>
                <a:lnTo>
                  <a:pt x="1496" y="525"/>
                </a:lnTo>
                <a:lnTo>
                  <a:pt x="1496" y="530"/>
                </a:lnTo>
                <a:lnTo>
                  <a:pt x="1496" y="525"/>
                </a:lnTo>
                <a:lnTo>
                  <a:pt x="1502" y="525"/>
                </a:lnTo>
                <a:lnTo>
                  <a:pt x="1502" y="530"/>
                </a:lnTo>
                <a:lnTo>
                  <a:pt x="1502" y="525"/>
                </a:lnTo>
                <a:lnTo>
                  <a:pt x="1507" y="525"/>
                </a:lnTo>
                <a:lnTo>
                  <a:pt x="1507" y="520"/>
                </a:lnTo>
                <a:lnTo>
                  <a:pt x="1512" y="520"/>
                </a:lnTo>
                <a:lnTo>
                  <a:pt x="1517" y="515"/>
                </a:lnTo>
                <a:lnTo>
                  <a:pt x="1517" y="509"/>
                </a:lnTo>
                <a:lnTo>
                  <a:pt x="2276" y="2364"/>
                </a:lnTo>
                <a:lnTo>
                  <a:pt x="1595" y="400"/>
                </a:lnTo>
                <a:lnTo>
                  <a:pt x="1600" y="400"/>
                </a:lnTo>
                <a:lnTo>
                  <a:pt x="1606" y="400"/>
                </a:lnTo>
                <a:lnTo>
                  <a:pt x="1606" y="395"/>
                </a:lnTo>
                <a:lnTo>
                  <a:pt x="1606" y="390"/>
                </a:lnTo>
                <a:lnTo>
                  <a:pt x="1611" y="390"/>
                </a:lnTo>
                <a:lnTo>
                  <a:pt x="1611" y="385"/>
                </a:lnTo>
                <a:lnTo>
                  <a:pt x="1606" y="385"/>
                </a:lnTo>
                <a:lnTo>
                  <a:pt x="1606" y="379"/>
                </a:lnTo>
                <a:lnTo>
                  <a:pt x="1600" y="379"/>
                </a:lnTo>
                <a:lnTo>
                  <a:pt x="1590" y="385"/>
                </a:lnTo>
                <a:lnTo>
                  <a:pt x="1590" y="390"/>
                </a:lnTo>
                <a:lnTo>
                  <a:pt x="1585" y="390"/>
                </a:lnTo>
                <a:lnTo>
                  <a:pt x="1585" y="395"/>
                </a:lnTo>
                <a:lnTo>
                  <a:pt x="1580" y="400"/>
                </a:lnTo>
                <a:lnTo>
                  <a:pt x="1585" y="400"/>
                </a:lnTo>
                <a:lnTo>
                  <a:pt x="1590" y="400"/>
                </a:lnTo>
                <a:lnTo>
                  <a:pt x="1590" y="405"/>
                </a:lnTo>
                <a:lnTo>
                  <a:pt x="1595" y="400"/>
                </a:lnTo>
                <a:lnTo>
                  <a:pt x="2276" y="2364"/>
                </a:lnTo>
                <a:lnTo>
                  <a:pt x="1522" y="109"/>
                </a:lnTo>
                <a:lnTo>
                  <a:pt x="1522" y="114"/>
                </a:lnTo>
                <a:lnTo>
                  <a:pt x="1528" y="114"/>
                </a:lnTo>
                <a:lnTo>
                  <a:pt x="1528" y="120"/>
                </a:lnTo>
                <a:lnTo>
                  <a:pt x="1533" y="120"/>
                </a:lnTo>
                <a:lnTo>
                  <a:pt x="1538" y="120"/>
                </a:lnTo>
                <a:lnTo>
                  <a:pt x="1548" y="109"/>
                </a:lnTo>
                <a:lnTo>
                  <a:pt x="1548" y="104"/>
                </a:lnTo>
                <a:lnTo>
                  <a:pt x="1548" y="99"/>
                </a:lnTo>
                <a:lnTo>
                  <a:pt x="1543" y="99"/>
                </a:lnTo>
                <a:lnTo>
                  <a:pt x="1538" y="99"/>
                </a:lnTo>
                <a:lnTo>
                  <a:pt x="1533" y="99"/>
                </a:lnTo>
                <a:lnTo>
                  <a:pt x="1533" y="104"/>
                </a:lnTo>
                <a:lnTo>
                  <a:pt x="1528" y="104"/>
                </a:lnTo>
                <a:lnTo>
                  <a:pt x="1528" y="109"/>
                </a:lnTo>
                <a:lnTo>
                  <a:pt x="1522" y="109"/>
                </a:lnTo>
                <a:lnTo>
                  <a:pt x="2276" y="2364"/>
                </a:lnTo>
                <a:lnTo>
                  <a:pt x="1611" y="437"/>
                </a:lnTo>
                <a:lnTo>
                  <a:pt x="1611" y="431"/>
                </a:lnTo>
                <a:lnTo>
                  <a:pt x="1606" y="437"/>
                </a:lnTo>
                <a:lnTo>
                  <a:pt x="1611" y="437"/>
                </a:lnTo>
                <a:lnTo>
                  <a:pt x="2276" y="2364"/>
                </a:lnTo>
                <a:lnTo>
                  <a:pt x="1543" y="546"/>
                </a:lnTo>
                <a:lnTo>
                  <a:pt x="1528" y="546"/>
                </a:lnTo>
                <a:lnTo>
                  <a:pt x="1522" y="556"/>
                </a:lnTo>
                <a:lnTo>
                  <a:pt x="1522" y="561"/>
                </a:lnTo>
                <a:lnTo>
                  <a:pt x="1522" y="566"/>
                </a:lnTo>
                <a:lnTo>
                  <a:pt x="1528" y="561"/>
                </a:lnTo>
                <a:lnTo>
                  <a:pt x="1522" y="566"/>
                </a:lnTo>
                <a:lnTo>
                  <a:pt x="1528" y="566"/>
                </a:lnTo>
                <a:lnTo>
                  <a:pt x="1533" y="566"/>
                </a:lnTo>
                <a:lnTo>
                  <a:pt x="1538" y="561"/>
                </a:lnTo>
                <a:lnTo>
                  <a:pt x="1538" y="556"/>
                </a:lnTo>
                <a:lnTo>
                  <a:pt x="1543" y="556"/>
                </a:lnTo>
                <a:lnTo>
                  <a:pt x="1543" y="546"/>
                </a:lnTo>
                <a:lnTo>
                  <a:pt x="2276" y="2364"/>
                </a:lnTo>
                <a:lnTo>
                  <a:pt x="1377" y="416"/>
                </a:lnTo>
                <a:lnTo>
                  <a:pt x="1382" y="416"/>
                </a:lnTo>
                <a:lnTo>
                  <a:pt x="1387" y="416"/>
                </a:lnTo>
                <a:lnTo>
                  <a:pt x="1387" y="411"/>
                </a:lnTo>
                <a:lnTo>
                  <a:pt x="1382" y="411"/>
                </a:lnTo>
                <a:lnTo>
                  <a:pt x="1377" y="416"/>
                </a:lnTo>
                <a:lnTo>
                  <a:pt x="2276" y="2364"/>
                </a:lnTo>
                <a:lnTo>
                  <a:pt x="1320" y="779"/>
                </a:lnTo>
                <a:lnTo>
                  <a:pt x="1320" y="774"/>
                </a:lnTo>
                <a:lnTo>
                  <a:pt x="1315" y="779"/>
                </a:lnTo>
                <a:lnTo>
                  <a:pt x="1309" y="779"/>
                </a:lnTo>
                <a:lnTo>
                  <a:pt x="1304" y="779"/>
                </a:lnTo>
                <a:lnTo>
                  <a:pt x="1299" y="779"/>
                </a:lnTo>
                <a:lnTo>
                  <a:pt x="1299" y="785"/>
                </a:lnTo>
                <a:lnTo>
                  <a:pt x="1294" y="779"/>
                </a:lnTo>
                <a:lnTo>
                  <a:pt x="1289" y="785"/>
                </a:lnTo>
                <a:lnTo>
                  <a:pt x="1283" y="785"/>
                </a:lnTo>
                <a:lnTo>
                  <a:pt x="1283" y="790"/>
                </a:lnTo>
                <a:lnTo>
                  <a:pt x="1283" y="795"/>
                </a:lnTo>
                <a:lnTo>
                  <a:pt x="1283" y="800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11"/>
                </a:lnTo>
                <a:lnTo>
                  <a:pt x="1283" y="811"/>
                </a:lnTo>
                <a:lnTo>
                  <a:pt x="1278" y="816"/>
                </a:lnTo>
                <a:lnTo>
                  <a:pt x="1283" y="816"/>
                </a:lnTo>
                <a:lnTo>
                  <a:pt x="1289" y="816"/>
                </a:lnTo>
                <a:lnTo>
                  <a:pt x="1283" y="821"/>
                </a:lnTo>
                <a:lnTo>
                  <a:pt x="1289" y="816"/>
                </a:lnTo>
                <a:lnTo>
                  <a:pt x="1289" y="821"/>
                </a:lnTo>
                <a:lnTo>
                  <a:pt x="1294" y="816"/>
                </a:lnTo>
                <a:lnTo>
                  <a:pt x="1294" y="821"/>
                </a:lnTo>
                <a:lnTo>
                  <a:pt x="1294" y="816"/>
                </a:lnTo>
                <a:lnTo>
                  <a:pt x="1299" y="821"/>
                </a:lnTo>
                <a:lnTo>
                  <a:pt x="1299" y="816"/>
                </a:lnTo>
                <a:lnTo>
                  <a:pt x="1299" y="821"/>
                </a:lnTo>
                <a:lnTo>
                  <a:pt x="1304" y="816"/>
                </a:lnTo>
                <a:lnTo>
                  <a:pt x="1304" y="821"/>
                </a:lnTo>
                <a:lnTo>
                  <a:pt x="1304" y="816"/>
                </a:lnTo>
                <a:lnTo>
                  <a:pt x="1309" y="816"/>
                </a:lnTo>
                <a:lnTo>
                  <a:pt x="1315" y="816"/>
                </a:lnTo>
                <a:lnTo>
                  <a:pt x="1320" y="811"/>
                </a:lnTo>
                <a:lnTo>
                  <a:pt x="1325" y="811"/>
                </a:lnTo>
                <a:lnTo>
                  <a:pt x="1325" y="805"/>
                </a:lnTo>
                <a:lnTo>
                  <a:pt x="1330" y="800"/>
                </a:lnTo>
                <a:lnTo>
                  <a:pt x="1330" y="795"/>
                </a:lnTo>
                <a:lnTo>
                  <a:pt x="1335" y="795"/>
                </a:lnTo>
                <a:lnTo>
                  <a:pt x="1330" y="795"/>
                </a:lnTo>
                <a:lnTo>
                  <a:pt x="1335" y="790"/>
                </a:lnTo>
                <a:lnTo>
                  <a:pt x="1330" y="790"/>
                </a:lnTo>
                <a:lnTo>
                  <a:pt x="1335" y="790"/>
                </a:lnTo>
                <a:lnTo>
                  <a:pt x="1330" y="790"/>
                </a:lnTo>
                <a:lnTo>
                  <a:pt x="1330" y="785"/>
                </a:lnTo>
                <a:lnTo>
                  <a:pt x="1335" y="785"/>
                </a:lnTo>
                <a:lnTo>
                  <a:pt x="1330" y="785"/>
                </a:lnTo>
                <a:lnTo>
                  <a:pt x="1330" y="779"/>
                </a:lnTo>
                <a:lnTo>
                  <a:pt x="1330" y="785"/>
                </a:lnTo>
                <a:lnTo>
                  <a:pt x="1330" y="779"/>
                </a:lnTo>
                <a:lnTo>
                  <a:pt x="1325" y="779"/>
                </a:lnTo>
                <a:lnTo>
                  <a:pt x="1320" y="779"/>
                </a:lnTo>
                <a:lnTo>
                  <a:pt x="2276" y="2364"/>
                </a:lnTo>
                <a:lnTo>
                  <a:pt x="1247" y="821"/>
                </a:lnTo>
                <a:lnTo>
                  <a:pt x="1247" y="816"/>
                </a:lnTo>
                <a:lnTo>
                  <a:pt x="1247" y="811"/>
                </a:lnTo>
                <a:lnTo>
                  <a:pt x="1242" y="811"/>
                </a:lnTo>
                <a:lnTo>
                  <a:pt x="1231" y="816"/>
                </a:lnTo>
                <a:lnTo>
                  <a:pt x="1231" y="811"/>
                </a:lnTo>
                <a:lnTo>
                  <a:pt x="1231" y="816"/>
                </a:lnTo>
                <a:lnTo>
                  <a:pt x="1226" y="816"/>
                </a:lnTo>
                <a:lnTo>
                  <a:pt x="1226" y="821"/>
                </a:lnTo>
                <a:lnTo>
                  <a:pt x="1221" y="821"/>
                </a:lnTo>
                <a:lnTo>
                  <a:pt x="1221" y="826"/>
                </a:lnTo>
                <a:lnTo>
                  <a:pt x="1226" y="831"/>
                </a:lnTo>
                <a:lnTo>
                  <a:pt x="1221" y="831"/>
                </a:lnTo>
                <a:lnTo>
                  <a:pt x="1226" y="831"/>
                </a:lnTo>
                <a:lnTo>
                  <a:pt x="1226" y="837"/>
                </a:lnTo>
                <a:lnTo>
                  <a:pt x="1231" y="831"/>
                </a:lnTo>
                <a:lnTo>
                  <a:pt x="1237" y="831"/>
                </a:lnTo>
                <a:lnTo>
                  <a:pt x="1242" y="826"/>
                </a:lnTo>
                <a:lnTo>
                  <a:pt x="1247" y="826"/>
                </a:lnTo>
                <a:lnTo>
                  <a:pt x="1247" y="821"/>
                </a:lnTo>
                <a:lnTo>
                  <a:pt x="2276" y="2364"/>
                </a:lnTo>
                <a:lnTo>
                  <a:pt x="1257" y="696"/>
                </a:lnTo>
                <a:lnTo>
                  <a:pt x="1252" y="696"/>
                </a:lnTo>
                <a:lnTo>
                  <a:pt x="1247" y="696"/>
                </a:lnTo>
                <a:lnTo>
                  <a:pt x="1247" y="702"/>
                </a:lnTo>
                <a:lnTo>
                  <a:pt x="1247" y="707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7"/>
                </a:lnTo>
                <a:lnTo>
                  <a:pt x="1242" y="712"/>
                </a:lnTo>
                <a:lnTo>
                  <a:pt x="1242" y="717"/>
                </a:lnTo>
                <a:lnTo>
                  <a:pt x="1247" y="717"/>
                </a:lnTo>
                <a:lnTo>
                  <a:pt x="1242" y="717"/>
                </a:lnTo>
                <a:lnTo>
                  <a:pt x="1247" y="717"/>
                </a:lnTo>
                <a:lnTo>
                  <a:pt x="1247" y="722"/>
                </a:lnTo>
                <a:lnTo>
                  <a:pt x="1247" y="717"/>
                </a:lnTo>
                <a:lnTo>
                  <a:pt x="1247" y="722"/>
                </a:lnTo>
                <a:lnTo>
                  <a:pt x="1252" y="722"/>
                </a:lnTo>
                <a:lnTo>
                  <a:pt x="1257" y="722"/>
                </a:lnTo>
                <a:lnTo>
                  <a:pt x="1263" y="722"/>
                </a:lnTo>
                <a:lnTo>
                  <a:pt x="1268" y="717"/>
                </a:lnTo>
                <a:lnTo>
                  <a:pt x="1273" y="717"/>
                </a:lnTo>
                <a:lnTo>
                  <a:pt x="1273" y="712"/>
                </a:lnTo>
                <a:lnTo>
                  <a:pt x="1278" y="707"/>
                </a:lnTo>
                <a:lnTo>
                  <a:pt x="1278" y="702"/>
                </a:lnTo>
                <a:lnTo>
                  <a:pt x="1278" y="696"/>
                </a:lnTo>
                <a:lnTo>
                  <a:pt x="1273" y="696"/>
                </a:lnTo>
                <a:lnTo>
                  <a:pt x="1273" y="691"/>
                </a:lnTo>
                <a:lnTo>
                  <a:pt x="1273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3" y="691"/>
                </a:lnTo>
                <a:lnTo>
                  <a:pt x="1263" y="696"/>
                </a:lnTo>
                <a:lnTo>
                  <a:pt x="1257" y="696"/>
                </a:lnTo>
                <a:lnTo>
                  <a:pt x="2276" y="2364"/>
                </a:lnTo>
                <a:lnTo>
                  <a:pt x="1377" y="644"/>
                </a:lnTo>
                <a:lnTo>
                  <a:pt x="1372" y="644"/>
                </a:lnTo>
                <a:lnTo>
                  <a:pt x="1356" y="644"/>
                </a:lnTo>
                <a:lnTo>
                  <a:pt x="1351" y="650"/>
                </a:lnTo>
                <a:lnTo>
                  <a:pt x="1351" y="655"/>
                </a:lnTo>
                <a:lnTo>
                  <a:pt x="1341" y="660"/>
                </a:lnTo>
                <a:lnTo>
                  <a:pt x="1346" y="660"/>
                </a:lnTo>
                <a:lnTo>
                  <a:pt x="1341" y="670"/>
                </a:lnTo>
                <a:lnTo>
                  <a:pt x="1341" y="676"/>
                </a:lnTo>
                <a:lnTo>
                  <a:pt x="1335" y="681"/>
                </a:lnTo>
                <a:lnTo>
                  <a:pt x="1335" y="676"/>
                </a:lnTo>
                <a:lnTo>
                  <a:pt x="1341" y="676"/>
                </a:lnTo>
                <a:lnTo>
                  <a:pt x="1346" y="676"/>
                </a:lnTo>
                <a:lnTo>
                  <a:pt x="1341" y="681"/>
                </a:lnTo>
                <a:lnTo>
                  <a:pt x="1346" y="676"/>
                </a:lnTo>
                <a:lnTo>
                  <a:pt x="1351" y="676"/>
                </a:lnTo>
                <a:lnTo>
                  <a:pt x="1351" y="681"/>
                </a:lnTo>
                <a:lnTo>
                  <a:pt x="1356" y="676"/>
                </a:lnTo>
                <a:lnTo>
                  <a:pt x="1361" y="670"/>
                </a:lnTo>
                <a:lnTo>
                  <a:pt x="1361" y="676"/>
                </a:lnTo>
                <a:lnTo>
                  <a:pt x="1367" y="670"/>
                </a:lnTo>
                <a:lnTo>
                  <a:pt x="1372" y="660"/>
                </a:lnTo>
                <a:lnTo>
                  <a:pt x="1377" y="655"/>
                </a:lnTo>
                <a:lnTo>
                  <a:pt x="1377" y="650"/>
                </a:lnTo>
                <a:lnTo>
                  <a:pt x="1377" y="644"/>
                </a:lnTo>
                <a:lnTo>
                  <a:pt x="2276" y="2364"/>
                </a:lnTo>
                <a:lnTo>
                  <a:pt x="3460" y="1018"/>
                </a:lnTo>
                <a:lnTo>
                  <a:pt x="3403" y="1044"/>
                </a:lnTo>
                <a:lnTo>
                  <a:pt x="3460" y="1024"/>
                </a:lnTo>
                <a:lnTo>
                  <a:pt x="3460" y="1018"/>
                </a:lnTo>
                <a:lnTo>
                  <a:pt x="2276" y="2364"/>
                </a:lnTo>
                <a:lnTo>
                  <a:pt x="1195" y="727"/>
                </a:lnTo>
                <a:lnTo>
                  <a:pt x="1200" y="722"/>
                </a:lnTo>
                <a:lnTo>
                  <a:pt x="1206" y="722"/>
                </a:lnTo>
                <a:lnTo>
                  <a:pt x="1206" y="717"/>
                </a:lnTo>
                <a:lnTo>
                  <a:pt x="1200" y="717"/>
                </a:lnTo>
                <a:lnTo>
                  <a:pt x="1195" y="722"/>
                </a:lnTo>
                <a:lnTo>
                  <a:pt x="1195" y="727"/>
                </a:lnTo>
                <a:lnTo>
                  <a:pt x="2276" y="2364"/>
                </a:lnTo>
                <a:lnTo>
                  <a:pt x="1180" y="561"/>
                </a:lnTo>
                <a:lnTo>
                  <a:pt x="1185" y="561"/>
                </a:lnTo>
                <a:lnTo>
                  <a:pt x="1180" y="566"/>
                </a:lnTo>
                <a:lnTo>
                  <a:pt x="1174" y="577"/>
                </a:lnTo>
                <a:lnTo>
                  <a:pt x="1180" y="572"/>
                </a:lnTo>
                <a:lnTo>
                  <a:pt x="1174" y="577"/>
                </a:lnTo>
                <a:lnTo>
                  <a:pt x="1180" y="577"/>
                </a:lnTo>
                <a:lnTo>
                  <a:pt x="1174" y="577"/>
                </a:lnTo>
                <a:lnTo>
                  <a:pt x="1180" y="577"/>
                </a:lnTo>
                <a:lnTo>
                  <a:pt x="1185" y="577"/>
                </a:lnTo>
                <a:lnTo>
                  <a:pt x="1190" y="577"/>
                </a:lnTo>
                <a:lnTo>
                  <a:pt x="1200" y="566"/>
                </a:lnTo>
                <a:lnTo>
                  <a:pt x="1200" y="561"/>
                </a:lnTo>
                <a:lnTo>
                  <a:pt x="1206" y="561"/>
                </a:lnTo>
                <a:lnTo>
                  <a:pt x="1206" y="556"/>
                </a:lnTo>
                <a:lnTo>
                  <a:pt x="1195" y="556"/>
                </a:lnTo>
                <a:lnTo>
                  <a:pt x="1190" y="556"/>
                </a:lnTo>
                <a:lnTo>
                  <a:pt x="1190" y="561"/>
                </a:lnTo>
                <a:lnTo>
                  <a:pt x="1180" y="561"/>
                </a:lnTo>
                <a:lnTo>
                  <a:pt x="2276" y="2364"/>
                </a:lnTo>
                <a:lnTo>
                  <a:pt x="1174" y="779"/>
                </a:lnTo>
                <a:lnTo>
                  <a:pt x="1159" y="790"/>
                </a:lnTo>
                <a:lnTo>
                  <a:pt x="1164" y="790"/>
                </a:lnTo>
                <a:lnTo>
                  <a:pt x="1154" y="795"/>
                </a:lnTo>
                <a:lnTo>
                  <a:pt x="1143" y="805"/>
                </a:lnTo>
                <a:lnTo>
                  <a:pt x="1138" y="811"/>
                </a:lnTo>
                <a:lnTo>
                  <a:pt x="1143" y="811"/>
                </a:lnTo>
                <a:lnTo>
                  <a:pt x="1138" y="816"/>
                </a:lnTo>
                <a:lnTo>
                  <a:pt x="1143" y="811"/>
                </a:lnTo>
                <a:lnTo>
                  <a:pt x="1143" y="816"/>
                </a:lnTo>
                <a:lnTo>
                  <a:pt x="1143" y="811"/>
                </a:lnTo>
                <a:lnTo>
                  <a:pt x="1148" y="816"/>
                </a:lnTo>
                <a:lnTo>
                  <a:pt x="1148" y="811"/>
                </a:lnTo>
                <a:lnTo>
                  <a:pt x="1164" y="800"/>
                </a:lnTo>
                <a:lnTo>
                  <a:pt x="1164" y="795"/>
                </a:lnTo>
                <a:lnTo>
                  <a:pt x="1169" y="790"/>
                </a:lnTo>
                <a:lnTo>
                  <a:pt x="1174" y="779"/>
                </a:lnTo>
                <a:lnTo>
                  <a:pt x="2276" y="2364"/>
                </a:lnTo>
                <a:lnTo>
                  <a:pt x="1128" y="847"/>
                </a:lnTo>
                <a:lnTo>
                  <a:pt x="1133" y="847"/>
                </a:lnTo>
                <a:lnTo>
                  <a:pt x="1133" y="842"/>
                </a:lnTo>
                <a:lnTo>
                  <a:pt x="1128" y="847"/>
                </a:lnTo>
                <a:lnTo>
                  <a:pt x="2276" y="2364"/>
                </a:lnTo>
                <a:lnTo>
                  <a:pt x="1206" y="826"/>
                </a:lnTo>
                <a:lnTo>
                  <a:pt x="1211" y="826"/>
                </a:lnTo>
                <a:lnTo>
                  <a:pt x="1216" y="821"/>
                </a:lnTo>
                <a:lnTo>
                  <a:pt x="1221" y="821"/>
                </a:lnTo>
                <a:lnTo>
                  <a:pt x="1221" y="816"/>
                </a:lnTo>
                <a:lnTo>
                  <a:pt x="1216" y="811"/>
                </a:lnTo>
                <a:lnTo>
                  <a:pt x="1211" y="811"/>
                </a:lnTo>
                <a:lnTo>
                  <a:pt x="1206" y="816"/>
                </a:lnTo>
                <a:lnTo>
                  <a:pt x="1206" y="821"/>
                </a:lnTo>
                <a:lnTo>
                  <a:pt x="1206" y="826"/>
                </a:lnTo>
                <a:lnTo>
                  <a:pt x="2276" y="2364"/>
                </a:lnTo>
                <a:lnTo>
                  <a:pt x="1138" y="826"/>
                </a:lnTo>
                <a:lnTo>
                  <a:pt x="1138" y="821"/>
                </a:lnTo>
                <a:lnTo>
                  <a:pt x="1128" y="821"/>
                </a:lnTo>
                <a:lnTo>
                  <a:pt x="1122" y="826"/>
                </a:lnTo>
                <a:lnTo>
                  <a:pt x="1117" y="831"/>
                </a:lnTo>
                <a:lnTo>
                  <a:pt x="1122" y="831"/>
                </a:lnTo>
                <a:lnTo>
                  <a:pt x="1117" y="831"/>
                </a:lnTo>
                <a:lnTo>
                  <a:pt x="1122" y="831"/>
                </a:lnTo>
                <a:lnTo>
                  <a:pt x="1128" y="837"/>
                </a:lnTo>
                <a:lnTo>
                  <a:pt x="1128" y="831"/>
                </a:lnTo>
                <a:lnTo>
                  <a:pt x="1133" y="831"/>
                </a:lnTo>
                <a:lnTo>
                  <a:pt x="1138" y="826"/>
                </a:lnTo>
                <a:lnTo>
                  <a:pt x="2276" y="2364"/>
                </a:lnTo>
                <a:lnTo>
                  <a:pt x="1206" y="785"/>
                </a:lnTo>
                <a:lnTo>
                  <a:pt x="1206" y="779"/>
                </a:lnTo>
                <a:lnTo>
                  <a:pt x="1211" y="779"/>
                </a:lnTo>
                <a:lnTo>
                  <a:pt x="1216" y="774"/>
                </a:lnTo>
                <a:lnTo>
                  <a:pt x="1216" y="774"/>
                </a:lnTo>
                <a:lnTo>
                  <a:pt x="1216" y="769"/>
                </a:lnTo>
                <a:lnTo>
                  <a:pt x="1211" y="769"/>
                </a:lnTo>
                <a:lnTo>
                  <a:pt x="1200" y="774"/>
                </a:lnTo>
                <a:lnTo>
                  <a:pt x="1195" y="774"/>
                </a:lnTo>
                <a:lnTo>
                  <a:pt x="1195" y="779"/>
                </a:lnTo>
                <a:lnTo>
                  <a:pt x="1195" y="785"/>
                </a:lnTo>
                <a:lnTo>
                  <a:pt x="1195" y="779"/>
                </a:lnTo>
                <a:lnTo>
                  <a:pt x="1195" y="785"/>
                </a:lnTo>
                <a:lnTo>
                  <a:pt x="1200" y="785"/>
                </a:lnTo>
                <a:lnTo>
                  <a:pt x="1206" y="785"/>
                </a:lnTo>
                <a:lnTo>
                  <a:pt x="2276" y="2364"/>
                </a:lnTo>
                <a:lnTo>
                  <a:pt x="1403" y="463"/>
                </a:lnTo>
                <a:lnTo>
                  <a:pt x="1398" y="463"/>
                </a:lnTo>
                <a:lnTo>
                  <a:pt x="1393" y="463"/>
                </a:lnTo>
                <a:lnTo>
                  <a:pt x="1387" y="468"/>
                </a:lnTo>
                <a:lnTo>
                  <a:pt x="1382" y="468"/>
                </a:lnTo>
                <a:lnTo>
                  <a:pt x="1377" y="473"/>
                </a:lnTo>
                <a:lnTo>
                  <a:pt x="1377" y="478"/>
                </a:lnTo>
                <a:lnTo>
                  <a:pt x="1377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7" y="478"/>
                </a:lnTo>
                <a:lnTo>
                  <a:pt x="1393" y="478"/>
                </a:lnTo>
                <a:lnTo>
                  <a:pt x="1398" y="473"/>
                </a:lnTo>
                <a:lnTo>
                  <a:pt x="1403" y="468"/>
                </a:lnTo>
                <a:lnTo>
                  <a:pt x="1403" y="463"/>
                </a:lnTo>
                <a:lnTo>
                  <a:pt x="2276" y="2364"/>
                </a:lnTo>
                <a:lnTo>
                  <a:pt x="1242" y="894"/>
                </a:lnTo>
                <a:lnTo>
                  <a:pt x="1237" y="894"/>
                </a:lnTo>
                <a:lnTo>
                  <a:pt x="1237" y="889"/>
                </a:lnTo>
                <a:lnTo>
                  <a:pt x="1231" y="889"/>
                </a:lnTo>
                <a:lnTo>
                  <a:pt x="1216" y="899"/>
                </a:lnTo>
                <a:lnTo>
                  <a:pt x="1211" y="899"/>
                </a:lnTo>
                <a:lnTo>
                  <a:pt x="1211" y="904"/>
                </a:lnTo>
                <a:lnTo>
                  <a:pt x="1206" y="909"/>
                </a:lnTo>
                <a:lnTo>
                  <a:pt x="1206" y="915"/>
                </a:lnTo>
                <a:lnTo>
                  <a:pt x="1206" y="920"/>
                </a:lnTo>
                <a:lnTo>
                  <a:pt x="1211" y="920"/>
                </a:lnTo>
                <a:lnTo>
                  <a:pt x="1216" y="920"/>
                </a:lnTo>
                <a:lnTo>
                  <a:pt x="1221" y="920"/>
                </a:lnTo>
                <a:lnTo>
                  <a:pt x="1226" y="915"/>
                </a:lnTo>
                <a:lnTo>
                  <a:pt x="1231" y="915"/>
                </a:lnTo>
                <a:lnTo>
                  <a:pt x="1231" y="909"/>
                </a:lnTo>
                <a:lnTo>
                  <a:pt x="1237" y="904"/>
                </a:lnTo>
                <a:lnTo>
                  <a:pt x="1242" y="899"/>
                </a:lnTo>
                <a:lnTo>
                  <a:pt x="1242" y="894"/>
                </a:lnTo>
                <a:lnTo>
                  <a:pt x="2276" y="2364"/>
                </a:lnTo>
                <a:lnTo>
                  <a:pt x="1502" y="94"/>
                </a:lnTo>
                <a:lnTo>
                  <a:pt x="1502" y="99"/>
                </a:lnTo>
                <a:lnTo>
                  <a:pt x="1512" y="99"/>
                </a:lnTo>
                <a:lnTo>
                  <a:pt x="1512" y="94"/>
                </a:lnTo>
                <a:lnTo>
                  <a:pt x="1507" y="94"/>
                </a:lnTo>
                <a:lnTo>
                  <a:pt x="1502" y="94"/>
                </a:lnTo>
                <a:lnTo>
                  <a:pt x="2276" y="2364"/>
                </a:lnTo>
                <a:lnTo>
                  <a:pt x="1522" y="156"/>
                </a:lnTo>
                <a:lnTo>
                  <a:pt x="1522" y="161"/>
                </a:lnTo>
                <a:lnTo>
                  <a:pt x="1528" y="156"/>
                </a:lnTo>
                <a:lnTo>
                  <a:pt x="1522" y="156"/>
                </a:lnTo>
                <a:lnTo>
                  <a:pt x="2276" y="2364"/>
                </a:lnTo>
                <a:lnTo>
                  <a:pt x="3346" y="1579"/>
                </a:lnTo>
                <a:lnTo>
                  <a:pt x="3325" y="1507"/>
                </a:lnTo>
                <a:lnTo>
                  <a:pt x="3299" y="1455"/>
                </a:lnTo>
                <a:lnTo>
                  <a:pt x="3304" y="1476"/>
                </a:lnTo>
                <a:lnTo>
                  <a:pt x="3346" y="1579"/>
                </a:lnTo>
                <a:lnTo>
                  <a:pt x="2276" y="2364"/>
                </a:lnTo>
                <a:lnTo>
                  <a:pt x="1491" y="442"/>
                </a:lnTo>
                <a:lnTo>
                  <a:pt x="1486" y="442"/>
                </a:lnTo>
                <a:lnTo>
                  <a:pt x="1486" y="447"/>
                </a:lnTo>
                <a:lnTo>
                  <a:pt x="1491" y="442"/>
                </a:lnTo>
                <a:lnTo>
                  <a:pt x="2276" y="2364"/>
                </a:lnTo>
                <a:lnTo>
                  <a:pt x="1512" y="83"/>
                </a:lnTo>
                <a:lnTo>
                  <a:pt x="1507" y="89"/>
                </a:lnTo>
                <a:lnTo>
                  <a:pt x="1512" y="89"/>
                </a:lnTo>
                <a:lnTo>
                  <a:pt x="1512" y="83"/>
                </a:lnTo>
                <a:lnTo>
                  <a:pt x="2276" y="2364"/>
                </a:lnTo>
                <a:lnTo>
                  <a:pt x="1522" y="166"/>
                </a:lnTo>
                <a:lnTo>
                  <a:pt x="1528" y="166"/>
                </a:lnTo>
                <a:lnTo>
                  <a:pt x="1528" y="161"/>
                </a:lnTo>
                <a:lnTo>
                  <a:pt x="1522" y="161"/>
                </a:lnTo>
                <a:lnTo>
                  <a:pt x="1522" y="166"/>
                </a:lnTo>
                <a:lnTo>
                  <a:pt x="1522" y="161"/>
                </a:lnTo>
                <a:lnTo>
                  <a:pt x="1522" y="166"/>
                </a:lnTo>
                <a:lnTo>
                  <a:pt x="2276" y="2364"/>
                </a:lnTo>
                <a:lnTo>
                  <a:pt x="1522" y="208"/>
                </a:lnTo>
                <a:lnTo>
                  <a:pt x="1522" y="203"/>
                </a:lnTo>
                <a:lnTo>
                  <a:pt x="1528" y="203"/>
                </a:lnTo>
                <a:lnTo>
                  <a:pt x="1533" y="198"/>
                </a:lnTo>
                <a:lnTo>
                  <a:pt x="1538" y="198"/>
                </a:lnTo>
                <a:lnTo>
                  <a:pt x="1538" y="192"/>
                </a:lnTo>
                <a:lnTo>
                  <a:pt x="1543" y="187"/>
                </a:lnTo>
                <a:lnTo>
                  <a:pt x="1543" y="182"/>
                </a:lnTo>
                <a:lnTo>
                  <a:pt x="1543" y="177"/>
                </a:lnTo>
                <a:lnTo>
                  <a:pt x="1538" y="177"/>
                </a:lnTo>
                <a:lnTo>
                  <a:pt x="1533" y="177"/>
                </a:lnTo>
                <a:lnTo>
                  <a:pt x="1517" y="182"/>
                </a:lnTo>
                <a:lnTo>
                  <a:pt x="1517" y="187"/>
                </a:lnTo>
                <a:lnTo>
                  <a:pt x="1512" y="192"/>
                </a:lnTo>
                <a:lnTo>
                  <a:pt x="1512" y="198"/>
                </a:lnTo>
                <a:lnTo>
                  <a:pt x="1507" y="203"/>
                </a:lnTo>
                <a:lnTo>
                  <a:pt x="1512" y="203"/>
                </a:lnTo>
                <a:lnTo>
                  <a:pt x="1507" y="208"/>
                </a:lnTo>
                <a:lnTo>
                  <a:pt x="1512" y="203"/>
                </a:lnTo>
                <a:lnTo>
                  <a:pt x="1512" y="208"/>
                </a:lnTo>
                <a:lnTo>
                  <a:pt x="1517" y="208"/>
                </a:lnTo>
                <a:lnTo>
                  <a:pt x="1522" y="203"/>
                </a:lnTo>
                <a:lnTo>
                  <a:pt x="1522" y="208"/>
                </a:lnTo>
                <a:lnTo>
                  <a:pt x="2276" y="2364"/>
                </a:lnTo>
                <a:lnTo>
                  <a:pt x="1408" y="416"/>
                </a:lnTo>
                <a:lnTo>
                  <a:pt x="1403" y="411"/>
                </a:lnTo>
                <a:lnTo>
                  <a:pt x="1398" y="411"/>
                </a:lnTo>
                <a:lnTo>
                  <a:pt x="1393" y="411"/>
                </a:lnTo>
                <a:lnTo>
                  <a:pt x="1393" y="416"/>
                </a:lnTo>
                <a:lnTo>
                  <a:pt x="1387" y="416"/>
                </a:lnTo>
                <a:lnTo>
                  <a:pt x="1387" y="421"/>
                </a:lnTo>
                <a:lnTo>
                  <a:pt x="1393" y="421"/>
                </a:lnTo>
                <a:lnTo>
                  <a:pt x="1393" y="426"/>
                </a:lnTo>
                <a:lnTo>
                  <a:pt x="1398" y="421"/>
                </a:lnTo>
                <a:lnTo>
                  <a:pt x="1403" y="416"/>
                </a:lnTo>
                <a:lnTo>
                  <a:pt x="1408" y="416"/>
                </a:lnTo>
                <a:lnTo>
                  <a:pt x="2276" y="2364"/>
                </a:lnTo>
                <a:lnTo>
                  <a:pt x="1507" y="104"/>
                </a:lnTo>
                <a:lnTo>
                  <a:pt x="1507" y="109"/>
                </a:lnTo>
                <a:lnTo>
                  <a:pt x="1512" y="109"/>
                </a:lnTo>
                <a:lnTo>
                  <a:pt x="1512" y="114"/>
                </a:lnTo>
                <a:lnTo>
                  <a:pt x="1512" y="109"/>
                </a:lnTo>
                <a:lnTo>
                  <a:pt x="1512" y="114"/>
                </a:lnTo>
                <a:lnTo>
                  <a:pt x="1517" y="109"/>
                </a:lnTo>
                <a:lnTo>
                  <a:pt x="1522" y="104"/>
                </a:lnTo>
                <a:lnTo>
                  <a:pt x="1528" y="104"/>
                </a:lnTo>
                <a:lnTo>
                  <a:pt x="1522" y="99"/>
                </a:lnTo>
                <a:lnTo>
                  <a:pt x="1517" y="99"/>
                </a:lnTo>
                <a:lnTo>
                  <a:pt x="1507" y="104"/>
                </a:lnTo>
                <a:lnTo>
                  <a:pt x="2276" y="2364"/>
                </a:lnTo>
                <a:lnTo>
                  <a:pt x="1439" y="535"/>
                </a:lnTo>
                <a:lnTo>
                  <a:pt x="1439" y="530"/>
                </a:lnTo>
                <a:lnTo>
                  <a:pt x="1434" y="525"/>
                </a:lnTo>
                <a:lnTo>
                  <a:pt x="1429" y="530"/>
                </a:lnTo>
                <a:lnTo>
                  <a:pt x="1434" y="535"/>
                </a:lnTo>
                <a:lnTo>
                  <a:pt x="1439" y="535"/>
                </a:lnTo>
                <a:lnTo>
                  <a:pt x="2276" y="2364"/>
                </a:lnTo>
                <a:lnTo>
                  <a:pt x="1408" y="608"/>
                </a:lnTo>
                <a:lnTo>
                  <a:pt x="1413" y="608"/>
                </a:lnTo>
                <a:lnTo>
                  <a:pt x="1419" y="603"/>
                </a:lnTo>
                <a:lnTo>
                  <a:pt x="1413" y="598"/>
                </a:lnTo>
                <a:lnTo>
                  <a:pt x="1408" y="603"/>
                </a:lnTo>
                <a:lnTo>
                  <a:pt x="1408" y="608"/>
                </a:lnTo>
                <a:lnTo>
                  <a:pt x="2276" y="2364"/>
                </a:lnTo>
                <a:lnTo>
                  <a:pt x="1444" y="385"/>
                </a:lnTo>
                <a:lnTo>
                  <a:pt x="1444" y="390"/>
                </a:lnTo>
                <a:lnTo>
                  <a:pt x="1439" y="385"/>
                </a:lnTo>
                <a:lnTo>
                  <a:pt x="1439" y="390"/>
                </a:lnTo>
                <a:lnTo>
                  <a:pt x="1434" y="390"/>
                </a:lnTo>
                <a:lnTo>
                  <a:pt x="1429" y="390"/>
                </a:lnTo>
                <a:lnTo>
                  <a:pt x="1429" y="395"/>
                </a:lnTo>
                <a:lnTo>
                  <a:pt x="1429" y="400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16"/>
                </a:lnTo>
                <a:lnTo>
                  <a:pt x="1434" y="411"/>
                </a:lnTo>
                <a:lnTo>
                  <a:pt x="1434" y="416"/>
                </a:lnTo>
                <a:lnTo>
                  <a:pt x="1439" y="416"/>
                </a:lnTo>
                <a:lnTo>
                  <a:pt x="1444" y="416"/>
                </a:lnTo>
                <a:lnTo>
                  <a:pt x="1450" y="411"/>
                </a:lnTo>
                <a:lnTo>
                  <a:pt x="1455" y="411"/>
                </a:lnTo>
                <a:lnTo>
                  <a:pt x="1460" y="405"/>
                </a:lnTo>
                <a:lnTo>
                  <a:pt x="1460" y="400"/>
                </a:lnTo>
                <a:lnTo>
                  <a:pt x="1465" y="400"/>
                </a:lnTo>
                <a:lnTo>
                  <a:pt x="1460" y="395"/>
                </a:lnTo>
                <a:lnTo>
                  <a:pt x="1465" y="395"/>
                </a:lnTo>
                <a:lnTo>
                  <a:pt x="1460" y="395"/>
                </a:lnTo>
                <a:lnTo>
                  <a:pt x="1460" y="390"/>
                </a:lnTo>
                <a:lnTo>
                  <a:pt x="1465" y="390"/>
                </a:lnTo>
                <a:lnTo>
                  <a:pt x="1460" y="390"/>
                </a:lnTo>
                <a:lnTo>
                  <a:pt x="1455" y="390"/>
                </a:lnTo>
                <a:lnTo>
                  <a:pt x="1455" y="385"/>
                </a:lnTo>
                <a:lnTo>
                  <a:pt x="1455" y="390"/>
                </a:lnTo>
                <a:lnTo>
                  <a:pt x="1455" y="385"/>
                </a:lnTo>
                <a:lnTo>
                  <a:pt x="1450" y="385"/>
                </a:lnTo>
                <a:lnTo>
                  <a:pt x="1450" y="390"/>
                </a:lnTo>
                <a:lnTo>
                  <a:pt x="1450" y="385"/>
                </a:lnTo>
                <a:lnTo>
                  <a:pt x="1444" y="385"/>
                </a:lnTo>
                <a:lnTo>
                  <a:pt x="2276" y="2364"/>
                </a:lnTo>
                <a:lnTo>
                  <a:pt x="1444" y="468"/>
                </a:lnTo>
                <a:lnTo>
                  <a:pt x="1434" y="473"/>
                </a:lnTo>
                <a:lnTo>
                  <a:pt x="1434" y="468"/>
                </a:lnTo>
                <a:lnTo>
                  <a:pt x="1429" y="463"/>
                </a:lnTo>
                <a:lnTo>
                  <a:pt x="1424" y="463"/>
                </a:lnTo>
                <a:lnTo>
                  <a:pt x="1419" y="468"/>
                </a:lnTo>
                <a:lnTo>
                  <a:pt x="1413" y="473"/>
                </a:lnTo>
                <a:lnTo>
                  <a:pt x="1408" y="483"/>
                </a:lnTo>
                <a:lnTo>
                  <a:pt x="1413" y="483"/>
                </a:lnTo>
                <a:lnTo>
                  <a:pt x="1408" y="489"/>
                </a:lnTo>
                <a:lnTo>
                  <a:pt x="1413" y="489"/>
                </a:lnTo>
                <a:lnTo>
                  <a:pt x="1419" y="489"/>
                </a:lnTo>
                <a:lnTo>
                  <a:pt x="1424" y="483"/>
                </a:lnTo>
                <a:lnTo>
                  <a:pt x="1429" y="483"/>
                </a:lnTo>
                <a:lnTo>
                  <a:pt x="1429" y="489"/>
                </a:lnTo>
                <a:lnTo>
                  <a:pt x="1434" y="489"/>
                </a:lnTo>
                <a:lnTo>
                  <a:pt x="1429" y="489"/>
                </a:lnTo>
                <a:lnTo>
                  <a:pt x="1434" y="489"/>
                </a:lnTo>
                <a:lnTo>
                  <a:pt x="1439" y="483"/>
                </a:lnTo>
                <a:lnTo>
                  <a:pt x="1444" y="478"/>
                </a:lnTo>
                <a:lnTo>
                  <a:pt x="1444" y="473"/>
                </a:lnTo>
                <a:lnTo>
                  <a:pt x="1444" y="468"/>
                </a:lnTo>
                <a:lnTo>
                  <a:pt x="2276" y="2364"/>
                </a:lnTo>
                <a:lnTo>
                  <a:pt x="1450" y="598"/>
                </a:lnTo>
                <a:lnTo>
                  <a:pt x="1455" y="592"/>
                </a:lnTo>
                <a:lnTo>
                  <a:pt x="1450" y="592"/>
                </a:lnTo>
                <a:lnTo>
                  <a:pt x="1450" y="598"/>
                </a:lnTo>
                <a:lnTo>
                  <a:pt x="2276" y="2364"/>
                </a:lnTo>
                <a:lnTo>
                  <a:pt x="3907" y="286"/>
                </a:lnTo>
                <a:lnTo>
                  <a:pt x="3902" y="286"/>
                </a:lnTo>
                <a:lnTo>
                  <a:pt x="3902" y="291"/>
                </a:lnTo>
                <a:lnTo>
                  <a:pt x="3907" y="291"/>
                </a:lnTo>
                <a:lnTo>
                  <a:pt x="3907" y="286"/>
                </a:lnTo>
                <a:lnTo>
                  <a:pt x="2276" y="2364"/>
                </a:lnTo>
                <a:lnTo>
                  <a:pt x="3876" y="255"/>
                </a:lnTo>
                <a:lnTo>
                  <a:pt x="3871" y="255"/>
                </a:lnTo>
                <a:lnTo>
                  <a:pt x="3865" y="250"/>
                </a:lnTo>
                <a:lnTo>
                  <a:pt x="3860" y="250"/>
                </a:lnTo>
                <a:lnTo>
                  <a:pt x="3845" y="244"/>
                </a:lnTo>
                <a:lnTo>
                  <a:pt x="3850" y="250"/>
                </a:lnTo>
                <a:lnTo>
                  <a:pt x="3845" y="255"/>
                </a:lnTo>
                <a:lnTo>
                  <a:pt x="3850" y="255"/>
                </a:lnTo>
                <a:lnTo>
                  <a:pt x="3855" y="255"/>
                </a:lnTo>
                <a:lnTo>
                  <a:pt x="3860" y="255"/>
                </a:lnTo>
                <a:lnTo>
                  <a:pt x="3865" y="255"/>
                </a:lnTo>
                <a:lnTo>
                  <a:pt x="3871" y="255"/>
                </a:lnTo>
                <a:lnTo>
                  <a:pt x="3871" y="260"/>
                </a:lnTo>
                <a:lnTo>
                  <a:pt x="3876" y="255"/>
                </a:lnTo>
                <a:lnTo>
                  <a:pt x="2276" y="2364"/>
                </a:lnTo>
                <a:lnTo>
                  <a:pt x="3793" y="198"/>
                </a:lnTo>
                <a:lnTo>
                  <a:pt x="3793" y="192"/>
                </a:lnTo>
                <a:lnTo>
                  <a:pt x="3788" y="192"/>
                </a:lnTo>
                <a:lnTo>
                  <a:pt x="3782" y="198"/>
                </a:lnTo>
                <a:lnTo>
                  <a:pt x="3782" y="203"/>
                </a:lnTo>
                <a:lnTo>
                  <a:pt x="3782" y="208"/>
                </a:lnTo>
                <a:lnTo>
                  <a:pt x="3788" y="203"/>
                </a:lnTo>
                <a:lnTo>
                  <a:pt x="3793" y="198"/>
                </a:lnTo>
                <a:lnTo>
                  <a:pt x="2276" y="2364"/>
                </a:lnTo>
                <a:lnTo>
                  <a:pt x="3814" y="234"/>
                </a:lnTo>
                <a:lnTo>
                  <a:pt x="3808" y="234"/>
                </a:lnTo>
                <a:lnTo>
                  <a:pt x="3819" y="234"/>
                </a:lnTo>
                <a:lnTo>
                  <a:pt x="3819" y="239"/>
                </a:lnTo>
                <a:lnTo>
                  <a:pt x="3824" y="239"/>
                </a:lnTo>
                <a:lnTo>
                  <a:pt x="3829" y="239"/>
                </a:lnTo>
                <a:lnTo>
                  <a:pt x="3829" y="234"/>
                </a:lnTo>
                <a:lnTo>
                  <a:pt x="3819" y="234"/>
                </a:lnTo>
                <a:lnTo>
                  <a:pt x="3814" y="234"/>
                </a:lnTo>
                <a:lnTo>
                  <a:pt x="2276" y="2364"/>
                </a:lnTo>
                <a:lnTo>
                  <a:pt x="3938" y="317"/>
                </a:lnTo>
                <a:lnTo>
                  <a:pt x="3933" y="317"/>
                </a:lnTo>
                <a:lnTo>
                  <a:pt x="3933" y="322"/>
                </a:lnTo>
                <a:lnTo>
                  <a:pt x="3938" y="317"/>
                </a:lnTo>
                <a:lnTo>
                  <a:pt x="2276" y="2364"/>
                </a:lnTo>
                <a:lnTo>
                  <a:pt x="644" y="0"/>
                </a:lnTo>
                <a:lnTo>
                  <a:pt x="686" y="89"/>
                </a:lnTo>
                <a:lnTo>
                  <a:pt x="717" y="172"/>
                </a:lnTo>
                <a:lnTo>
                  <a:pt x="686" y="78"/>
                </a:lnTo>
                <a:lnTo>
                  <a:pt x="650" y="0"/>
                </a:lnTo>
                <a:lnTo>
                  <a:pt x="644" y="0"/>
                </a:lnTo>
                <a:lnTo>
                  <a:pt x="2276" y="2364"/>
                </a:lnTo>
                <a:lnTo>
                  <a:pt x="738" y="509"/>
                </a:lnTo>
                <a:lnTo>
                  <a:pt x="728" y="452"/>
                </a:lnTo>
                <a:lnTo>
                  <a:pt x="728" y="411"/>
                </a:lnTo>
                <a:lnTo>
                  <a:pt x="712" y="385"/>
                </a:lnTo>
                <a:lnTo>
                  <a:pt x="728" y="447"/>
                </a:lnTo>
                <a:lnTo>
                  <a:pt x="738" y="509"/>
                </a:lnTo>
                <a:lnTo>
                  <a:pt x="2276" y="2364"/>
                </a:lnTo>
                <a:lnTo>
                  <a:pt x="5" y="982"/>
                </a:lnTo>
                <a:lnTo>
                  <a:pt x="11" y="982"/>
                </a:lnTo>
                <a:lnTo>
                  <a:pt x="11" y="977"/>
                </a:lnTo>
                <a:lnTo>
                  <a:pt x="0" y="982"/>
                </a:lnTo>
                <a:lnTo>
                  <a:pt x="0" y="987"/>
                </a:lnTo>
                <a:lnTo>
                  <a:pt x="5" y="982"/>
                </a:lnTo>
                <a:lnTo>
                  <a:pt x="2276" y="2364"/>
                </a:lnTo>
                <a:lnTo>
                  <a:pt x="4286" y="2998"/>
                </a:lnTo>
                <a:lnTo>
                  <a:pt x="4281" y="3003"/>
                </a:lnTo>
                <a:lnTo>
                  <a:pt x="4292" y="3003"/>
                </a:lnTo>
                <a:lnTo>
                  <a:pt x="4292" y="2998"/>
                </a:lnTo>
                <a:lnTo>
                  <a:pt x="4286" y="2998"/>
                </a:lnTo>
                <a:lnTo>
                  <a:pt x="2276" y="2364"/>
                </a:lnTo>
                <a:lnTo>
                  <a:pt x="3938" y="286"/>
                </a:lnTo>
                <a:lnTo>
                  <a:pt x="3933" y="286"/>
                </a:lnTo>
                <a:lnTo>
                  <a:pt x="3933" y="291"/>
                </a:lnTo>
                <a:lnTo>
                  <a:pt x="3938" y="291"/>
                </a:lnTo>
                <a:lnTo>
                  <a:pt x="3938" y="286"/>
                </a:lnTo>
                <a:lnTo>
                  <a:pt x="3938" y="291"/>
                </a:lnTo>
                <a:lnTo>
                  <a:pt x="3938" y="286"/>
                </a:lnTo>
                <a:lnTo>
                  <a:pt x="2276" y="2364"/>
                </a:lnTo>
                <a:lnTo>
                  <a:pt x="3985" y="296"/>
                </a:lnTo>
                <a:lnTo>
                  <a:pt x="3990" y="302"/>
                </a:lnTo>
                <a:lnTo>
                  <a:pt x="3990" y="296"/>
                </a:lnTo>
                <a:lnTo>
                  <a:pt x="3985" y="296"/>
                </a:lnTo>
                <a:lnTo>
                  <a:pt x="2276" y="2364"/>
                </a:lnTo>
                <a:lnTo>
                  <a:pt x="4364" y="3018"/>
                </a:lnTo>
                <a:lnTo>
                  <a:pt x="4364" y="3008"/>
                </a:lnTo>
                <a:lnTo>
                  <a:pt x="4359" y="3013"/>
                </a:lnTo>
                <a:lnTo>
                  <a:pt x="4359" y="3018"/>
                </a:lnTo>
                <a:lnTo>
                  <a:pt x="4364" y="3018"/>
                </a:lnTo>
                <a:lnTo>
                  <a:pt x="2276" y="2364"/>
                </a:lnTo>
                <a:lnTo>
                  <a:pt x="4369" y="515"/>
                </a:lnTo>
                <a:lnTo>
                  <a:pt x="4375" y="499"/>
                </a:lnTo>
                <a:lnTo>
                  <a:pt x="4369" y="494"/>
                </a:lnTo>
                <a:lnTo>
                  <a:pt x="4359" y="478"/>
                </a:lnTo>
                <a:lnTo>
                  <a:pt x="4343" y="473"/>
                </a:lnTo>
                <a:lnTo>
                  <a:pt x="4328" y="478"/>
                </a:lnTo>
                <a:lnTo>
                  <a:pt x="4292" y="483"/>
                </a:lnTo>
                <a:lnTo>
                  <a:pt x="4286" y="483"/>
                </a:lnTo>
                <a:lnTo>
                  <a:pt x="4286" y="473"/>
                </a:lnTo>
                <a:lnTo>
                  <a:pt x="4286" y="463"/>
                </a:lnTo>
                <a:lnTo>
                  <a:pt x="4271" y="442"/>
                </a:lnTo>
                <a:lnTo>
                  <a:pt x="4255" y="431"/>
                </a:lnTo>
                <a:lnTo>
                  <a:pt x="4260" y="426"/>
                </a:lnTo>
                <a:lnTo>
                  <a:pt x="4266" y="421"/>
                </a:lnTo>
                <a:lnTo>
                  <a:pt x="4276" y="411"/>
                </a:lnTo>
                <a:lnTo>
                  <a:pt x="4281" y="405"/>
                </a:lnTo>
                <a:lnTo>
                  <a:pt x="4276" y="395"/>
                </a:lnTo>
                <a:lnTo>
                  <a:pt x="4250" y="385"/>
                </a:lnTo>
                <a:lnTo>
                  <a:pt x="4234" y="374"/>
                </a:lnTo>
                <a:lnTo>
                  <a:pt x="4229" y="364"/>
                </a:lnTo>
                <a:lnTo>
                  <a:pt x="4229" y="359"/>
                </a:lnTo>
                <a:lnTo>
                  <a:pt x="4250" y="322"/>
                </a:lnTo>
                <a:lnTo>
                  <a:pt x="4250" y="312"/>
                </a:lnTo>
                <a:lnTo>
                  <a:pt x="4240" y="296"/>
                </a:lnTo>
                <a:lnTo>
                  <a:pt x="4208" y="291"/>
                </a:lnTo>
                <a:lnTo>
                  <a:pt x="4198" y="286"/>
                </a:lnTo>
                <a:lnTo>
                  <a:pt x="4193" y="276"/>
                </a:lnTo>
                <a:lnTo>
                  <a:pt x="4198" y="260"/>
                </a:lnTo>
                <a:lnTo>
                  <a:pt x="4208" y="239"/>
                </a:lnTo>
                <a:lnTo>
                  <a:pt x="4219" y="224"/>
                </a:lnTo>
                <a:lnTo>
                  <a:pt x="4208" y="218"/>
                </a:lnTo>
                <a:lnTo>
                  <a:pt x="4193" y="218"/>
                </a:lnTo>
                <a:lnTo>
                  <a:pt x="4177" y="218"/>
                </a:lnTo>
                <a:lnTo>
                  <a:pt x="4167" y="218"/>
                </a:lnTo>
                <a:lnTo>
                  <a:pt x="4162" y="208"/>
                </a:lnTo>
                <a:lnTo>
                  <a:pt x="4156" y="177"/>
                </a:lnTo>
                <a:lnTo>
                  <a:pt x="4156" y="166"/>
                </a:lnTo>
                <a:lnTo>
                  <a:pt x="4141" y="156"/>
                </a:lnTo>
                <a:lnTo>
                  <a:pt x="4099" y="135"/>
                </a:lnTo>
                <a:lnTo>
                  <a:pt x="4073" y="130"/>
                </a:lnTo>
                <a:lnTo>
                  <a:pt x="4079" y="130"/>
                </a:lnTo>
                <a:lnTo>
                  <a:pt x="4073" y="125"/>
                </a:lnTo>
                <a:lnTo>
                  <a:pt x="4063" y="114"/>
                </a:lnTo>
                <a:lnTo>
                  <a:pt x="4053" y="120"/>
                </a:lnTo>
                <a:lnTo>
                  <a:pt x="4042" y="125"/>
                </a:lnTo>
                <a:lnTo>
                  <a:pt x="4027" y="135"/>
                </a:lnTo>
                <a:lnTo>
                  <a:pt x="4006" y="146"/>
                </a:lnTo>
                <a:lnTo>
                  <a:pt x="3985" y="146"/>
                </a:lnTo>
                <a:lnTo>
                  <a:pt x="3975" y="140"/>
                </a:lnTo>
                <a:lnTo>
                  <a:pt x="3959" y="130"/>
                </a:lnTo>
                <a:lnTo>
                  <a:pt x="3954" y="120"/>
                </a:lnTo>
                <a:lnTo>
                  <a:pt x="3949" y="125"/>
                </a:lnTo>
                <a:lnTo>
                  <a:pt x="3943" y="140"/>
                </a:lnTo>
                <a:lnTo>
                  <a:pt x="3949" y="151"/>
                </a:lnTo>
                <a:lnTo>
                  <a:pt x="3954" y="156"/>
                </a:lnTo>
                <a:lnTo>
                  <a:pt x="3969" y="166"/>
                </a:lnTo>
                <a:lnTo>
                  <a:pt x="3969" y="172"/>
                </a:lnTo>
                <a:lnTo>
                  <a:pt x="3969" y="166"/>
                </a:lnTo>
                <a:lnTo>
                  <a:pt x="3980" y="177"/>
                </a:lnTo>
                <a:lnTo>
                  <a:pt x="3975" y="187"/>
                </a:lnTo>
                <a:lnTo>
                  <a:pt x="3975" y="198"/>
                </a:lnTo>
                <a:lnTo>
                  <a:pt x="3985" y="208"/>
                </a:lnTo>
                <a:lnTo>
                  <a:pt x="4011" y="234"/>
                </a:lnTo>
                <a:lnTo>
                  <a:pt x="4037" y="255"/>
                </a:lnTo>
                <a:lnTo>
                  <a:pt x="4042" y="276"/>
                </a:lnTo>
                <a:lnTo>
                  <a:pt x="4042" y="281"/>
                </a:lnTo>
                <a:lnTo>
                  <a:pt x="4032" y="291"/>
                </a:lnTo>
                <a:lnTo>
                  <a:pt x="3995" y="260"/>
                </a:lnTo>
                <a:lnTo>
                  <a:pt x="3969" y="244"/>
                </a:lnTo>
                <a:lnTo>
                  <a:pt x="3933" y="229"/>
                </a:lnTo>
                <a:lnTo>
                  <a:pt x="3912" y="218"/>
                </a:lnTo>
                <a:lnTo>
                  <a:pt x="3891" y="192"/>
                </a:lnTo>
                <a:lnTo>
                  <a:pt x="3850" y="151"/>
                </a:lnTo>
                <a:lnTo>
                  <a:pt x="3871" y="182"/>
                </a:lnTo>
                <a:lnTo>
                  <a:pt x="3881" y="192"/>
                </a:lnTo>
                <a:lnTo>
                  <a:pt x="3876" y="198"/>
                </a:lnTo>
                <a:lnTo>
                  <a:pt x="3876" y="192"/>
                </a:lnTo>
                <a:lnTo>
                  <a:pt x="3782" y="125"/>
                </a:lnTo>
                <a:lnTo>
                  <a:pt x="3788" y="120"/>
                </a:lnTo>
                <a:lnTo>
                  <a:pt x="3782" y="120"/>
                </a:lnTo>
                <a:lnTo>
                  <a:pt x="3788" y="120"/>
                </a:lnTo>
                <a:lnTo>
                  <a:pt x="3788" y="114"/>
                </a:lnTo>
                <a:lnTo>
                  <a:pt x="3782" y="114"/>
                </a:lnTo>
                <a:lnTo>
                  <a:pt x="3788" y="114"/>
                </a:lnTo>
                <a:lnTo>
                  <a:pt x="3782" y="114"/>
                </a:lnTo>
                <a:lnTo>
                  <a:pt x="3777" y="120"/>
                </a:lnTo>
                <a:lnTo>
                  <a:pt x="3694" y="57"/>
                </a:lnTo>
                <a:lnTo>
                  <a:pt x="3689" y="42"/>
                </a:lnTo>
                <a:lnTo>
                  <a:pt x="3689" y="37"/>
                </a:lnTo>
                <a:lnTo>
                  <a:pt x="3684" y="47"/>
                </a:lnTo>
                <a:lnTo>
                  <a:pt x="3678" y="42"/>
                </a:lnTo>
                <a:lnTo>
                  <a:pt x="3684" y="31"/>
                </a:lnTo>
                <a:lnTo>
                  <a:pt x="3684" y="26"/>
                </a:lnTo>
                <a:lnTo>
                  <a:pt x="3678" y="26"/>
                </a:lnTo>
                <a:lnTo>
                  <a:pt x="3678" y="11"/>
                </a:lnTo>
                <a:lnTo>
                  <a:pt x="3684" y="0"/>
                </a:lnTo>
                <a:lnTo>
                  <a:pt x="2858" y="0"/>
                </a:lnTo>
                <a:lnTo>
                  <a:pt x="2852" y="11"/>
                </a:lnTo>
                <a:lnTo>
                  <a:pt x="2837" y="16"/>
                </a:lnTo>
                <a:lnTo>
                  <a:pt x="2785" y="37"/>
                </a:lnTo>
                <a:lnTo>
                  <a:pt x="2774" y="42"/>
                </a:lnTo>
                <a:lnTo>
                  <a:pt x="2769" y="47"/>
                </a:lnTo>
                <a:lnTo>
                  <a:pt x="2774" y="63"/>
                </a:lnTo>
                <a:lnTo>
                  <a:pt x="2780" y="73"/>
                </a:lnTo>
                <a:lnTo>
                  <a:pt x="2780" y="78"/>
                </a:lnTo>
                <a:lnTo>
                  <a:pt x="2780" y="83"/>
                </a:lnTo>
                <a:lnTo>
                  <a:pt x="2774" y="89"/>
                </a:lnTo>
                <a:lnTo>
                  <a:pt x="2780" y="94"/>
                </a:lnTo>
                <a:lnTo>
                  <a:pt x="2795" y="104"/>
                </a:lnTo>
                <a:lnTo>
                  <a:pt x="2800" y="114"/>
                </a:lnTo>
                <a:lnTo>
                  <a:pt x="2795" y="125"/>
                </a:lnTo>
                <a:lnTo>
                  <a:pt x="2806" y="120"/>
                </a:lnTo>
                <a:lnTo>
                  <a:pt x="2806" y="114"/>
                </a:lnTo>
                <a:lnTo>
                  <a:pt x="2811" y="114"/>
                </a:lnTo>
                <a:lnTo>
                  <a:pt x="2816" y="109"/>
                </a:lnTo>
                <a:lnTo>
                  <a:pt x="2837" y="109"/>
                </a:lnTo>
                <a:lnTo>
                  <a:pt x="2858" y="104"/>
                </a:lnTo>
                <a:lnTo>
                  <a:pt x="2863" y="109"/>
                </a:lnTo>
                <a:lnTo>
                  <a:pt x="2863" y="120"/>
                </a:lnTo>
                <a:lnTo>
                  <a:pt x="2858" y="120"/>
                </a:lnTo>
                <a:lnTo>
                  <a:pt x="2852" y="125"/>
                </a:lnTo>
                <a:lnTo>
                  <a:pt x="2858" y="130"/>
                </a:lnTo>
                <a:lnTo>
                  <a:pt x="2868" y="140"/>
                </a:lnTo>
                <a:lnTo>
                  <a:pt x="2868" y="151"/>
                </a:lnTo>
                <a:lnTo>
                  <a:pt x="2868" y="156"/>
                </a:lnTo>
                <a:lnTo>
                  <a:pt x="2863" y="172"/>
                </a:lnTo>
                <a:lnTo>
                  <a:pt x="2858" y="177"/>
                </a:lnTo>
                <a:lnTo>
                  <a:pt x="2847" y="177"/>
                </a:lnTo>
                <a:lnTo>
                  <a:pt x="2842" y="182"/>
                </a:lnTo>
                <a:lnTo>
                  <a:pt x="2842" y="192"/>
                </a:lnTo>
                <a:lnTo>
                  <a:pt x="2837" y="208"/>
                </a:lnTo>
                <a:lnTo>
                  <a:pt x="2837" y="213"/>
                </a:lnTo>
                <a:lnTo>
                  <a:pt x="2837" y="218"/>
                </a:lnTo>
                <a:lnTo>
                  <a:pt x="2837" y="239"/>
                </a:lnTo>
                <a:lnTo>
                  <a:pt x="2837" y="244"/>
                </a:lnTo>
                <a:lnTo>
                  <a:pt x="2832" y="244"/>
                </a:lnTo>
                <a:lnTo>
                  <a:pt x="2816" y="244"/>
                </a:lnTo>
                <a:lnTo>
                  <a:pt x="2811" y="239"/>
                </a:lnTo>
                <a:lnTo>
                  <a:pt x="2800" y="229"/>
                </a:lnTo>
                <a:lnTo>
                  <a:pt x="2795" y="229"/>
                </a:lnTo>
                <a:lnTo>
                  <a:pt x="2795" y="234"/>
                </a:lnTo>
                <a:lnTo>
                  <a:pt x="2800" y="239"/>
                </a:lnTo>
                <a:lnTo>
                  <a:pt x="2806" y="260"/>
                </a:lnTo>
                <a:lnTo>
                  <a:pt x="2800" y="270"/>
                </a:lnTo>
                <a:lnTo>
                  <a:pt x="2795" y="270"/>
                </a:lnTo>
                <a:lnTo>
                  <a:pt x="2790" y="270"/>
                </a:lnTo>
                <a:lnTo>
                  <a:pt x="2790" y="281"/>
                </a:lnTo>
                <a:lnTo>
                  <a:pt x="2795" y="291"/>
                </a:lnTo>
                <a:lnTo>
                  <a:pt x="2785" y="291"/>
                </a:lnTo>
                <a:lnTo>
                  <a:pt x="2790" y="296"/>
                </a:lnTo>
                <a:lnTo>
                  <a:pt x="2811" y="312"/>
                </a:lnTo>
                <a:lnTo>
                  <a:pt x="2816" y="312"/>
                </a:lnTo>
                <a:lnTo>
                  <a:pt x="2816" y="327"/>
                </a:lnTo>
                <a:lnTo>
                  <a:pt x="2816" y="333"/>
                </a:lnTo>
                <a:lnTo>
                  <a:pt x="2811" y="327"/>
                </a:lnTo>
                <a:lnTo>
                  <a:pt x="2806" y="322"/>
                </a:lnTo>
                <a:lnTo>
                  <a:pt x="2800" y="322"/>
                </a:lnTo>
                <a:lnTo>
                  <a:pt x="2795" y="327"/>
                </a:lnTo>
                <a:lnTo>
                  <a:pt x="2800" y="333"/>
                </a:lnTo>
                <a:lnTo>
                  <a:pt x="2806" y="338"/>
                </a:lnTo>
                <a:lnTo>
                  <a:pt x="2800" y="338"/>
                </a:lnTo>
                <a:lnTo>
                  <a:pt x="2795" y="333"/>
                </a:lnTo>
                <a:lnTo>
                  <a:pt x="2780" y="322"/>
                </a:lnTo>
                <a:lnTo>
                  <a:pt x="2774" y="327"/>
                </a:lnTo>
                <a:lnTo>
                  <a:pt x="2774" y="333"/>
                </a:lnTo>
                <a:lnTo>
                  <a:pt x="2785" y="338"/>
                </a:lnTo>
                <a:lnTo>
                  <a:pt x="2790" y="348"/>
                </a:lnTo>
                <a:lnTo>
                  <a:pt x="2790" y="353"/>
                </a:lnTo>
                <a:lnTo>
                  <a:pt x="2785" y="353"/>
                </a:lnTo>
                <a:lnTo>
                  <a:pt x="2774" y="353"/>
                </a:lnTo>
                <a:lnTo>
                  <a:pt x="2769" y="353"/>
                </a:lnTo>
                <a:lnTo>
                  <a:pt x="2774" y="359"/>
                </a:lnTo>
                <a:lnTo>
                  <a:pt x="2785" y="364"/>
                </a:lnTo>
                <a:lnTo>
                  <a:pt x="2785" y="369"/>
                </a:lnTo>
                <a:lnTo>
                  <a:pt x="2785" y="374"/>
                </a:lnTo>
                <a:lnTo>
                  <a:pt x="2774" y="390"/>
                </a:lnTo>
                <a:lnTo>
                  <a:pt x="2774" y="395"/>
                </a:lnTo>
                <a:lnTo>
                  <a:pt x="2774" y="400"/>
                </a:lnTo>
                <a:lnTo>
                  <a:pt x="2785" y="395"/>
                </a:lnTo>
                <a:lnTo>
                  <a:pt x="2790" y="395"/>
                </a:lnTo>
                <a:lnTo>
                  <a:pt x="2790" y="405"/>
                </a:lnTo>
                <a:lnTo>
                  <a:pt x="2790" y="416"/>
                </a:lnTo>
                <a:lnTo>
                  <a:pt x="2790" y="426"/>
                </a:lnTo>
                <a:lnTo>
                  <a:pt x="2800" y="431"/>
                </a:lnTo>
                <a:lnTo>
                  <a:pt x="2806" y="431"/>
                </a:lnTo>
                <a:lnTo>
                  <a:pt x="2806" y="437"/>
                </a:lnTo>
                <a:lnTo>
                  <a:pt x="2800" y="437"/>
                </a:lnTo>
                <a:lnTo>
                  <a:pt x="2800" y="442"/>
                </a:lnTo>
                <a:lnTo>
                  <a:pt x="2800" y="447"/>
                </a:lnTo>
                <a:lnTo>
                  <a:pt x="2811" y="452"/>
                </a:lnTo>
                <a:lnTo>
                  <a:pt x="2832" y="452"/>
                </a:lnTo>
                <a:lnTo>
                  <a:pt x="2842" y="442"/>
                </a:lnTo>
                <a:lnTo>
                  <a:pt x="2847" y="447"/>
                </a:lnTo>
                <a:lnTo>
                  <a:pt x="2858" y="463"/>
                </a:lnTo>
                <a:lnTo>
                  <a:pt x="2863" y="463"/>
                </a:lnTo>
                <a:lnTo>
                  <a:pt x="2868" y="457"/>
                </a:lnTo>
                <a:lnTo>
                  <a:pt x="2868" y="468"/>
                </a:lnTo>
                <a:lnTo>
                  <a:pt x="2863" y="473"/>
                </a:lnTo>
                <a:lnTo>
                  <a:pt x="2847" y="478"/>
                </a:lnTo>
                <a:lnTo>
                  <a:pt x="2816" y="494"/>
                </a:lnTo>
                <a:lnTo>
                  <a:pt x="2785" y="520"/>
                </a:lnTo>
                <a:lnTo>
                  <a:pt x="2754" y="561"/>
                </a:lnTo>
                <a:lnTo>
                  <a:pt x="2774" y="556"/>
                </a:lnTo>
                <a:lnTo>
                  <a:pt x="2795" y="556"/>
                </a:lnTo>
                <a:lnTo>
                  <a:pt x="2800" y="561"/>
                </a:lnTo>
                <a:lnTo>
                  <a:pt x="2811" y="572"/>
                </a:lnTo>
                <a:lnTo>
                  <a:pt x="2821" y="587"/>
                </a:lnTo>
                <a:lnTo>
                  <a:pt x="2837" y="592"/>
                </a:lnTo>
                <a:lnTo>
                  <a:pt x="2842" y="592"/>
                </a:lnTo>
                <a:lnTo>
                  <a:pt x="2837" y="608"/>
                </a:lnTo>
                <a:lnTo>
                  <a:pt x="2821" y="629"/>
                </a:lnTo>
                <a:lnTo>
                  <a:pt x="2832" y="644"/>
                </a:lnTo>
                <a:lnTo>
                  <a:pt x="2837" y="650"/>
                </a:lnTo>
                <a:lnTo>
                  <a:pt x="2847" y="655"/>
                </a:lnTo>
                <a:lnTo>
                  <a:pt x="2878" y="655"/>
                </a:lnTo>
                <a:lnTo>
                  <a:pt x="2910" y="655"/>
                </a:lnTo>
                <a:lnTo>
                  <a:pt x="2920" y="660"/>
                </a:lnTo>
                <a:lnTo>
                  <a:pt x="2920" y="686"/>
                </a:lnTo>
                <a:lnTo>
                  <a:pt x="2925" y="702"/>
                </a:lnTo>
                <a:lnTo>
                  <a:pt x="2930" y="707"/>
                </a:lnTo>
                <a:lnTo>
                  <a:pt x="2951" y="696"/>
                </a:lnTo>
                <a:lnTo>
                  <a:pt x="2977" y="681"/>
                </a:lnTo>
                <a:lnTo>
                  <a:pt x="2977" y="686"/>
                </a:lnTo>
                <a:lnTo>
                  <a:pt x="2998" y="727"/>
                </a:lnTo>
                <a:lnTo>
                  <a:pt x="3029" y="769"/>
                </a:lnTo>
                <a:lnTo>
                  <a:pt x="3019" y="769"/>
                </a:lnTo>
                <a:lnTo>
                  <a:pt x="3008" y="774"/>
                </a:lnTo>
                <a:lnTo>
                  <a:pt x="3013" y="774"/>
                </a:lnTo>
                <a:lnTo>
                  <a:pt x="3034" y="774"/>
                </a:lnTo>
                <a:lnTo>
                  <a:pt x="3060" y="800"/>
                </a:lnTo>
                <a:lnTo>
                  <a:pt x="3045" y="769"/>
                </a:lnTo>
                <a:lnTo>
                  <a:pt x="3050" y="774"/>
                </a:lnTo>
                <a:lnTo>
                  <a:pt x="3055" y="774"/>
                </a:lnTo>
                <a:lnTo>
                  <a:pt x="3071" y="790"/>
                </a:lnTo>
                <a:lnTo>
                  <a:pt x="3081" y="800"/>
                </a:lnTo>
                <a:lnTo>
                  <a:pt x="3086" y="800"/>
                </a:lnTo>
                <a:lnTo>
                  <a:pt x="3091" y="800"/>
                </a:lnTo>
                <a:lnTo>
                  <a:pt x="3091" y="790"/>
                </a:lnTo>
                <a:lnTo>
                  <a:pt x="3076" y="774"/>
                </a:lnTo>
                <a:lnTo>
                  <a:pt x="3071" y="769"/>
                </a:lnTo>
                <a:lnTo>
                  <a:pt x="3081" y="769"/>
                </a:lnTo>
                <a:lnTo>
                  <a:pt x="3076" y="764"/>
                </a:lnTo>
                <a:lnTo>
                  <a:pt x="3071" y="764"/>
                </a:lnTo>
                <a:lnTo>
                  <a:pt x="3091" y="753"/>
                </a:lnTo>
                <a:lnTo>
                  <a:pt x="3102" y="753"/>
                </a:lnTo>
                <a:lnTo>
                  <a:pt x="3097" y="759"/>
                </a:lnTo>
                <a:lnTo>
                  <a:pt x="3097" y="764"/>
                </a:lnTo>
                <a:lnTo>
                  <a:pt x="3091" y="764"/>
                </a:lnTo>
                <a:lnTo>
                  <a:pt x="3086" y="764"/>
                </a:lnTo>
                <a:lnTo>
                  <a:pt x="3138" y="759"/>
                </a:lnTo>
                <a:lnTo>
                  <a:pt x="3154" y="753"/>
                </a:lnTo>
                <a:lnTo>
                  <a:pt x="3149" y="753"/>
                </a:lnTo>
                <a:lnTo>
                  <a:pt x="3123" y="753"/>
                </a:lnTo>
                <a:lnTo>
                  <a:pt x="3117" y="753"/>
                </a:lnTo>
                <a:lnTo>
                  <a:pt x="3133" y="748"/>
                </a:lnTo>
                <a:lnTo>
                  <a:pt x="3143" y="753"/>
                </a:lnTo>
                <a:lnTo>
                  <a:pt x="3149" y="753"/>
                </a:lnTo>
                <a:lnTo>
                  <a:pt x="3169" y="748"/>
                </a:lnTo>
                <a:lnTo>
                  <a:pt x="3185" y="748"/>
                </a:lnTo>
                <a:lnTo>
                  <a:pt x="3211" y="743"/>
                </a:lnTo>
                <a:lnTo>
                  <a:pt x="3237" y="733"/>
                </a:lnTo>
                <a:lnTo>
                  <a:pt x="3247" y="753"/>
                </a:lnTo>
                <a:lnTo>
                  <a:pt x="3263" y="764"/>
                </a:lnTo>
                <a:lnTo>
                  <a:pt x="3284" y="769"/>
                </a:lnTo>
                <a:lnTo>
                  <a:pt x="3310" y="769"/>
                </a:lnTo>
                <a:lnTo>
                  <a:pt x="3330" y="785"/>
                </a:lnTo>
                <a:lnTo>
                  <a:pt x="3320" y="811"/>
                </a:lnTo>
                <a:lnTo>
                  <a:pt x="3320" y="821"/>
                </a:lnTo>
                <a:lnTo>
                  <a:pt x="3330" y="831"/>
                </a:lnTo>
                <a:lnTo>
                  <a:pt x="3341" y="837"/>
                </a:lnTo>
                <a:lnTo>
                  <a:pt x="3351" y="847"/>
                </a:lnTo>
                <a:lnTo>
                  <a:pt x="3362" y="868"/>
                </a:lnTo>
                <a:lnTo>
                  <a:pt x="3367" y="894"/>
                </a:lnTo>
                <a:lnTo>
                  <a:pt x="3367" y="904"/>
                </a:lnTo>
                <a:lnTo>
                  <a:pt x="3377" y="909"/>
                </a:lnTo>
                <a:lnTo>
                  <a:pt x="3398" y="909"/>
                </a:lnTo>
                <a:lnTo>
                  <a:pt x="3403" y="935"/>
                </a:lnTo>
                <a:lnTo>
                  <a:pt x="3403" y="956"/>
                </a:lnTo>
                <a:lnTo>
                  <a:pt x="3393" y="972"/>
                </a:lnTo>
                <a:lnTo>
                  <a:pt x="3382" y="961"/>
                </a:lnTo>
                <a:lnTo>
                  <a:pt x="3377" y="951"/>
                </a:lnTo>
                <a:lnTo>
                  <a:pt x="3367" y="956"/>
                </a:lnTo>
                <a:lnTo>
                  <a:pt x="3362" y="972"/>
                </a:lnTo>
                <a:lnTo>
                  <a:pt x="3367" y="992"/>
                </a:lnTo>
                <a:lnTo>
                  <a:pt x="3372" y="1003"/>
                </a:lnTo>
                <a:lnTo>
                  <a:pt x="3372" y="1008"/>
                </a:lnTo>
                <a:lnTo>
                  <a:pt x="3362" y="1008"/>
                </a:lnTo>
                <a:lnTo>
                  <a:pt x="3351" y="1008"/>
                </a:lnTo>
                <a:lnTo>
                  <a:pt x="3346" y="1018"/>
                </a:lnTo>
                <a:lnTo>
                  <a:pt x="3247" y="1034"/>
                </a:lnTo>
                <a:lnTo>
                  <a:pt x="3206" y="1039"/>
                </a:lnTo>
                <a:lnTo>
                  <a:pt x="3185" y="1034"/>
                </a:lnTo>
                <a:lnTo>
                  <a:pt x="3164" y="1029"/>
                </a:lnTo>
                <a:lnTo>
                  <a:pt x="3154" y="1018"/>
                </a:lnTo>
                <a:lnTo>
                  <a:pt x="3159" y="1008"/>
                </a:lnTo>
                <a:lnTo>
                  <a:pt x="3175" y="998"/>
                </a:lnTo>
                <a:lnTo>
                  <a:pt x="3164" y="1003"/>
                </a:lnTo>
                <a:lnTo>
                  <a:pt x="3149" y="1008"/>
                </a:lnTo>
                <a:lnTo>
                  <a:pt x="3143" y="1024"/>
                </a:lnTo>
                <a:lnTo>
                  <a:pt x="3128" y="1018"/>
                </a:lnTo>
                <a:lnTo>
                  <a:pt x="3123" y="946"/>
                </a:lnTo>
                <a:lnTo>
                  <a:pt x="3112" y="894"/>
                </a:lnTo>
                <a:lnTo>
                  <a:pt x="3097" y="847"/>
                </a:lnTo>
                <a:lnTo>
                  <a:pt x="3112" y="904"/>
                </a:lnTo>
                <a:lnTo>
                  <a:pt x="3117" y="966"/>
                </a:lnTo>
                <a:lnTo>
                  <a:pt x="3117" y="1018"/>
                </a:lnTo>
                <a:lnTo>
                  <a:pt x="3097" y="1024"/>
                </a:lnTo>
                <a:lnTo>
                  <a:pt x="3102" y="992"/>
                </a:lnTo>
                <a:lnTo>
                  <a:pt x="3102" y="977"/>
                </a:lnTo>
                <a:lnTo>
                  <a:pt x="3097" y="982"/>
                </a:lnTo>
                <a:lnTo>
                  <a:pt x="3091" y="1013"/>
                </a:lnTo>
                <a:lnTo>
                  <a:pt x="3086" y="1013"/>
                </a:lnTo>
                <a:lnTo>
                  <a:pt x="3102" y="951"/>
                </a:lnTo>
                <a:lnTo>
                  <a:pt x="3102" y="920"/>
                </a:lnTo>
                <a:lnTo>
                  <a:pt x="3097" y="894"/>
                </a:lnTo>
                <a:lnTo>
                  <a:pt x="3081" y="847"/>
                </a:lnTo>
                <a:lnTo>
                  <a:pt x="3071" y="831"/>
                </a:lnTo>
                <a:lnTo>
                  <a:pt x="3060" y="821"/>
                </a:lnTo>
                <a:lnTo>
                  <a:pt x="3050" y="816"/>
                </a:lnTo>
                <a:lnTo>
                  <a:pt x="3060" y="831"/>
                </a:lnTo>
                <a:lnTo>
                  <a:pt x="3076" y="868"/>
                </a:lnTo>
                <a:lnTo>
                  <a:pt x="3086" y="915"/>
                </a:lnTo>
                <a:lnTo>
                  <a:pt x="3091" y="925"/>
                </a:lnTo>
                <a:lnTo>
                  <a:pt x="3086" y="920"/>
                </a:lnTo>
                <a:lnTo>
                  <a:pt x="3071" y="873"/>
                </a:lnTo>
                <a:lnTo>
                  <a:pt x="3081" y="920"/>
                </a:lnTo>
                <a:lnTo>
                  <a:pt x="3081" y="935"/>
                </a:lnTo>
                <a:lnTo>
                  <a:pt x="3076" y="940"/>
                </a:lnTo>
                <a:lnTo>
                  <a:pt x="3071" y="935"/>
                </a:lnTo>
                <a:lnTo>
                  <a:pt x="3065" y="925"/>
                </a:lnTo>
                <a:lnTo>
                  <a:pt x="3060" y="925"/>
                </a:lnTo>
                <a:lnTo>
                  <a:pt x="3065" y="946"/>
                </a:lnTo>
                <a:lnTo>
                  <a:pt x="3071" y="951"/>
                </a:lnTo>
                <a:lnTo>
                  <a:pt x="3076" y="946"/>
                </a:lnTo>
                <a:lnTo>
                  <a:pt x="3081" y="946"/>
                </a:lnTo>
                <a:lnTo>
                  <a:pt x="3081" y="951"/>
                </a:lnTo>
                <a:lnTo>
                  <a:pt x="3076" y="956"/>
                </a:lnTo>
                <a:lnTo>
                  <a:pt x="3076" y="961"/>
                </a:lnTo>
                <a:lnTo>
                  <a:pt x="3081" y="982"/>
                </a:lnTo>
                <a:lnTo>
                  <a:pt x="3076" y="998"/>
                </a:lnTo>
                <a:lnTo>
                  <a:pt x="3065" y="1034"/>
                </a:lnTo>
                <a:lnTo>
                  <a:pt x="3060" y="1029"/>
                </a:lnTo>
                <a:lnTo>
                  <a:pt x="3050" y="1034"/>
                </a:lnTo>
                <a:lnTo>
                  <a:pt x="3045" y="1039"/>
                </a:lnTo>
                <a:lnTo>
                  <a:pt x="3045" y="1044"/>
                </a:lnTo>
                <a:lnTo>
                  <a:pt x="3050" y="1050"/>
                </a:lnTo>
                <a:lnTo>
                  <a:pt x="3039" y="1065"/>
                </a:lnTo>
                <a:lnTo>
                  <a:pt x="3034" y="1086"/>
                </a:lnTo>
                <a:lnTo>
                  <a:pt x="3034" y="1102"/>
                </a:lnTo>
                <a:lnTo>
                  <a:pt x="3045" y="1122"/>
                </a:lnTo>
                <a:lnTo>
                  <a:pt x="3060" y="1128"/>
                </a:lnTo>
                <a:lnTo>
                  <a:pt x="3086" y="1133"/>
                </a:lnTo>
                <a:lnTo>
                  <a:pt x="3149" y="1128"/>
                </a:lnTo>
                <a:lnTo>
                  <a:pt x="3237" y="1107"/>
                </a:lnTo>
                <a:lnTo>
                  <a:pt x="3175" y="1117"/>
                </a:lnTo>
                <a:lnTo>
                  <a:pt x="3143" y="1122"/>
                </a:lnTo>
                <a:lnTo>
                  <a:pt x="3123" y="1117"/>
                </a:lnTo>
                <a:lnTo>
                  <a:pt x="3102" y="1112"/>
                </a:lnTo>
                <a:lnTo>
                  <a:pt x="3117" y="1112"/>
                </a:lnTo>
                <a:lnTo>
                  <a:pt x="3185" y="1107"/>
                </a:lnTo>
                <a:lnTo>
                  <a:pt x="3190" y="1107"/>
                </a:lnTo>
                <a:lnTo>
                  <a:pt x="3195" y="1107"/>
                </a:lnTo>
                <a:lnTo>
                  <a:pt x="3258" y="1096"/>
                </a:lnTo>
                <a:lnTo>
                  <a:pt x="3336" y="1070"/>
                </a:lnTo>
                <a:lnTo>
                  <a:pt x="3356" y="1086"/>
                </a:lnTo>
                <a:lnTo>
                  <a:pt x="3367" y="1096"/>
                </a:lnTo>
                <a:lnTo>
                  <a:pt x="3382" y="1122"/>
                </a:lnTo>
                <a:lnTo>
                  <a:pt x="3388" y="1117"/>
                </a:lnTo>
                <a:lnTo>
                  <a:pt x="3398" y="1122"/>
                </a:lnTo>
                <a:lnTo>
                  <a:pt x="3398" y="1133"/>
                </a:lnTo>
                <a:lnTo>
                  <a:pt x="3403" y="1133"/>
                </a:lnTo>
                <a:lnTo>
                  <a:pt x="3403" y="1122"/>
                </a:lnTo>
                <a:lnTo>
                  <a:pt x="3424" y="1128"/>
                </a:lnTo>
                <a:lnTo>
                  <a:pt x="3429" y="1128"/>
                </a:lnTo>
                <a:lnTo>
                  <a:pt x="3429" y="1122"/>
                </a:lnTo>
                <a:lnTo>
                  <a:pt x="3429" y="1107"/>
                </a:lnTo>
                <a:lnTo>
                  <a:pt x="3414" y="1091"/>
                </a:lnTo>
                <a:lnTo>
                  <a:pt x="3403" y="1081"/>
                </a:lnTo>
                <a:lnTo>
                  <a:pt x="3382" y="1076"/>
                </a:lnTo>
                <a:lnTo>
                  <a:pt x="3367" y="1060"/>
                </a:lnTo>
                <a:lnTo>
                  <a:pt x="3382" y="1055"/>
                </a:lnTo>
                <a:lnTo>
                  <a:pt x="3403" y="1044"/>
                </a:lnTo>
                <a:lnTo>
                  <a:pt x="3388" y="1050"/>
                </a:lnTo>
                <a:lnTo>
                  <a:pt x="3403" y="1029"/>
                </a:lnTo>
                <a:lnTo>
                  <a:pt x="3408" y="1029"/>
                </a:lnTo>
                <a:lnTo>
                  <a:pt x="3414" y="1029"/>
                </a:lnTo>
                <a:lnTo>
                  <a:pt x="3408" y="1029"/>
                </a:lnTo>
                <a:lnTo>
                  <a:pt x="3450" y="1008"/>
                </a:lnTo>
                <a:lnTo>
                  <a:pt x="3408" y="1018"/>
                </a:lnTo>
                <a:lnTo>
                  <a:pt x="3408" y="1013"/>
                </a:lnTo>
                <a:lnTo>
                  <a:pt x="3414" y="987"/>
                </a:lnTo>
                <a:lnTo>
                  <a:pt x="3429" y="961"/>
                </a:lnTo>
                <a:lnTo>
                  <a:pt x="3434" y="951"/>
                </a:lnTo>
                <a:lnTo>
                  <a:pt x="3429" y="946"/>
                </a:lnTo>
                <a:lnTo>
                  <a:pt x="3434" y="946"/>
                </a:lnTo>
                <a:lnTo>
                  <a:pt x="3460" y="992"/>
                </a:lnTo>
                <a:lnTo>
                  <a:pt x="3471" y="1008"/>
                </a:lnTo>
                <a:lnTo>
                  <a:pt x="3471" y="1013"/>
                </a:lnTo>
                <a:lnTo>
                  <a:pt x="3471" y="1018"/>
                </a:lnTo>
                <a:lnTo>
                  <a:pt x="3476" y="1018"/>
                </a:lnTo>
                <a:lnTo>
                  <a:pt x="3476" y="1024"/>
                </a:lnTo>
                <a:lnTo>
                  <a:pt x="3481" y="1034"/>
                </a:lnTo>
                <a:lnTo>
                  <a:pt x="3481" y="1029"/>
                </a:lnTo>
                <a:lnTo>
                  <a:pt x="3481" y="1034"/>
                </a:lnTo>
                <a:lnTo>
                  <a:pt x="3481" y="1029"/>
                </a:lnTo>
                <a:lnTo>
                  <a:pt x="3465" y="977"/>
                </a:lnTo>
                <a:lnTo>
                  <a:pt x="3460" y="982"/>
                </a:lnTo>
                <a:lnTo>
                  <a:pt x="3434" y="940"/>
                </a:lnTo>
                <a:lnTo>
                  <a:pt x="3434" y="915"/>
                </a:lnTo>
                <a:lnTo>
                  <a:pt x="3450" y="935"/>
                </a:lnTo>
                <a:lnTo>
                  <a:pt x="3460" y="925"/>
                </a:lnTo>
                <a:lnTo>
                  <a:pt x="3471" y="935"/>
                </a:lnTo>
                <a:lnTo>
                  <a:pt x="3476" y="940"/>
                </a:lnTo>
                <a:lnTo>
                  <a:pt x="3476" y="920"/>
                </a:lnTo>
                <a:lnTo>
                  <a:pt x="3471" y="852"/>
                </a:lnTo>
                <a:lnTo>
                  <a:pt x="3465" y="831"/>
                </a:lnTo>
                <a:lnTo>
                  <a:pt x="3450" y="790"/>
                </a:lnTo>
                <a:lnTo>
                  <a:pt x="3439" y="774"/>
                </a:lnTo>
                <a:lnTo>
                  <a:pt x="3424" y="769"/>
                </a:lnTo>
                <a:lnTo>
                  <a:pt x="3403" y="764"/>
                </a:lnTo>
                <a:lnTo>
                  <a:pt x="3398" y="759"/>
                </a:lnTo>
                <a:lnTo>
                  <a:pt x="3398" y="753"/>
                </a:lnTo>
                <a:lnTo>
                  <a:pt x="3408" y="753"/>
                </a:lnTo>
                <a:lnTo>
                  <a:pt x="3429" y="753"/>
                </a:lnTo>
                <a:lnTo>
                  <a:pt x="3450" y="774"/>
                </a:lnTo>
                <a:lnTo>
                  <a:pt x="3471" y="795"/>
                </a:lnTo>
                <a:lnTo>
                  <a:pt x="3476" y="821"/>
                </a:lnTo>
                <a:lnTo>
                  <a:pt x="3486" y="837"/>
                </a:lnTo>
                <a:lnTo>
                  <a:pt x="3476" y="805"/>
                </a:lnTo>
                <a:lnTo>
                  <a:pt x="3476" y="790"/>
                </a:lnTo>
                <a:lnTo>
                  <a:pt x="3481" y="800"/>
                </a:lnTo>
                <a:lnTo>
                  <a:pt x="3486" y="805"/>
                </a:lnTo>
                <a:lnTo>
                  <a:pt x="3491" y="811"/>
                </a:lnTo>
                <a:lnTo>
                  <a:pt x="3507" y="800"/>
                </a:lnTo>
                <a:lnTo>
                  <a:pt x="3512" y="805"/>
                </a:lnTo>
                <a:lnTo>
                  <a:pt x="3507" y="847"/>
                </a:lnTo>
                <a:lnTo>
                  <a:pt x="3507" y="899"/>
                </a:lnTo>
                <a:lnTo>
                  <a:pt x="3512" y="925"/>
                </a:lnTo>
                <a:lnTo>
                  <a:pt x="3523" y="935"/>
                </a:lnTo>
                <a:lnTo>
                  <a:pt x="3533" y="935"/>
                </a:lnTo>
                <a:lnTo>
                  <a:pt x="3538" y="925"/>
                </a:lnTo>
                <a:lnTo>
                  <a:pt x="3538" y="915"/>
                </a:lnTo>
                <a:lnTo>
                  <a:pt x="3528" y="909"/>
                </a:lnTo>
                <a:lnTo>
                  <a:pt x="3517" y="909"/>
                </a:lnTo>
                <a:lnTo>
                  <a:pt x="3517" y="904"/>
                </a:lnTo>
                <a:lnTo>
                  <a:pt x="3517" y="894"/>
                </a:lnTo>
                <a:lnTo>
                  <a:pt x="3533" y="868"/>
                </a:lnTo>
                <a:lnTo>
                  <a:pt x="3543" y="857"/>
                </a:lnTo>
                <a:lnTo>
                  <a:pt x="3549" y="857"/>
                </a:lnTo>
                <a:lnTo>
                  <a:pt x="3554" y="868"/>
                </a:lnTo>
                <a:lnTo>
                  <a:pt x="3554" y="894"/>
                </a:lnTo>
                <a:lnTo>
                  <a:pt x="3554" y="951"/>
                </a:lnTo>
                <a:lnTo>
                  <a:pt x="3564" y="982"/>
                </a:lnTo>
                <a:lnTo>
                  <a:pt x="3575" y="1003"/>
                </a:lnTo>
                <a:lnTo>
                  <a:pt x="3585" y="1013"/>
                </a:lnTo>
                <a:lnTo>
                  <a:pt x="3569" y="987"/>
                </a:lnTo>
                <a:lnTo>
                  <a:pt x="3569" y="977"/>
                </a:lnTo>
                <a:lnTo>
                  <a:pt x="3590" y="992"/>
                </a:lnTo>
                <a:lnTo>
                  <a:pt x="3606" y="1018"/>
                </a:lnTo>
                <a:lnTo>
                  <a:pt x="3616" y="1044"/>
                </a:lnTo>
                <a:lnTo>
                  <a:pt x="3627" y="1096"/>
                </a:lnTo>
                <a:lnTo>
                  <a:pt x="3627" y="1128"/>
                </a:lnTo>
                <a:lnTo>
                  <a:pt x="3621" y="1128"/>
                </a:lnTo>
                <a:lnTo>
                  <a:pt x="3621" y="1112"/>
                </a:lnTo>
                <a:lnTo>
                  <a:pt x="3611" y="1076"/>
                </a:lnTo>
                <a:lnTo>
                  <a:pt x="3606" y="1055"/>
                </a:lnTo>
                <a:lnTo>
                  <a:pt x="3590" y="1039"/>
                </a:lnTo>
                <a:lnTo>
                  <a:pt x="3575" y="1018"/>
                </a:lnTo>
                <a:lnTo>
                  <a:pt x="3554" y="961"/>
                </a:lnTo>
                <a:lnTo>
                  <a:pt x="3549" y="951"/>
                </a:lnTo>
                <a:lnTo>
                  <a:pt x="3543" y="966"/>
                </a:lnTo>
                <a:lnTo>
                  <a:pt x="3543" y="998"/>
                </a:lnTo>
                <a:lnTo>
                  <a:pt x="3538" y="1024"/>
                </a:lnTo>
                <a:lnTo>
                  <a:pt x="3528" y="1034"/>
                </a:lnTo>
                <a:lnTo>
                  <a:pt x="3528" y="1029"/>
                </a:lnTo>
                <a:lnTo>
                  <a:pt x="3523" y="1013"/>
                </a:lnTo>
                <a:lnTo>
                  <a:pt x="3512" y="1003"/>
                </a:lnTo>
                <a:lnTo>
                  <a:pt x="3502" y="998"/>
                </a:lnTo>
                <a:lnTo>
                  <a:pt x="3491" y="1003"/>
                </a:lnTo>
                <a:lnTo>
                  <a:pt x="3491" y="1008"/>
                </a:lnTo>
                <a:lnTo>
                  <a:pt x="3497" y="1008"/>
                </a:lnTo>
                <a:lnTo>
                  <a:pt x="3491" y="1024"/>
                </a:lnTo>
                <a:lnTo>
                  <a:pt x="3497" y="1029"/>
                </a:lnTo>
                <a:lnTo>
                  <a:pt x="3502" y="1018"/>
                </a:lnTo>
                <a:lnTo>
                  <a:pt x="3502" y="1024"/>
                </a:lnTo>
                <a:lnTo>
                  <a:pt x="3502" y="1034"/>
                </a:lnTo>
                <a:lnTo>
                  <a:pt x="3507" y="1034"/>
                </a:lnTo>
                <a:lnTo>
                  <a:pt x="3517" y="1065"/>
                </a:lnTo>
                <a:lnTo>
                  <a:pt x="3507" y="1096"/>
                </a:lnTo>
                <a:lnTo>
                  <a:pt x="3486" y="1039"/>
                </a:lnTo>
                <a:lnTo>
                  <a:pt x="3491" y="1060"/>
                </a:lnTo>
                <a:lnTo>
                  <a:pt x="3486" y="1055"/>
                </a:lnTo>
                <a:lnTo>
                  <a:pt x="3507" y="1107"/>
                </a:lnTo>
                <a:lnTo>
                  <a:pt x="3497" y="1143"/>
                </a:lnTo>
                <a:lnTo>
                  <a:pt x="3491" y="1179"/>
                </a:lnTo>
                <a:lnTo>
                  <a:pt x="3486" y="1185"/>
                </a:lnTo>
                <a:lnTo>
                  <a:pt x="3486" y="1169"/>
                </a:lnTo>
                <a:lnTo>
                  <a:pt x="3481" y="1164"/>
                </a:lnTo>
                <a:lnTo>
                  <a:pt x="3465" y="1242"/>
                </a:lnTo>
                <a:lnTo>
                  <a:pt x="3476" y="1211"/>
                </a:lnTo>
                <a:lnTo>
                  <a:pt x="3481" y="1200"/>
                </a:lnTo>
                <a:lnTo>
                  <a:pt x="3486" y="1205"/>
                </a:lnTo>
                <a:lnTo>
                  <a:pt x="3491" y="1195"/>
                </a:lnTo>
                <a:lnTo>
                  <a:pt x="3491" y="1257"/>
                </a:lnTo>
                <a:lnTo>
                  <a:pt x="3491" y="1273"/>
                </a:lnTo>
                <a:lnTo>
                  <a:pt x="3491" y="1268"/>
                </a:lnTo>
                <a:lnTo>
                  <a:pt x="3497" y="1200"/>
                </a:lnTo>
                <a:lnTo>
                  <a:pt x="3502" y="1164"/>
                </a:lnTo>
                <a:lnTo>
                  <a:pt x="3507" y="1159"/>
                </a:lnTo>
                <a:lnTo>
                  <a:pt x="3512" y="1164"/>
                </a:lnTo>
                <a:lnTo>
                  <a:pt x="3523" y="1174"/>
                </a:lnTo>
                <a:lnTo>
                  <a:pt x="3523" y="1179"/>
                </a:lnTo>
                <a:lnTo>
                  <a:pt x="3523" y="1185"/>
                </a:lnTo>
                <a:lnTo>
                  <a:pt x="3533" y="1257"/>
                </a:lnTo>
                <a:lnTo>
                  <a:pt x="3538" y="1335"/>
                </a:lnTo>
                <a:lnTo>
                  <a:pt x="3533" y="1377"/>
                </a:lnTo>
                <a:lnTo>
                  <a:pt x="3528" y="1434"/>
                </a:lnTo>
                <a:lnTo>
                  <a:pt x="3523" y="1398"/>
                </a:lnTo>
                <a:lnTo>
                  <a:pt x="3523" y="1429"/>
                </a:lnTo>
                <a:lnTo>
                  <a:pt x="3523" y="1439"/>
                </a:lnTo>
                <a:lnTo>
                  <a:pt x="3517" y="1429"/>
                </a:lnTo>
                <a:lnTo>
                  <a:pt x="3507" y="1315"/>
                </a:lnTo>
                <a:lnTo>
                  <a:pt x="3497" y="1237"/>
                </a:lnTo>
                <a:lnTo>
                  <a:pt x="3497" y="1330"/>
                </a:lnTo>
                <a:lnTo>
                  <a:pt x="3512" y="1460"/>
                </a:lnTo>
                <a:lnTo>
                  <a:pt x="3533" y="1616"/>
                </a:lnTo>
                <a:lnTo>
                  <a:pt x="3528" y="1673"/>
                </a:lnTo>
                <a:lnTo>
                  <a:pt x="3528" y="1657"/>
                </a:lnTo>
                <a:lnTo>
                  <a:pt x="3517" y="1626"/>
                </a:lnTo>
                <a:lnTo>
                  <a:pt x="3517" y="1611"/>
                </a:lnTo>
                <a:lnTo>
                  <a:pt x="3523" y="1647"/>
                </a:lnTo>
                <a:lnTo>
                  <a:pt x="3523" y="1663"/>
                </a:lnTo>
                <a:lnTo>
                  <a:pt x="3517" y="1657"/>
                </a:lnTo>
                <a:lnTo>
                  <a:pt x="3512" y="1621"/>
                </a:lnTo>
                <a:lnTo>
                  <a:pt x="3502" y="1564"/>
                </a:lnTo>
                <a:lnTo>
                  <a:pt x="3497" y="1528"/>
                </a:lnTo>
                <a:lnTo>
                  <a:pt x="3497" y="1522"/>
                </a:lnTo>
                <a:lnTo>
                  <a:pt x="3491" y="1528"/>
                </a:lnTo>
                <a:lnTo>
                  <a:pt x="3497" y="1538"/>
                </a:lnTo>
                <a:lnTo>
                  <a:pt x="3486" y="1502"/>
                </a:lnTo>
                <a:lnTo>
                  <a:pt x="3486" y="1491"/>
                </a:lnTo>
                <a:lnTo>
                  <a:pt x="3486" y="1512"/>
                </a:lnTo>
                <a:lnTo>
                  <a:pt x="3497" y="1564"/>
                </a:lnTo>
                <a:lnTo>
                  <a:pt x="3512" y="1621"/>
                </a:lnTo>
                <a:lnTo>
                  <a:pt x="3517" y="1673"/>
                </a:lnTo>
                <a:lnTo>
                  <a:pt x="3512" y="1668"/>
                </a:lnTo>
                <a:lnTo>
                  <a:pt x="3512" y="1652"/>
                </a:lnTo>
                <a:lnTo>
                  <a:pt x="3512" y="1668"/>
                </a:lnTo>
                <a:lnTo>
                  <a:pt x="3507" y="1663"/>
                </a:lnTo>
                <a:lnTo>
                  <a:pt x="3507" y="1652"/>
                </a:lnTo>
                <a:lnTo>
                  <a:pt x="3502" y="1611"/>
                </a:lnTo>
                <a:lnTo>
                  <a:pt x="3491" y="1564"/>
                </a:lnTo>
                <a:lnTo>
                  <a:pt x="3497" y="1585"/>
                </a:lnTo>
                <a:lnTo>
                  <a:pt x="3497" y="1595"/>
                </a:lnTo>
                <a:lnTo>
                  <a:pt x="3491" y="1585"/>
                </a:lnTo>
                <a:lnTo>
                  <a:pt x="3497" y="1621"/>
                </a:lnTo>
                <a:lnTo>
                  <a:pt x="3497" y="1626"/>
                </a:lnTo>
                <a:lnTo>
                  <a:pt x="3502" y="1663"/>
                </a:lnTo>
                <a:lnTo>
                  <a:pt x="3491" y="1657"/>
                </a:lnTo>
                <a:lnTo>
                  <a:pt x="3481" y="1626"/>
                </a:lnTo>
                <a:lnTo>
                  <a:pt x="3465" y="1538"/>
                </a:lnTo>
                <a:lnTo>
                  <a:pt x="3481" y="1631"/>
                </a:lnTo>
                <a:lnTo>
                  <a:pt x="3460" y="1538"/>
                </a:lnTo>
                <a:lnTo>
                  <a:pt x="3465" y="1579"/>
                </a:lnTo>
                <a:lnTo>
                  <a:pt x="3471" y="1595"/>
                </a:lnTo>
                <a:lnTo>
                  <a:pt x="3465" y="1585"/>
                </a:lnTo>
                <a:lnTo>
                  <a:pt x="3471" y="1616"/>
                </a:lnTo>
                <a:lnTo>
                  <a:pt x="3476" y="1657"/>
                </a:lnTo>
                <a:lnTo>
                  <a:pt x="3471" y="1663"/>
                </a:lnTo>
                <a:lnTo>
                  <a:pt x="3465" y="1663"/>
                </a:lnTo>
                <a:lnTo>
                  <a:pt x="3471" y="1673"/>
                </a:lnTo>
                <a:lnTo>
                  <a:pt x="3481" y="1683"/>
                </a:lnTo>
                <a:lnTo>
                  <a:pt x="3486" y="1709"/>
                </a:lnTo>
                <a:lnTo>
                  <a:pt x="3476" y="1720"/>
                </a:lnTo>
                <a:lnTo>
                  <a:pt x="3465" y="1715"/>
                </a:lnTo>
                <a:lnTo>
                  <a:pt x="3424" y="1694"/>
                </a:lnTo>
                <a:lnTo>
                  <a:pt x="3408" y="1689"/>
                </a:lnTo>
                <a:lnTo>
                  <a:pt x="3393" y="1694"/>
                </a:lnTo>
                <a:lnTo>
                  <a:pt x="3372" y="1621"/>
                </a:lnTo>
                <a:lnTo>
                  <a:pt x="3398" y="1605"/>
                </a:lnTo>
                <a:lnTo>
                  <a:pt x="3408" y="1600"/>
                </a:lnTo>
                <a:lnTo>
                  <a:pt x="3398" y="1569"/>
                </a:lnTo>
                <a:lnTo>
                  <a:pt x="3377" y="1590"/>
                </a:lnTo>
                <a:lnTo>
                  <a:pt x="3367" y="1611"/>
                </a:lnTo>
                <a:lnTo>
                  <a:pt x="3294" y="1408"/>
                </a:lnTo>
                <a:lnTo>
                  <a:pt x="3325" y="1486"/>
                </a:lnTo>
                <a:lnTo>
                  <a:pt x="3372" y="1637"/>
                </a:lnTo>
                <a:lnTo>
                  <a:pt x="3377" y="1647"/>
                </a:lnTo>
                <a:lnTo>
                  <a:pt x="3372" y="1652"/>
                </a:lnTo>
                <a:lnTo>
                  <a:pt x="3346" y="1579"/>
                </a:lnTo>
                <a:lnTo>
                  <a:pt x="3362" y="1637"/>
                </a:lnTo>
                <a:lnTo>
                  <a:pt x="3362" y="1652"/>
                </a:lnTo>
                <a:lnTo>
                  <a:pt x="3356" y="1668"/>
                </a:lnTo>
                <a:lnTo>
                  <a:pt x="3351" y="1657"/>
                </a:lnTo>
                <a:lnTo>
                  <a:pt x="3346" y="1657"/>
                </a:lnTo>
                <a:lnTo>
                  <a:pt x="3341" y="1657"/>
                </a:lnTo>
                <a:lnTo>
                  <a:pt x="3330" y="1647"/>
                </a:lnTo>
                <a:lnTo>
                  <a:pt x="3325" y="1642"/>
                </a:lnTo>
                <a:lnTo>
                  <a:pt x="3336" y="1642"/>
                </a:lnTo>
                <a:lnTo>
                  <a:pt x="3341" y="1642"/>
                </a:lnTo>
                <a:lnTo>
                  <a:pt x="3346" y="1637"/>
                </a:lnTo>
                <a:lnTo>
                  <a:pt x="3330" y="1611"/>
                </a:lnTo>
                <a:lnTo>
                  <a:pt x="3320" y="1595"/>
                </a:lnTo>
                <a:lnTo>
                  <a:pt x="3310" y="1590"/>
                </a:lnTo>
                <a:lnTo>
                  <a:pt x="3299" y="1595"/>
                </a:lnTo>
                <a:lnTo>
                  <a:pt x="3315" y="1600"/>
                </a:lnTo>
                <a:lnTo>
                  <a:pt x="3336" y="1626"/>
                </a:lnTo>
                <a:lnTo>
                  <a:pt x="3336" y="1631"/>
                </a:lnTo>
                <a:lnTo>
                  <a:pt x="3325" y="1631"/>
                </a:lnTo>
                <a:lnTo>
                  <a:pt x="3315" y="1626"/>
                </a:lnTo>
                <a:lnTo>
                  <a:pt x="3304" y="1631"/>
                </a:lnTo>
                <a:lnTo>
                  <a:pt x="3299" y="1631"/>
                </a:lnTo>
                <a:lnTo>
                  <a:pt x="3299" y="1637"/>
                </a:lnTo>
                <a:lnTo>
                  <a:pt x="3310" y="1647"/>
                </a:lnTo>
                <a:lnTo>
                  <a:pt x="3330" y="1657"/>
                </a:lnTo>
                <a:lnTo>
                  <a:pt x="3351" y="1678"/>
                </a:lnTo>
                <a:lnTo>
                  <a:pt x="3351" y="1683"/>
                </a:lnTo>
                <a:lnTo>
                  <a:pt x="3351" y="1689"/>
                </a:lnTo>
                <a:lnTo>
                  <a:pt x="3346" y="1704"/>
                </a:lnTo>
                <a:lnTo>
                  <a:pt x="3341" y="1704"/>
                </a:lnTo>
                <a:lnTo>
                  <a:pt x="3330" y="1704"/>
                </a:lnTo>
                <a:lnTo>
                  <a:pt x="3330" y="1709"/>
                </a:lnTo>
                <a:lnTo>
                  <a:pt x="3341" y="1715"/>
                </a:lnTo>
                <a:lnTo>
                  <a:pt x="3320" y="1735"/>
                </a:lnTo>
                <a:lnTo>
                  <a:pt x="3320" y="1746"/>
                </a:lnTo>
                <a:lnTo>
                  <a:pt x="3320" y="1756"/>
                </a:lnTo>
                <a:lnTo>
                  <a:pt x="3320" y="1772"/>
                </a:lnTo>
                <a:lnTo>
                  <a:pt x="3315" y="1782"/>
                </a:lnTo>
                <a:lnTo>
                  <a:pt x="3299" y="1777"/>
                </a:lnTo>
                <a:lnTo>
                  <a:pt x="3289" y="1772"/>
                </a:lnTo>
                <a:lnTo>
                  <a:pt x="3294" y="1808"/>
                </a:lnTo>
                <a:lnTo>
                  <a:pt x="3263" y="1829"/>
                </a:lnTo>
                <a:lnTo>
                  <a:pt x="3258" y="1829"/>
                </a:lnTo>
                <a:lnTo>
                  <a:pt x="3252" y="1813"/>
                </a:lnTo>
                <a:lnTo>
                  <a:pt x="3242" y="1808"/>
                </a:lnTo>
                <a:lnTo>
                  <a:pt x="3232" y="1808"/>
                </a:lnTo>
                <a:lnTo>
                  <a:pt x="3211" y="1824"/>
                </a:lnTo>
                <a:lnTo>
                  <a:pt x="3195" y="1834"/>
                </a:lnTo>
                <a:lnTo>
                  <a:pt x="3190" y="1844"/>
                </a:lnTo>
                <a:lnTo>
                  <a:pt x="3206" y="1855"/>
                </a:lnTo>
                <a:lnTo>
                  <a:pt x="3221" y="1855"/>
                </a:lnTo>
                <a:lnTo>
                  <a:pt x="3237" y="1855"/>
                </a:lnTo>
                <a:lnTo>
                  <a:pt x="3242" y="1865"/>
                </a:lnTo>
                <a:lnTo>
                  <a:pt x="3247" y="1876"/>
                </a:lnTo>
                <a:lnTo>
                  <a:pt x="3252" y="1876"/>
                </a:lnTo>
                <a:lnTo>
                  <a:pt x="3263" y="1860"/>
                </a:lnTo>
                <a:lnTo>
                  <a:pt x="3263" y="1855"/>
                </a:lnTo>
                <a:lnTo>
                  <a:pt x="3263" y="1860"/>
                </a:lnTo>
                <a:lnTo>
                  <a:pt x="3258" y="1870"/>
                </a:lnTo>
                <a:lnTo>
                  <a:pt x="3252" y="1876"/>
                </a:lnTo>
                <a:lnTo>
                  <a:pt x="3252" y="1881"/>
                </a:lnTo>
                <a:lnTo>
                  <a:pt x="3258" y="1891"/>
                </a:lnTo>
                <a:lnTo>
                  <a:pt x="3278" y="1865"/>
                </a:lnTo>
                <a:lnTo>
                  <a:pt x="3268" y="1902"/>
                </a:lnTo>
                <a:lnTo>
                  <a:pt x="3252" y="1922"/>
                </a:lnTo>
                <a:lnTo>
                  <a:pt x="3242" y="1933"/>
                </a:lnTo>
                <a:lnTo>
                  <a:pt x="3258" y="1922"/>
                </a:lnTo>
                <a:lnTo>
                  <a:pt x="3289" y="1902"/>
                </a:lnTo>
                <a:lnTo>
                  <a:pt x="3284" y="1912"/>
                </a:lnTo>
                <a:lnTo>
                  <a:pt x="3278" y="1922"/>
                </a:lnTo>
                <a:lnTo>
                  <a:pt x="3299" y="1891"/>
                </a:lnTo>
                <a:lnTo>
                  <a:pt x="3304" y="1928"/>
                </a:lnTo>
                <a:lnTo>
                  <a:pt x="3304" y="1943"/>
                </a:lnTo>
                <a:lnTo>
                  <a:pt x="3299" y="1943"/>
                </a:lnTo>
                <a:lnTo>
                  <a:pt x="3294" y="1938"/>
                </a:lnTo>
                <a:lnTo>
                  <a:pt x="3289" y="1933"/>
                </a:lnTo>
                <a:lnTo>
                  <a:pt x="3268" y="1938"/>
                </a:lnTo>
                <a:lnTo>
                  <a:pt x="3258" y="1948"/>
                </a:lnTo>
                <a:lnTo>
                  <a:pt x="3252" y="1954"/>
                </a:lnTo>
                <a:lnTo>
                  <a:pt x="3237" y="1995"/>
                </a:lnTo>
                <a:lnTo>
                  <a:pt x="3232" y="2005"/>
                </a:lnTo>
                <a:lnTo>
                  <a:pt x="3232" y="2011"/>
                </a:lnTo>
                <a:lnTo>
                  <a:pt x="3242" y="2011"/>
                </a:lnTo>
                <a:lnTo>
                  <a:pt x="3273" y="1995"/>
                </a:lnTo>
                <a:lnTo>
                  <a:pt x="3273" y="1990"/>
                </a:lnTo>
                <a:lnTo>
                  <a:pt x="3268" y="1990"/>
                </a:lnTo>
                <a:lnTo>
                  <a:pt x="3252" y="1990"/>
                </a:lnTo>
                <a:lnTo>
                  <a:pt x="3263" y="1974"/>
                </a:lnTo>
                <a:lnTo>
                  <a:pt x="3289" y="1985"/>
                </a:lnTo>
                <a:lnTo>
                  <a:pt x="3294" y="1990"/>
                </a:lnTo>
                <a:lnTo>
                  <a:pt x="3289" y="1990"/>
                </a:lnTo>
                <a:lnTo>
                  <a:pt x="3289" y="1995"/>
                </a:lnTo>
                <a:lnTo>
                  <a:pt x="3289" y="2005"/>
                </a:lnTo>
                <a:lnTo>
                  <a:pt x="3284" y="2011"/>
                </a:lnTo>
                <a:lnTo>
                  <a:pt x="3278" y="2021"/>
                </a:lnTo>
                <a:lnTo>
                  <a:pt x="3263" y="2011"/>
                </a:lnTo>
                <a:lnTo>
                  <a:pt x="3258" y="2011"/>
                </a:lnTo>
                <a:lnTo>
                  <a:pt x="3242" y="2016"/>
                </a:lnTo>
                <a:lnTo>
                  <a:pt x="3237" y="2021"/>
                </a:lnTo>
                <a:lnTo>
                  <a:pt x="3247" y="2026"/>
                </a:lnTo>
                <a:lnTo>
                  <a:pt x="3258" y="2031"/>
                </a:lnTo>
                <a:lnTo>
                  <a:pt x="3263" y="2031"/>
                </a:lnTo>
                <a:lnTo>
                  <a:pt x="3263" y="2037"/>
                </a:lnTo>
                <a:lnTo>
                  <a:pt x="3252" y="2052"/>
                </a:lnTo>
                <a:lnTo>
                  <a:pt x="3232" y="2068"/>
                </a:lnTo>
                <a:lnTo>
                  <a:pt x="3221" y="2073"/>
                </a:lnTo>
                <a:lnTo>
                  <a:pt x="3216" y="2073"/>
                </a:lnTo>
                <a:lnTo>
                  <a:pt x="3211" y="2073"/>
                </a:lnTo>
                <a:lnTo>
                  <a:pt x="3211" y="2068"/>
                </a:lnTo>
                <a:lnTo>
                  <a:pt x="3226" y="2057"/>
                </a:lnTo>
                <a:lnTo>
                  <a:pt x="3211" y="2052"/>
                </a:lnTo>
                <a:lnTo>
                  <a:pt x="3180" y="2042"/>
                </a:lnTo>
                <a:lnTo>
                  <a:pt x="3175" y="2042"/>
                </a:lnTo>
                <a:lnTo>
                  <a:pt x="3175" y="2052"/>
                </a:lnTo>
                <a:lnTo>
                  <a:pt x="3169" y="2057"/>
                </a:lnTo>
                <a:lnTo>
                  <a:pt x="3164" y="2057"/>
                </a:lnTo>
                <a:lnTo>
                  <a:pt x="3169" y="2052"/>
                </a:lnTo>
                <a:lnTo>
                  <a:pt x="3164" y="2047"/>
                </a:lnTo>
                <a:lnTo>
                  <a:pt x="3154" y="2052"/>
                </a:lnTo>
                <a:lnTo>
                  <a:pt x="3149" y="2057"/>
                </a:lnTo>
                <a:lnTo>
                  <a:pt x="3149" y="2068"/>
                </a:lnTo>
                <a:lnTo>
                  <a:pt x="3143" y="2068"/>
                </a:lnTo>
                <a:lnTo>
                  <a:pt x="3133" y="2068"/>
                </a:lnTo>
                <a:lnTo>
                  <a:pt x="3128" y="2073"/>
                </a:lnTo>
                <a:lnTo>
                  <a:pt x="3128" y="2078"/>
                </a:lnTo>
                <a:lnTo>
                  <a:pt x="3128" y="2083"/>
                </a:lnTo>
                <a:lnTo>
                  <a:pt x="3133" y="2089"/>
                </a:lnTo>
                <a:lnTo>
                  <a:pt x="3143" y="2089"/>
                </a:lnTo>
                <a:lnTo>
                  <a:pt x="3149" y="2094"/>
                </a:lnTo>
                <a:lnTo>
                  <a:pt x="3149" y="2099"/>
                </a:lnTo>
                <a:lnTo>
                  <a:pt x="3154" y="2109"/>
                </a:lnTo>
                <a:lnTo>
                  <a:pt x="3149" y="2115"/>
                </a:lnTo>
                <a:lnTo>
                  <a:pt x="3143" y="2120"/>
                </a:lnTo>
                <a:lnTo>
                  <a:pt x="3128" y="2120"/>
                </a:lnTo>
                <a:lnTo>
                  <a:pt x="3112" y="2115"/>
                </a:lnTo>
                <a:lnTo>
                  <a:pt x="3117" y="2120"/>
                </a:lnTo>
                <a:lnTo>
                  <a:pt x="3123" y="2130"/>
                </a:lnTo>
                <a:lnTo>
                  <a:pt x="3123" y="2135"/>
                </a:lnTo>
                <a:lnTo>
                  <a:pt x="3112" y="2135"/>
                </a:lnTo>
                <a:lnTo>
                  <a:pt x="3112" y="2146"/>
                </a:lnTo>
                <a:lnTo>
                  <a:pt x="3112" y="2156"/>
                </a:lnTo>
                <a:lnTo>
                  <a:pt x="3107" y="2156"/>
                </a:lnTo>
                <a:lnTo>
                  <a:pt x="3091" y="2161"/>
                </a:lnTo>
                <a:lnTo>
                  <a:pt x="3081" y="2167"/>
                </a:lnTo>
                <a:lnTo>
                  <a:pt x="3086" y="2167"/>
                </a:lnTo>
                <a:lnTo>
                  <a:pt x="3091" y="2172"/>
                </a:lnTo>
                <a:lnTo>
                  <a:pt x="3091" y="2182"/>
                </a:lnTo>
                <a:lnTo>
                  <a:pt x="3091" y="2187"/>
                </a:lnTo>
                <a:lnTo>
                  <a:pt x="3086" y="2192"/>
                </a:lnTo>
                <a:lnTo>
                  <a:pt x="3097" y="2198"/>
                </a:lnTo>
                <a:lnTo>
                  <a:pt x="3102" y="2203"/>
                </a:lnTo>
                <a:lnTo>
                  <a:pt x="3102" y="2208"/>
                </a:lnTo>
                <a:lnTo>
                  <a:pt x="3102" y="2213"/>
                </a:lnTo>
                <a:lnTo>
                  <a:pt x="3107" y="2213"/>
                </a:lnTo>
                <a:lnTo>
                  <a:pt x="3112" y="2213"/>
                </a:lnTo>
                <a:lnTo>
                  <a:pt x="3117" y="2213"/>
                </a:lnTo>
                <a:lnTo>
                  <a:pt x="3117" y="2218"/>
                </a:lnTo>
                <a:lnTo>
                  <a:pt x="3123" y="2224"/>
                </a:lnTo>
                <a:lnTo>
                  <a:pt x="3128" y="2224"/>
                </a:lnTo>
                <a:lnTo>
                  <a:pt x="3138" y="2229"/>
                </a:lnTo>
                <a:lnTo>
                  <a:pt x="3143" y="2229"/>
                </a:lnTo>
                <a:lnTo>
                  <a:pt x="3149" y="2229"/>
                </a:lnTo>
                <a:lnTo>
                  <a:pt x="3154" y="2234"/>
                </a:lnTo>
                <a:lnTo>
                  <a:pt x="3154" y="2239"/>
                </a:lnTo>
                <a:lnTo>
                  <a:pt x="3159" y="2250"/>
                </a:lnTo>
                <a:lnTo>
                  <a:pt x="3169" y="2260"/>
                </a:lnTo>
                <a:lnTo>
                  <a:pt x="3169" y="2265"/>
                </a:lnTo>
                <a:lnTo>
                  <a:pt x="3164" y="2270"/>
                </a:lnTo>
                <a:lnTo>
                  <a:pt x="3164" y="2286"/>
                </a:lnTo>
                <a:lnTo>
                  <a:pt x="3169" y="2291"/>
                </a:lnTo>
                <a:lnTo>
                  <a:pt x="3169" y="2317"/>
                </a:lnTo>
                <a:lnTo>
                  <a:pt x="3175" y="2333"/>
                </a:lnTo>
                <a:lnTo>
                  <a:pt x="3195" y="2380"/>
                </a:lnTo>
                <a:lnTo>
                  <a:pt x="3190" y="2374"/>
                </a:lnTo>
                <a:lnTo>
                  <a:pt x="3185" y="2364"/>
                </a:lnTo>
                <a:lnTo>
                  <a:pt x="3180" y="2359"/>
                </a:lnTo>
                <a:lnTo>
                  <a:pt x="3180" y="2369"/>
                </a:lnTo>
                <a:lnTo>
                  <a:pt x="3185" y="2374"/>
                </a:lnTo>
                <a:lnTo>
                  <a:pt x="3180" y="2385"/>
                </a:lnTo>
                <a:lnTo>
                  <a:pt x="3185" y="2390"/>
                </a:lnTo>
                <a:lnTo>
                  <a:pt x="3190" y="2390"/>
                </a:lnTo>
                <a:lnTo>
                  <a:pt x="3190" y="2395"/>
                </a:lnTo>
                <a:lnTo>
                  <a:pt x="3185" y="2400"/>
                </a:lnTo>
                <a:lnTo>
                  <a:pt x="3180" y="2400"/>
                </a:lnTo>
                <a:lnTo>
                  <a:pt x="3180" y="2390"/>
                </a:lnTo>
                <a:lnTo>
                  <a:pt x="3175" y="2390"/>
                </a:lnTo>
                <a:lnTo>
                  <a:pt x="3169" y="2390"/>
                </a:lnTo>
                <a:lnTo>
                  <a:pt x="3169" y="2400"/>
                </a:lnTo>
                <a:lnTo>
                  <a:pt x="3164" y="2405"/>
                </a:lnTo>
                <a:lnTo>
                  <a:pt x="3175" y="2411"/>
                </a:lnTo>
                <a:lnTo>
                  <a:pt x="3175" y="2416"/>
                </a:lnTo>
                <a:lnTo>
                  <a:pt x="3159" y="2411"/>
                </a:lnTo>
                <a:lnTo>
                  <a:pt x="3138" y="2411"/>
                </a:lnTo>
                <a:lnTo>
                  <a:pt x="3133" y="2411"/>
                </a:lnTo>
                <a:lnTo>
                  <a:pt x="3128" y="2405"/>
                </a:lnTo>
                <a:lnTo>
                  <a:pt x="3107" y="2380"/>
                </a:lnTo>
                <a:lnTo>
                  <a:pt x="3091" y="2364"/>
                </a:lnTo>
                <a:lnTo>
                  <a:pt x="3086" y="2364"/>
                </a:lnTo>
                <a:lnTo>
                  <a:pt x="3086" y="2369"/>
                </a:lnTo>
                <a:lnTo>
                  <a:pt x="3086" y="2380"/>
                </a:lnTo>
                <a:lnTo>
                  <a:pt x="3097" y="2400"/>
                </a:lnTo>
                <a:lnTo>
                  <a:pt x="3128" y="2431"/>
                </a:lnTo>
                <a:lnTo>
                  <a:pt x="3128" y="2437"/>
                </a:lnTo>
                <a:lnTo>
                  <a:pt x="3128" y="2442"/>
                </a:lnTo>
                <a:lnTo>
                  <a:pt x="3128" y="2437"/>
                </a:lnTo>
                <a:lnTo>
                  <a:pt x="3123" y="2431"/>
                </a:lnTo>
                <a:lnTo>
                  <a:pt x="3117" y="2437"/>
                </a:lnTo>
                <a:lnTo>
                  <a:pt x="3117" y="2442"/>
                </a:lnTo>
                <a:lnTo>
                  <a:pt x="3112" y="2437"/>
                </a:lnTo>
                <a:lnTo>
                  <a:pt x="3107" y="2431"/>
                </a:lnTo>
                <a:lnTo>
                  <a:pt x="3102" y="2431"/>
                </a:lnTo>
                <a:lnTo>
                  <a:pt x="3091" y="2431"/>
                </a:lnTo>
                <a:lnTo>
                  <a:pt x="3086" y="2437"/>
                </a:lnTo>
                <a:lnTo>
                  <a:pt x="3081" y="2442"/>
                </a:lnTo>
                <a:lnTo>
                  <a:pt x="3076" y="2447"/>
                </a:lnTo>
                <a:lnTo>
                  <a:pt x="3045" y="2405"/>
                </a:lnTo>
                <a:lnTo>
                  <a:pt x="3034" y="2380"/>
                </a:lnTo>
                <a:lnTo>
                  <a:pt x="3029" y="2364"/>
                </a:lnTo>
                <a:lnTo>
                  <a:pt x="3019" y="2359"/>
                </a:lnTo>
                <a:lnTo>
                  <a:pt x="3013" y="2359"/>
                </a:lnTo>
                <a:lnTo>
                  <a:pt x="3013" y="2364"/>
                </a:lnTo>
                <a:lnTo>
                  <a:pt x="3019" y="2385"/>
                </a:lnTo>
                <a:lnTo>
                  <a:pt x="3045" y="2437"/>
                </a:lnTo>
                <a:lnTo>
                  <a:pt x="3055" y="2457"/>
                </a:lnTo>
                <a:lnTo>
                  <a:pt x="3050" y="2457"/>
                </a:lnTo>
                <a:lnTo>
                  <a:pt x="3045" y="2452"/>
                </a:lnTo>
                <a:lnTo>
                  <a:pt x="3045" y="2463"/>
                </a:lnTo>
                <a:lnTo>
                  <a:pt x="3039" y="2468"/>
                </a:lnTo>
                <a:lnTo>
                  <a:pt x="3039" y="2473"/>
                </a:lnTo>
                <a:lnTo>
                  <a:pt x="3045" y="2473"/>
                </a:lnTo>
                <a:lnTo>
                  <a:pt x="3039" y="2473"/>
                </a:lnTo>
                <a:lnTo>
                  <a:pt x="3039" y="2478"/>
                </a:lnTo>
                <a:lnTo>
                  <a:pt x="3039" y="2483"/>
                </a:lnTo>
                <a:lnTo>
                  <a:pt x="3039" y="2489"/>
                </a:lnTo>
                <a:lnTo>
                  <a:pt x="3039" y="2483"/>
                </a:lnTo>
                <a:lnTo>
                  <a:pt x="3034" y="2478"/>
                </a:lnTo>
                <a:lnTo>
                  <a:pt x="3029" y="2489"/>
                </a:lnTo>
                <a:lnTo>
                  <a:pt x="3034" y="2489"/>
                </a:lnTo>
                <a:lnTo>
                  <a:pt x="3024" y="2489"/>
                </a:lnTo>
                <a:lnTo>
                  <a:pt x="3013" y="2473"/>
                </a:lnTo>
                <a:lnTo>
                  <a:pt x="3008" y="2473"/>
                </a:lnTo>
                <a:lnTo>
                  <a:pt x="3008" y="2478"/>
                </a:lnTo>
                <a:lnTo>
                  <a:pt x="3003" y="2483"/>
                </a:lnTo>
                <a:lnTo>
                  <a:pt x="2998" y="2489"/>
                </a:lnTo>
                <a:lnTo>
                  <a:pt x="2676" y="2489"/>
                </a:lnTo>
                <a:lnTo>
                  <a:pt x="2655" y="2473"/>
                </a:lnTo>
                <a:lnTo>
                  <a:pt x="2660" y="2489"/>
                </a:lnTo>
                <a:lnTo>
                  <a:pt x="2400" y="2483"/>
                </a:lnTo>
                <a:lnTo>
                  <a:pt x="2115" y="2478"/>
                </a:lnTo>
                <a:lnTo>
                  <a:pt x="2037" y="2478"/>
                </a:lnTo>
                <a:lnTo>
                  <a:pt x="1995" y="2447"/>
                </a:lnTo>
                <a:lnTo>
                  <a:pt x="1980" y="2431"/>
                </a:lnTo>
                <a:lnTo>
                  <a:pt x="1990" y="2442"/>
                </a:lnTo>
                <a:lnTo>
                  <a:pt x="2021" y="2473"/>
                </a:lnTo>
                <a:lnTo>
                  <a:pt x="1855" y="2468"/>
                </a:lnTo>
                <a:lnTo>
                  <a:pt x="1595" y="2463"/>
                </a:lnTo>
                <a:lnTo>
                  <a:pt x="1335" y="2463"/>
                </a:lnTo>
                <a:lnTo>
                  <a:pt x="1081" y="2457"/>
                </a:lnTo>
                <a:lnTo>
                  <a:pt x="816" y="2442"/>
                </a:lnTo>
                <a:lnTo>
                  <a:pt x="707" y="2437"/>
                </a:lnTo>
                <a:lnTo>
                  <a:pt x="577" y="2437"/>
                </a:lnTo>
                <a:lnTo>
                  <a:pt x="322" y="2437"/>
                </a:lnTo>
                <a:lnTo>
                  <a:pt x="333" y="2369"/>
                </a:lnTo>
                <a:lnTo>
                  <a:pt x="333" y="2364"/>
                </a:lnTo>
                <a:lnTo>
                  <a:pt x="333" y="2374"/>
                </a:lnTo>
                <a:lnTo>
                  <a:pt x="327" y="2385"/>
                </a:lnTo>
                <a:lnTo>
                  <a:pt x="327" y="2364"/>
                </a:lnTo>
                <a:lnTo>
                  <a:pt x="327" y="2348"/>
                </a:lnTo>
                <a:lnTo>
                  <a:pt x="327" y="2343"/>
                </a:lnTo>
                <a:lnTo>
                  <a:pt x="327" y="2338"/>
                </a:lnTo>
                <a:lnTo>
                  <a:pt x="327" y="2333"/>
                </a:lnTo>
                <a:lnTo>
                  <a:pt x="322" y="2343"/>
                </a:lnTo>
                <a:lnTo>
                  <a:pt x="327" y="2260"/>
                </a:lnTo>
                <a:lnTo>
                  <a:pt x="333" y="2167"/>
                </a:lnTo>
                <a:lnTo>
                  <a:pt x="327" y="2167"/>
                </a:lnTo>
                <a:lnTo>
                  <a:pt x="327" y="2203"/>
                </a:lnTo>
                <a:lnTo>
                  <a:pt x="317" y="2229"/>
                </a:lnTo>
                <a:lnTo>
                  <a:pt x="322" y="2208"/>
                </a:lnTo>
                <a:lnTo>
                  <a:pt x="322" y="2192"/>
                </a:lnTo>
                <a:lnTo>
                  <a:pt x="322" y="2208"/>
                </a:lnTo>
                <a:lnTo>
                  <a:pt x="317" y="2213"/>
                </a:lnTo>
                <a:lnTo>
                  <a:pt x="317" y="2192"/>
                </a:lnTo>
                <a:lnTo>
                  <a:pt x="322" y="2172"/>
                </a:lnTo>
                <a:lnTo>
                  <a:pt x="322" y="2182"/>
                </a:lnTo>
                <a:lnTo>
                  <a:pt x="327" y="2156"/>
                </a:lnTo>
                <a:lnTo>
                  <a:pt x="333" y="2151"/>
                </a:lnTo>
                <a:lnTo>
                  <a:pt x="333" y="2141"/>
                </a:lnTo>
                <a:lnTo>
                  <a:pt x="338" y="2120"/>
                </a:lnTo>
                <a:lnTo>
                  <a:pt x="333" y="2115"/>
                </a:lnTo>
                <a:lnTo>
                  <a:pt x="327" y="2120"/>
                </a:lnTo>
                <a:lnTo>
                  <a:pt x="327" y="2094"/>
                </a:lnTo>
                <a:lnTo>
                  <a:pt x="327" y="2083"/>
                </a:lnTo>
                <a:lnTo>
                  <a:pt x="327" y="2073"/>
                </a:lnTo>
                <a:lnTo>
                  <a:pt x="327" y="2094"/>
                </a:lnTo>
                <a:lnTo>
                  <a:pt x="333" y="2052"/>
                </a:lnTo>
                <a:lnTo>
                  <a:pt x="333" y="2057"/>
                </a:lnTo>
                <a:lnTo>
                  <a:pt x="333" y="2037"/>
                </a:lnTo>
                <a:lnTo>
                  <a:pt x="338" y="2021"/>
                </a:lnTo>
                <a:lnTo>
                  <a:pt x="333" y="2016"/>
                </a:lnTo>
                <a:lnTo>
                  <a:pt x="333" y="2037"/>
                </a:lnTo>
                <a:lnTo>
                  <a:pt x="327" y="2052"/>
                </a:lnTo>
                <a:lnTo>
                  <a:pt x="327" y="2037"/>
                </a:lnTo>
                <a:lnTo>
                  <a:pt x="327" y="2016"/>
                </a:lnTo>
                <a:lnTo>
                  <a:pt x="322" y="2057"/>
                </a:lnTo>
                <a:lnTo>
                  <a:pt x="317" y="2078"/>
                </a:lnTo>
                <a:lnTo>
                  <a:pt x="317" y="2099"/>
                </a:lnTo>
                <a:lnTo>
                  <a:pt x="322" y="2094"/>
                </a:lnTo>
                <a:lnTo>
                  <a:pt x="317" y="2130"/>
                </a:lnTo>
                <a:lnTo>
                  <a:pt x="317" y="2161"/>
                </a:lnTo>
                <a:lnTo>
                  <a:pt x="307" y="2156"/>
                </a:lnTo>
                <a:lnTo>
                  <a:pt x="307" y="2234"/>
                </a:lnTo>
                <a:lnTo>
                  <a:pt x="307" y="2307"/>
                </a:lnTo>
                <a:lnTo>
                  <a:pt x="302" y="2322"/>
                </a:lnTo>
                <a:lnTo>
                  <a:pt x="302" y="2328"/>
                </a:lnTo>
                <a:lnTo>
                  <a:pt x="302" y="2333"/>
                </a:lnTo>
                <a:lnTo>
                  <a:pt x="296" y="2338"/>
                </a:lnTo>
                <a:lnTo>
                  <a:pt x="296" y="2343"/>
                </a:lnTo>
                <a:lnTo>
                  <a:pt x="302" y="2338"/>
                </a:lnTo>
                <a:lnTo>
                  <a:pt x="296" y="2354"/>
                </a:lnTo>
                <a:lnTo>
                  <a:pt x="296" y="2359"/>
                </a:lnTo>
                <a:lnTo>
                  <a:pt x="302" y="2364"/>
                </a:lnTo>
                <a:lnTo>
                  <a:pt x="302" y="2369"/>
                </a:lnTo>
                <a:lnTo>
                  <a:pt x="307" y="2354"/>
                </a:lnTo>
                <a:lnTo>
                  <a:pt x="307" y="2343"/>
                </a:lnTo>
                <a:lnTo>
                  <a:pt x="317" y="2343"/>
                </a:lnTo>
                <a:lnTo>
                  <a:pt x="307" y="2395"/>
                </a:lnTo>
                <a:lnTo>
                  <a:pt x="302" y="2416"/>
                </a:lnTo>
                <a:lnTo>
                  <a:pt x="296" y="2426"/>
                </a:lnTo>
                <a:lnTo>
                  <a:pt x="296" y="2437"/>
                </a:lnTo>
                <a:lnTo>
                  <a:pt x="291" y="2437"/>
                </a:lnTo>
                <a:lnTo>
                  <a:pt x="239" y="2447"/>
                </a:lnTo>
                <a:lnTo>
                  <a:pt x="208" y="2457"/>
                </a:lnTo>
                <a:lnTo>
                  <a:pt x="187" y="2468"/>
                </a:lnTo>
                <a:lnTo>
                  <a:pt x="187" y="2483"/>
                </a:lnTo>
                <a:lnTo>
                  <a:pt x="192" y="2494"/>
                </a:lnTo>
                <a:lnTo>
                  <a:pt x="203" y="2499"/>
                </a:lnTo>
                <a:lnTo>
                  <a:pt x="218" y="2509"/>
                </a:lnTo>
                <a:lnTo>
                  <a:pt x="255" y="2525"/>
                </a:lnTo>
                <a:lnTo>
                  <a:pt x="291" y="2530"/>
                </a:lnTo>
                <a:lnTo>
                  <a:pt x="286" y="2598"/>
                </a:lnTo>
                <a:lnTo>
                  <a:pt x="291" y="2598"/>
                </a:lnTo>
                <a:lnTo>
                  <a:pt x="286" y="2613"/>
                </a:lnTo>
                <a:lnTo>
                  <a:pt x="286" y="2634"/>
                </a:lnTo>
                <a:lnTo>
                  <a:pt x="291" y="2650"/>
                </a:lnTo>
                <a:lnTo>
                  <a:pt x="286" y="2660"/>
                </a:lnTo>
                <a:lnTo>
                  <a:pt x="296" y="2676"/>
                </a:lnTo>
                <a:lnTo>
                  <a:pt x="286" y="2717"/>
                </a:lnTo>
                <a:lnTo>
                  <a:pt x="291" y="2707"/>
                </a:lnTo>
                <a:lnTo>
                  <a:pt x="286" y="2722"/>
                </a:lnTo>
                <a:lnTo>
                  <a:pt x="286" y="2780"/>
                </a:lnTo>
                <a:lnTo>
                  <a:pt x="276" y="2842"/>
                </a:lnTo>
                <a:lnTo>
                  <a:pt x="281" y="2831"/>
                </a:lnTo>
                <a:lnTo>
                  <a:pt x="286" y="2837"/>
                </a:lnTo>
                <a:lnTo>
                  <a:pt x="276" y="2878"/>
                </a:lnTo>
                <a:lnTo>
                  <a:pt x="276" y="2930"/>
                </a:lnTo>
                <a:lnTo>
                  <a:pt x="281" y="2930"/>
                </a:lnTo>
                <a:lnTo>
                  <a:pt x="276" y="2946"/>
                </a:lnTo>
                <a:lnTo>
                  <a:pt x="281" y="2946"/>
                </a:lnTo>
                <a:lnTo>
                  <a:pt x="276" y="2998"/>
                </a:lnTo>
                <a:lnTo>
                  <a:pt x="270" y="3039"/>
                </a:lnTo>
                <a:lnTo>
                  <a:pt x="276" y="3029"/>
                </a:lnTo>
                <a:lnTo>
                  <a:pt x="281" y="3024"/>
                </a:lnTo>
                <a:lnTo>
                  <a:pt x="276" y="3102"/>
                </a:lnTo>
                <a:lnTo>
                  <a:pt x="276" y="3107"/>
                </a:lnTo>
                <a:lnTo>
                  <a:pt x="327" y="3107"/>
                </a:lnTo>
                <a:lnTo>
                  <a:pt x="333" y="3086"/>
                </a:lnTo>
                <a:lnTo>
                  <a:pt x="327" y="3086"/>
                </a:lnTo>
                <a:lnTo>
                  <a:pt x="327" y="3076"/>
                </a:lnTo>
                <a:lnTo>
                  <a:pt x="327" y="3081"/>
                </a:lnTo>
                <a:lnTo>
                  <a:pt x="322" y="3076"/>
                </a:lnTo>
                <a:lnTo>
                  <a:pt x="317" y="3076"/>
                </a:lnTo>
                <a:lnTo>
                  <a:pt x="317" y="3060"/>
                </a:lnTo>
                <a:lnTo>
                  <a:pt x="322" y="3050"/>
                </a:lnTo>
                <a:lnTo>
                  <a:pt x="322" y="3044"/>
                </a:lnTo>
                <a:lnTo>
                  <a:pt x="322" y="3034"/>
                </a:lnTo>
                <a:lnTo>
                  <a:pt x="322" y="3013"/>
                </a:lnTo>
                <a:lnTo>
                  <a:pt x="322" y="2998"/>
                </a:lnTo>
                <a:lnTo>
                  <a:pt x="327" y="2982"/>
                </a:lnTo>
                <a:lnTo>
                  <a:pt x="327" y="2961"/>
                </a:lnTo>
                <a:lnTo>
                  <a:pt x="327" y="2972"/>
                </a:lnTo>
                <a:lnTo>
                  <a:pt x="322" y="2977"/>
                </a:lnTo>
                <a:lnTo>
                  <a:pt x="322" y="2961"/>
                </a:lnTo>
                <a:lnTo>
                  <a:pt x="327" y="2941"/>
                </a:lnTo>
                <a:lnTo>
                  <a:pt x="468" y="2946"/>
                </a:lnTo>
                <a:lnTo>
                  <a:pt x="582" y="2941"/>
                </a:lnTo>
                <a:lnTo>
                  <a:pt x="722" y="2941"/>
                </a:lnTo>
                <a:lnTo>
                  <a:pt x="915" y="2941"/>
                </a:lnTo>
                <a:lnTo>
                  <a:pt x="977" y="2935"/>
                </a:lnTo>
                <a:lnTo>
                  <a:pt x="1034" y="2930"/>
                </a:lnTo>
                <a:lnTo>
                  <a:pt x="1122" y="2930"/>
                </a:lnTo>
                <a:lnTo>
                  <a:pt x="1226" y="2935"/>
                </a:lnTo>
                <a:lnTo>
                  <a:pt x="1413" y="2935"/>
                </a:lnTo>
                <a:lnTo>
                  <a:pt x="1574" y="2941"/>
                </a:lnTo>
                <a:lnTo>
                  <a:pt x="1735" y="2941"/>
                </a:lnTo>
                <a:lnTo>
                  <a:pt x="2452" y="2935"/>
                </a:lnTo>
                <a:lnTo>
                  <a:pt x="1980" y="2935"/>
                </a:lnTo>
                <a:lnTo>
                  <a:pt x="1829" y="2935"/>
                </a:lnTo>
                <a:lnTo>
                  <a:pt x="1522" y="2935"/>
                </a:lnTo>
                <a:lnTo>
                  <a:pt x="1439" y="2935"/>
                </a:lnTo>
                <a:lnTo>
                  <a:pt x="1091" y="2930"/>
                </a:lnTo>
                <a:lnTo>
                  <a:pt x="1050" y="2930"/>
                </a:lnTo>
                <a:lnTo>
                  <a:pt x="935" y="2930"/>
                </a:lnTo>
                <a:lnTo>
                  <a:pt x="868" y="2935"/>
                </a:lnTo>
                <a:lnTo>
                  <a:pt x="592" y="2935"/>
                </a:lnTo>
                <a:lnTo>
                  <a:pt x="437" y="2935"/>
                </a:lnTo>
                <a:lnTo>
                  <a:pt x="379" y="2930"/>
                </a:lnTo>
                <a:lnTo>
                  <a:pt x="327" y="2935"/>
                </a:lnTo>
                <a:lnTo>
                  <a:pt x="333" y="2909"/>
                </a:lnTo>
                <a:lnTo>
                  <a:pt x="327" y="2925"/>
                </a:lnTo>
                <a:lnTo>
                  <a:pt x="322" y="2930"/>
                </a:lnTo>
                <a:lnTo>
                  <a:pt x="322" y="2915"/>
                </a:lnTo>
                <a:lnTo>
                  <a:pt x="322" y="2899"/>
                </a:lnTo>
                <a:lnTo>
                  <a:pt x="327" y="2904"/>
                </a:lnTo>
                <a:lnTo>
                  <a:pt x="333" y="2899"/>
                </a:lnTo>
                <a:lnTo>
                  <a:pt x="327" y="2889"/>
                </a:lnTo>
                <a:lnTo>
                  <a:pt x="322" y="2889"/>
                </a:lnTo>
                <a:lnTo>
                  <a:pt x="338" y="2831"/>
                </a:lnTo>
                <a:lnTo>
                  <a:pt x="333" y="2831"/>
                </a:lnTo>
                <a:lnTo>
                  <a:pt x="333" y="2837"/>
                </a:lnTo>
                <a:lnTo>
                  <a:pt x="327" y="2842"/>
                </a:lnTo>
                <a:lnTo>
                  <a:pt x="327" y="2857"/>
                </a:lnTo>
                <a:lnTo>
                  <a:pt x="322" y="2857"/>
                </a:lnTo>
                <a:lnTo>
                  <a:pt x="322" y="2842"/>
                </a:lnTo>
                <a:lnTo>
                  <a:pt x="327" y="2811"/>
                </a:lnTo>
                <a:lnTo>
                  <a:pt x="317" y="2842"/>
                </a:lnTo>
                <a:lnTo>
                  <a:pt x="317" y="2795"/>
                </a:lnTo>
                <a:lnTo>
                  <a:pt x="317" y="2754"/>
                </a:lnTo>
                <a:lnTo>
                  <a:pt x="322" y="2670"/>
                </a:lnTo>
                <a:lnTo>
                  <a:pt x="327" y="2691"/>
                </a:lnTo>
                <a:lnTo>
                  <a:pt x="327" y="2696"/>
                </a:lnTo>
                <a:lnTo>
                  <a:pt x="333" y="2696"/>
                </a:lnTo>
                <a:lnTo>
                  <a:pt x="338" y="2639"/>
                </a:lnTo>
                <a:lnTo>
                  <a:pt x="338" y="2644"/>
                </a:lnTo>
                <a:lnTo>
                  <a:pt x="338" y="2618"/>
                </a:lnTo>
                <a:lnTo>
                  <a:pt x="338" y="2608"/>
                </a:lnTo>
                <a:lnTo>
                  <a:pt x="333" y="2598"/>
                </a:lnTo>
                <a:lnTo>
                  <a:pt x="333" y="2608"/>
                </a:lnTo>
                <a:lnTo>
                  <a:pt x="333" y="2618"/>
                </a:lnTo>
                <a:lnTo>
                  <a:pt x="327" y="2618"/>
                </a:lnTo>
                <a:lnTo>
                  <a:pt x="333" y="2582"/>
                </a:lnTo>
                <a:lnTo>
                  <a:pt x="327" y="2608"/>
                </a:lnTo>
                <a:lnTo>
                  <a:pt x="327" y="2634"/>
                </a:lnTo>
                <a:lnTo>
                  <a:pt x="327" y="2629"/>
                </a:lnTo>
                <a:lnTo>
                  <a:pt x="333" y="2618"/>
                </a:lnTo>
                <a:lnTo>
                  <a:pt x="327" y="2655"/>
                </a:lnTo>
                <a:lnTo>
                  <a:pt x="317" y="2676"/>
                </a:lnTo>
                <a:lnTo>
                  <a:pt x="317" y="2681"/>
                </a:lnTo>
                <a:lnTo>
                  <a:pt x="317" y="2676"/>
                </a:lnTo>
                <a:lnTo>
                  <a:pt x="307" y="2655"/>
                </a:lnTo>
                <a:lnTo>
                  <a:pt x="322" y="2613"/>
                </a:lnTo>
                <a:lnTo>
                  <a:pt x="327" y="2567"/>
                </a:lnTo>
                <a:lnTo>
                  <a:pt x="317" y="2546"/>
                </a:lnTo>
                <a:lnTo>
                  <a:pt x="327" y="2535"/>
                </a:lnTo>
                <a:lnTo>
                  <a:pt x="447" y="2541"/>
                </a:lnTo>
                <a:lnTo>
                  <a:pt x="525" y="2546"/>
                </a:lnTo>
                <a:lnTo>
                  <a:pt x="618" y="2551"/>
                </a:lnTo>
                <a:lnTo>
                  <a:pt x="592" y="2546"/>
                </a:lnTo>
                <a:lnTo>
                  <a:pt x="598" y="2546"/>
                </a:lnTo>
                <a:lnTo>
                  <a:pt x="665" y="2541"/>
                </a:lnTo>
                <a:lnTo>
                  <a:pt x="769" y="2541"/>
                </a:lnTo>
                <a:lnTo>
                  <a:pt x="831" y="2546"/>
                </a:lnTo>
                <a:lnTo>
                  <a:pt x="883" y="2556"/>
                </a:lnTo>
                <a:lnTo>
                  <a:pt x="1003" y="2572"/>
                </a:lnTo>
                <a:lnTo>
                  <a:pt x="1003" y="2577"/>
                </a:lnTo>
                <a:lnTo>
                  <a:pt x="1013" y="2582"/>
                </a:lnTo>
                <a:lnTo>
                  <a:pt x="1070" y="2593"/>
                </a:lnTo>
                <a:lnTo>
                  <a:pt x="1143" y="2593"/>
                </a:lnTo>
                <a:lnTo>
                  <a:pt x="1252" y="2593"/>
                </a:lnTo>
                <a:lnTo>
                  <a:pt x="1257" y="2598"/>
                </a:lnTo>
                <a:lnTo>
                  <a:pt x="1257" y="2603"/>
                </a:lnTo>
                <a:lnTo>
                  <a:pt x="1268" y="2603"/>
                </a:lnTo>
                <a:lnTo>
                  <a:pt x="1309" y="2608"/>
                </a:lnTo>
                <a:lnTo>
                  <a:pt x="1372" y="2608"/>
                </a:lnTo>
                <a:lnTo>
                  <a:pt x="1408" y="2603"/>
                </a:lnTo>
                <a:lnTo>
                  <a:pt x="1455" y="2598"/>
                </a:lnTo>
                <a:lnTo>
                  <a:pt x="1522" y="2593"/>
                </a:lnTo>
                <a:lnTo>
                  <a:pt x="1642" y="2587"/>
                </a:lnTo>
                <a:lnTo>
                  <a:pt x="1761" y="2582"/>
                </a:lnTo>
                <a:lnTo>
                  <a:pt x="1709" y="2582"/>
                </a:lnTo>
                <a:lnTo>
                  <a:pt x="1460" y="2587"/>
                </a:lnTo>
                <a:lnTo>
                  <a:pt x="1283" y="2582"/>
                </a:lnTo>
                <a:lnTo>
                  <a:pt x="1237" y="2577"/>
                </a:lnTo>
                <a:lnTo>
                  <a:pt x="1439" y="2577"/>
                </a:lnTo>
                <a:lnTo>
                  <a:pt x="1647" y="2577"/>
                </a:lnTo>
                <a:lnTo>
                  <a:pt x="1834" y="2577"/>
                </a:lnTo>
                <a:lnTo>
                  <a:pt x="1761" y="2582"/>
                </a:lnTo>
                <a:lnTo>
                  <a:pt x="1912" y="2582"/>
                </a:lnTo>
                <a:lnTo>
                  <a:pt x="2203" y="2582"/>
                </a:lnTo>
                <a:lnTo>
                  <a:pt x="2208" y="2587"/>
                </a:lnTo>
                <a:lnTo>
                  <a:pt x="2203" y="2582"/>
                </a:lnTo>
                <a:lnTo>
                  <a:pt x="2904" y="2577"/>
                </a:lnTo>
                <a:lnTo>
                  <a:pt x="2889" y="2582"/>
                </a:lnTo>
                <a:lnTo>
                  <a:pt x="2889" y="2587"/>
                </a:lnTo>
                <a:lnTo>
                  <a:pt x="2894" y="2587"/>
                </a:lnTo>
                <a:lnTo>
                  <a:pt x="2894" y="2593"/>
                </a:lnTo>
                <a:lnTo>
                  <a:pt x="2889" y="2593"/>
                </a:lnTo>
                <a:lnTo>
                  <a:pt x="2878" y="2587"/>
                </a:lnTo>
                <a:lnTo>
                  <a:pt x="2873" y="2582"/>
                </a:lnTo>
                <a:lnTo>
                  <a:pt x="2863" y="2582"/>
                </a:lnTo>
                <a:lnTo>
                  <a:pt x="2863" y="2587"/>
                </a:lnTo>
                <a:lnTo>
                  <a:pt x="2868" y="2587"/>
                </a:lnTo>
                <a:lnTo>
                  <a:pt x="2873" y="2598"/>
                </a:lnTo>
                <a:lnTo>
                  <a:pt x="2873" y="2613"/>
                </a:lnTo>
                <a:lnTo>
                  <a:pt x="2878" y="2618"/>
                </a:lnTo>
                <a:lnTo>
                  <a:pt x="2884" y="2618"/>
                </a:lnTo>
                <a:lnTo>
                  <a:pt x="2878" y="2629"/>
                </a:lnTo>
                <a:lnTo>
                  <a:pt x="2868" y="2634"/>
                </a:lnTo>
                <a:lnTo>
                  <a:pt x="2863" y="2644"/>
                </a:lnTo>
                <a:lnTo>
                  <a:pt x="2863" y="2660"/>
                </a:lnTo>
                <a:lnTo>
                  <a:pt x="2837" y="2670"/>
                </a:lnTo>
                <a:lnTo>
                  <a:pt x="2816" y="2676"/>
                </a:lnTo>
                <a:lnTo>
                  <a:pt x="2806" y="2686"/>
                </a:lnTo>
                <a:lnTo>
                  <a:pt x="2806" y="2707"/>
                </a:lnTo>
                <a:lnTo>
                  <a:pt x="2800" y="2722"/>
                </a:lnTo>
                <a:lnTo>
                  <a:pt x="2795" y="2738"/>
                </a:lnTo>
                <a:lnTo>
                  <a:pt x="2780" y="2754"/>
                </a:lnTo>
                <a:lnTo>
                  <a:pt x="2754" y="2774"/>
                </a:lnTo>
                <a:lnTo>
                  <a:pt x="2743" y="2785"/>
                </a:lnTo>
                <a:lnTo>
                  <a:pt x="2743" y="2790"/>
                </a:lnTo>
                <a:lnTo>
                  <a:pt x="2759" y="2790"/>
                </a:lnTo>
                <a:lnTo>
                  <a:pt x="2780" y="2795"/>
                </a:lnTo>
                <a:lnTo>
                  <a:pt x="2785" y="2805"/>
                </a:lnTo>
                <a:lnTo>
                  <a:pt x="2785" y="2811"/>
                </a:lnTo>
                <a:lnTo>
                  <a:pt x="2769" y="2821"/>
                </a:lnTo>
                <a:lnTo>
                  <a:pt x="2754" y="2826"/>
                </a:lnTo>
                <a:lnTo>
                  <a:pt x="2733" y="2826"/>
                </a:lnTo>
                <a:lnTo>
                  <a:pt x="2712" y="2816"/>
                </a:lnTo>
                <a:lnTo>
                  <a:pt x="2686" y="2811"/>
                </a:lnTo>
                <a:lnTo>
                  <a:pt x="2665" y="2811"/>
                </a:lnTo>
                <a:lnTo>
                  <a:pt x="2645" y="2826"/>
                </a:lnTo>
                <a:lnTo>
                  <a:pt x="2634" y="2842"/>
                </a:lnTo>
                <a:lnTo>
                  <a:pt x="2634" y="2857"/>
                </a:lnTo>
                <a:lnTo>
                  <a:pt x="2639" y="2863"/>
                </a:lnTo>
                <a:lnTo>
                  <a:pt x="2655" y="2857"/>
                </a:lnTo>
                <a:lnTo>
                  <a:pt x="2665" y="2852"/>
                </a:lnTo>
                <a:lnTo>
                  <a:pt x="2681" y="2852"/>
                </a:lnTo>
                <a:lnTo>
                  <a:pt x="2691" y="2863"/>
                </a:lnTo>
                <a:lnTo>
                  <a:pt x="1637" y="2868"/>
                </a:lnTo>
                <a:lnTo>
                  <a:pt x="1398" y="2863"/>
                </a:lnTo>
                <a:lnTo>
                  <a:pt x="1164" y="2863"/>
                </a:lnTo>
                <a:lnTo>
                  <a:pt x="1029" y="2852"/>
                </a:lnTo>
                <a:lnTo>
                  <a:pt x="946" y="2847"/>
                </a:lnTo>
                <a:lnTo>
                  <a:pt x="702" y="2847"/>
                </a:lnTo>
                <a:lnTo>
                  <a:pt x="660" y="2847"/>
                </a:lnTo>
                <a:lnTo>
                  <a:pt x="639" y="2847"/>
                </a:lnTo>
                <a:lnTo>
                  <a:pt x="613" y="2863"/>
                </a:lnTo>
                <a:lnTo>
                  <a:pt x="608" y="2868"/>
                </a:lnTo>
                <a:lnTo>
                  <a:pt x="608" y="2873"/>
                </a:lnTo>
                <a:lnTo>
                  <a:pt x="639" y="2883"/>
                </a:lnTo>
                <a:lnTo>
                  <a:pt x="754" y="2894"/>
                </a:lnTo>
                <a:lnTo>
                  <a:pt x="811" y="2899"/>
                </a:lnTo>
                <a:lnTo>
                  <a:pt x="857" y="2899"/>
                </a:lnTo>
                <a:lnTo>
                  <a:pt x="904" y="2894"/>
                </a:lnTo>
                <a:lnTo>
                  <a:pt x="972" y="2899"/>
                </a:lnTo>
                <a:lnTo>
                  <a:pt x="1070" y="2904"/>
                </a:lnTo>
                <a:lnTo>
                  <a:pt x="1185" y="2909"/>
                </a:lnTo>
                <a:lnTo>
                  <a:pt x="1335" y="2909"/>
                </a:lnTo>
                <a:lnTo>
                  <a:pt x="1554" y="2904"/>
                </a:lnTo>
                <a:lnTo>
                  <a:pt x="1855" y="2894"/>
                </a:lnTo>
                <a:lnTo>
                  <a:pt x="2182" y="2889"/>
                </a:lnTo>
                <a:lnTo>
                  <a:pt x="2645" y="2889"/>
                </a:lnTo>
                <a:lnTo>
                  <a:pt x="2702" y="2889"/>
                </a:lnTo>
                <a:lnTo>
                  <a:pt x="2697" y="2909"/>
                </a:lnTo>
                <a:lnTo>
                  <a:pt x="2691" y="2925"/>
                </a:lnTo>
                <a:lnTo>
                  <a:pt x="2691" y="2946"/>
                </a:lnTo>
                <a:lnTo>
                  <a:pt x="2723" y="2909"/>
                </a:lnTo>
                <a:lnTo>
                  <a:pt x="2728" y="2909"/>
                </a:lnTo>
                <a:lnTo>
                  <a:pt x="2738" y="2930"/>
                </a:lnTo>
                <a:lnTo>
                  <a:pt x="2749" y="2941"/>
                </a:lnTo>
                <a:lnTo>
                  <a:pt x="2754" y="2946"/>
                </a:lnTo>
                <a:lnTo>
                  <a:pt x="2738" y="2977"/>
                </a:lnTo>
                <a:lnTo>
                  <a:pt x="2743" y="2982"/>
                </a:lnTo>
                <a:lnTo>
                  <a:pt x="2759" y="2972"/>
                </a:lnTo>
                <a:lnTo>
                  <a:pt x="2769" y="2951"/>
                </a:lnTo>
                <a:lnTo>
                  <a:pt x="2774" y="2951"/>
                </a:lnTo>
                <a:lnTo>
                  <a:pt x="2785" y="2961"/>
                </a:lnTo>
                <a:lnTo>
                  <a:pt x="2785" y="2972"/>
                </a:lnTo>
                <a:lnTo>
                  <a:pt x="2780" y="2972"/>
                </a:lnTo>
                <a:lnTo>
                  <a:pt x="2759" y="2977"/>
                </a:lnTo>
                <a:lnTo>
                  <a:pt x="2754" y="2982"/>
                </a:lnTo>
                <a:lnTo>
                  <a:pt x="2764" y="2987"/>
                </a:lnTo>
                <a:lnTo>
                  <a:pt x="2785" y="3013"/>
                </a:lnTo>
                <a:lnTo>
                  <a:pt x="2774" y="3029"/>
                </a:lnTo>
                <a:lnTo>
                  <a:pt x="2754" y="3013"/>
                </a:lnTo>
                <a:lnTo>
                  <a:pt x="2743" y="3003"/>
                </a:lnTo>
                <a:lnTo>
                  <a:pt x="2738" y="2987"/>
                </a:lnTo>
                <a:lnTo>
                  <a:pt x="2733" y="2967"/>
                </a:lnTo>
                <a:lnTo>
                  <a:pt x="2728" y="2956"/>
                </a:lnTo>
                <a:lnTo>
                  <a:pt x="2723" y="2972"/>
                </a:lnTo>
                <a:lnTo>
                  <a:pt x="2712" y="2993"/>
                </a:lnTo>
                <a:lnTo>
                  <a:pt x="2707" y="2998"/>
                </a:lnTo>
                <a:lnTo>
                  <a:pt x="2702" y="3003"/>
                </a:lnTo>
                <a:lnTo>
                  <a:pt x="2712" y="3013"/>
                </a:lnTo>
                <a:lnTo>
                  <a:pt x="2728" y="3018"/>
                </a:lnTo>
                <a:lnTo>
                  <a:pt x="2733" y="3018"/>
                </a:lnTo>
                <a:lnTo>
                  <a:pt x="2738" y="3018"/>
                </a:lnTo>
                <a:lnTo>
                  <a:pt x="2733" y="3029"/>
                </a:lnTo>
                <a:lnTo>
                  <a:pt x="2723" y="3055"/>
                </a:lnTo>
                <a:lnTo>
                  <a:pt x="2723" y="3060"/>
                </a:lnTo>
                <a:lnTo>
                  <a:pt x="2738" y="3060"/>
                </a:lnTo>
                <a:lnTo>
                  <a:pt x="2759" y="3060"/>
                </a:lnTo>
                <a:lnTo>
                  <a:pt x="2759" y="3107"/>
                </a:lnTo>
                <a:lnTo>
                  <a:pt x="2795" y="3107"/>
                </a:lnTo>
                <a:lnTo>
                  <a:pt x="2800" y="3086"/>
                </a:lnTo>
                <a:lnTo>
                  <a:pt x="2806" y="3065"/>
                </a:lnTo>
                <a:lnTo>
                  <a:pt x="2816" y="3055"/>
                </a:lnTo>
                <a:lnTo>
                  <a:pt x="2821" y="3055"/>
                </a:lnTo>
                <a:lnTo>
                  <a:pt x="2832" y="3055"/>
                </a:lnTo>
                <a:lnTo>
                  <a:pt x="2847" y="3081"/>
                </a:lnTo>
                <a:lnTo>
                  <a:pt x="2868" y="3107"/>
                </a:lnTo>
                <a:lnTo>
                  <a:pt x="3034" y="3107"/>
                </a:lnTo>
                <a:lnTo>
                  <a:pt x="3050" y="3091"/>
                </a:lnTo>
                <a:lnTo>
                  <a:pt x="3050" y="3107"/>
                </a:lnTo>
                <a:lnTo>
                  <a:pt x="3206" y="3107"/>
                </a:lnTo>
                <a:lnTo>
                  <a:pt x="3216" y="3091"/>
                </a:lnTo>
                <a:lnTo>
                  <a:pt x="3226" y="3091"/>
                </a:lnTo>
                <a:lnTo>
                  <a:pt x="3237" y="3096"/>
                </a:lnTo>
                <a:lnTo>
                  <a:pt x="3242" y="3107"/>
                </a:lnTo>
                <a:lnTo>
                  <a:pt x="4281" y="3107"/>
                </a:lnTo>
                <a:lnTo>
                  <a:pt x="4276" y="3081"/>
                </a:lnTo>
                <a:lnTo>
                  <a:pt x="4260" y="3055"/>
                </a:lnTo>
                <a:lnTo>
                  <a:pt x="4245" y="3034"/>
                </a:lnTo>
                <a:lnTo>
                  <a:pt x="4224" y="3018"/>
                </a:lnTo>
                <a:lnTo>
                  <a:pt x="4208" y="3003"/>
                </a:lnTo>
                <a:lnTo>
                  <a:pt x="4208" y="2993"/>
                </a:lnTo>
                <a:lnTo>
                  <a:pt x="4208" y="2982"/>
                </a:lnTo>
                <a:lnTo>
                  <a:pt x="4219" y="2967"/>
                </a:lnTo>
                <a:lnTo>
                  <a:pt x="4234" y="2967"/>
                </a:lnTo>
                <a:lnTo>
                  <a:pt x="4260" y="2977"/>
                </a:lnTo>
                <a:lnTo>
                  <a:pt x="4292" y="2998"/>
                </a:lnTo>
                <a:lnTo>
                  <a:pt x="4312" y="3018"/>
                </a:lnTo>
                <a:lnTo>
                  <a:pt x="4317" y="3034"/>
                </a:lnTo>
                <a:lnTo>
                  <a:pt x="4317" y="3055"/>
                </a:lnTo>
                <a:lnTo>
                  <a:pt x="4323" y="3070"/>
                </a:lnTo>
                <a:lnTo>
                  <a:pt x="4338" y="3091"/>
                </a:lnTo>
                <a:lnTo>
                  <a:pt x="4354" y="3107"/>
                </a:lnTo>
                <a:lnTo>
                  <a:pt x="4380" y="3107"/>
                </a:lnTo>
                <a:lnTo>
                  <a:pt x="4385" y="3096"/>
                </a:lnTo>
                <a:lnTo>
                  <a:pt x="4390" y="3081"/>
                </a:lnTo>
                <a:lnTo>
                  <a:pt x="4385" y="3065"/>
                </a:lnTo>
                <a:lnTo>
                  <a:pt x="4385" y="3055"/>
                </a:lnTo>
                <a:lnTo>
                  <a:pt x="4359" y="3029"/>
                </a:lnTo>
                <a:lnTo>
                  <a:pt x="4343" y="2987"/>
                </a:lnTo>
                <a:lnTo>
                  <a:pt x="4354" y="2972"/>
                </a:lnTo>
                <a:lnTo>
                  <a:pt x="4354" y="2967"/>
                </a:lnTo>
                <a:lnTo>
                  <a:pt x="4349" y="2961"/>
                </a:lnTo>
                <a:lnTo>
                  <a:pt x="4343" y="2967"/>
                </a:lnTo>
                <a:lnTo>
                  <a:pt x="4343" y="2961"/>
                </a:lnTo>
                <a:lnTo>
                  <a:pt x="4338" y="2951"/>
                </a:lnTo>
                <a:lnTo>
                  <a:pt x="4343" y="2941"/>
                </a:lnTo>
                <a:lnTo>
                  <a:pt x="4343" y="2935"/>
                </a:lnTo>
                <a:lnTo>
                  <a:pt x="4359" y="2930"/>
                </a:lnTo>
                <a:lnTo>
                  <a:pt x="4349" y="2920"/>
                </a:lnTo>
                <a:lnTo>
                  <a:pt x="4338" y="2904"/>
                </a:lnTo>
                <a:lnTo>
                  <a:pt x="4333" y="2889"/>
                </a:lnTo>
                <a:lnTo>
                  <a:pt x="4328" y="2878"/>
                </a:lnTo>
                <a:lnTo>
                  <a:pt x="4343" y="2863"/>
                </a:lnTo>
                <a:lnTo>
                  <a:pt x="4328" y="2868"/>
                </a:lnTo>
                <a:lnTo>
                  <a:pt x="4328" y="2863"/>
                </a:lnTo>
                <a:lnTo>
                  <a:pt x="4333" y="2857"/>
                </a:lnTo>
                <a:lnTo>
                  <a:pt x="4343" y="2857"/>
                </a:lnTo>
                <a:lnTo>
                  <a:pt x="4343" y="2852"/>
                </a:lnTo>
                <a:lnTo>
                  <a:pt x="4338" y="2857"/>
                </a:lnTo>
                <a:lnTo>
                  <a:pt x="4343" y="2847"/>
                </a:lnTo>
                <a:lnTo>
                  <a:pt x="4338" y="2847"/>
                </a:lnTo>
                <a:lnTo>
                  <a:pt x="4328" y="2847"/>
                </a:lnTo>
                <a:lnTo>
                  <a:pt x="4317" y="2852"/>
                </a:lnTo>
                <a:lnTo>
                  <a:pt x="4317" y="2857"/>
                </a:lnTo>
                <a:lnTo>
                  <a:pt x="4312" y="2863"/>
                </a:lnTo>
                <a:lnTo>
                  <a:pt x="4302" y="2863"/>
                </a:lnTo>
                <a:lnTo>
                  <a:pt x="4307" y="2852"/>
                </a:lnTo>
                <a:lnTo>
                  <a:pt x="4312" y="2842"/>
                </a:lnTo>
                <a:lnTo>
                  <a:pt x="4317" y="2826"/>
                </a:lnTo>
                <a:lnTo>
                  <a:pt x="4333" y="2816"/>
                </a:lnTo>
                <a:lnTo>
                  <a:pt x="4323" y="2795"/>
                </a:lnTo>
                <a:lnTo>
                  <a:pt x="4317" y="2780"/>
                </a:lnTo>
                <a:lnTo>
                  <a:pt x="4317" y="2738"/>
                </a:lnTo>
                <a:lnTo>
                  <a:pt x="4312" y="2743"/>
                </a:lnTo>
                <a:lnTo>
                  <a:pt x="4317" y="2738"/>
                </a:lnTo>
                <a:lnTo>
                  <a:pt x="4312" y="2733"/>
                </a:lnTo>
                <a:lnTo>
                  <a:pt x="4354" y="2717"/>
                </a:lnTo>
                <a:lnTo>
                  <a:pt x="4364" y="2712"/>
                </a:lnTo>
                <a:lnTo>
                  <a:pt x="4354" y="2707"/>
                </a:lnTo>
                <a:lnTo>
                  <a:pt x="4317" y="2696"/>
                </a:lnTo>
                <a:lnTo>
                  <a:pt x="4328" y="2691"/>
                </a:lnTo>
                <a:lnTo>
                  <a:pt x="4323" y="2691"/>
                </a:lnTo>
                <a:lnTo>
                  <a:pt x="4317" y="2686"/>
                </a:lnTo>
                <a:lnTo>
                  <a:pt x="4312" y="2670"/>
                </a:lnTo>
                <a:lnTo>
                  <a:pt x="4307" y="2660"/>
                </a:lnTo>
                <a:lnTo>
                  <a:pt x="4307" y="2665"/>
                </a:lnTo>
                <a:lnTo>
                  <a:pt x="4302" y="2681"/>
                </a:lnTo>
                <a:lnTo>
                  <a:pt x="4292" y="2691"/>
                </a:lnTo>
                <a:lnTo>
                  <a:pt x="4286" y="2660"/>
                </a:lnTo>
                <a:lnTo>
                  <a:pt x="4323" y="2587"/>
                </a:lnTo>
                <a:lnTo>
                  <a:pt x="4333" y="2546"/>
                </a:lnTo>
                <a:lnTo>
                  <a:pt x="4395" y="2546"/>
                </a:lnTo>
                <a:lnTo>
                  <a:pt x="4395" y="2541"/>
                </a:lnTo>
                <a:lnTo>
                  <a:pt x="4349" y="2541"/>
                </a:lnTo>
                <a:lnTo>
                  <a:pt x="4338" y="2541"/>
                </a:lnTo>
                <a:lnTo>
                  <a:pt x="4343" y="2504"/>
                </a:lnTo>
                <a:lnTo>
                  <a:pt x="4343" y="2478"/>
                </a:lnTo>
                <a:lnTo>
                  <a:pt x="4343" y="2447"/>
                </a:lnTo>
                <a:lnTo>
                  <a:pt x="4354" y="2421"/>
                </a:lnTo>
                <a:lnTo>
                  <a:pt x="4359" y="2405"/>
                </a:lnTo>
                <a:lnTo>
                  <a:pt x="4354" y="2395"/>
                </a:lnTo>
                <a:lnTo>
                  <a:pt x="4349" y="2380"/>
                </a:lnTo>
                <a:lnTo>
                  <a:pt x="4338" y="2380"/>
                </a:lnTo>
                <a:lnTo>
                  <a:pt x="4333" y="2400"/>
                </a:lnTo>
                <a:lnTo>
                  <a:pt x="4328" y="2426"/>
                </a:lnTo>
                <a:lnTo>
                  <a:pt x="4328" y="2457"/>
                </a:lnTo>
                <a:lnTo>
                  <a:pt x="4328" y="2520"/>
                </a:lnTo>
                <a:lnTo>
                  <a:pt x="4260" y="2509"/>
                </a:lnTo>
                <a:lnTo>
                  <a:pt x="4240" y="2509"/>
                </a:lnTo>
                <a:lnTo>
                  <a:pt x="4245" y="2504"/>
                </a:lnTo>
                <a:lnTo>
                  <a:pt x="4240" y="2504"/>
                </a:lnTo>
                <a:lnTo>
                  <a:pt x="4234" y="2509"/>
                </a:lnTo>
                <a:lnTo>
                  <a:pt x="4229" y="2509"/>
                </a:lnTo>
                <a:lnTo>
                  <a:pt x="4229" y="2504"/>
                </a:lnTo>
                <a:lnTo>
                  <a:pt x="4234" y="2494"/>
                </a:lnTo>
                <a:lnTo>
                  <a:pt x="4240" y="2483"/>
                </a:lnTo>
                <a:lnTo>
                  <a:pt x="4234" y="2478"/>
                </a:lnTo>
                <a:lnTo>
                  <a:pt x="4229" y="2483"/>
                </a:lnTo>
                <a:lnTo>
                  <a:pt x="4224" y="2483"/>
                </a:lnTo>
                <a:lnTo>
                  <a:pt x="4219" y="2483"/>
                </a:lnTo>
                <a:lnTo>
                  <a:pt x="4234" y="2473"/>
                </a:lnTo>
                <a:lnTo>
                  <a:pt x="4234" y="2468"/>
                </a:lnTo>
                <a:lnTo>
                  <a:pt x="4250" y="2457"/>
                </a:lnTo>
                <a:lnTo>
                  <a:pt x="4234" y="2452"/>
                </a:lnTo>
                <a:lnTo>
                  <a:pt x="4250" y="2447"/>
                </a:lnTo>
                <a:lnTo>
                  <a:pt x="4240" y="2447"/>
                </a:lnTo>
                <a:lnTo>
                  <a:pt x="4240" y="2442"/>
                </a:lnTo>
                <a:lnTo>
                  <a:pt x="4250" y="2431"/>
                </a:lnTo>
                <a:lnTo>
                  <a:pt x="4250" y="2426"/>
                </a:lnTo>
                <a:lnTo>
                  <a:pt x="4245" y="2426"/>
                </a:lnTo>
                <a:lnTo>
                  <a:pt x="4240" y="2431"/>
                </a:lnTo>
                <a:lnTo>
                  <a:pt x="4245" y="2421"/>
                </a:lnTo>
                <a:lnTo>
                  <a:pt x="4250" y="2421"/>
                </a:lnTo>
                <a:lnTo>
                  <a:pt x="4250" y="2405"/>
                </a:lnTo>
                <a:lnTo>
                  <a:pt x="4245" y="2405"/>
                </a:lnTo>
                <a:lnTo>
                  <a:pt x="4240" y="2405"/>
                </a:lnTo>
                <a:lnTo>
                  <a:pt x="4245" y="2411"/>
                </a:lnTo>
                <a:lnTo>
                  <a:pt x="4240" y="2416"/>
                </a:lnTo>
                <a:lnTo>
                  <a:pt x="4224" y="2416"/>
                </a:lnTo>
                <a:lnTo>
                  <a:pt x="4214" y="2416"/>
                </a:lnTo>
                <a:lnTo>
                  <a:pt x="4219" y="2411"/>
                </a:lnTo>
                <a:lnTo>
                  <a:pt x="4208" y="2416"/>
                </a:lnTo>
                <a:lnTo>
                  <a:pt x="4214" y="2405"/>
                </a:lnTo>
                <a:lnTo>
                  <a:pt x="4214" y="2395"/>
                </a:lnTo>
                <a:lnTo>
                  <a:pt x="4214" y="2390"/>
                </a:lnTo>
                <a:lnTo>
                  <a:pt x="4224" y="2380"/>
                </a:lnTo>
                <a:lnTo>
                  <a:pt x="4219" y="2380"/>
                </a:lnTo>
                <a:lnTo>
                  <a:pt x="4214" y="2374"/>
                </a:lnTo>
                <a:lnTo>
                  <a:pt x="4229" y="2369"/>
                </a:lnTo>
                <a:lnTo>
                  <a:pt x="4229" y="2359"/>
                </a:lnTo>
                <a:lnTo>
                  <a:pt x="4203" y="2369"/>
                </a:lnTo>
                <a:lnTo>
                  <a:pt x="4208" y="2354"/>
                </a:lnTo>
                <a:lnTo>
                  <a:pt x="4219" y="2343"/>
                </a:lnTo>
                <a:lnTo>
                  <a:pt x="4224" y="2333"/>
                </a:lnTo>
                <a:lnTo>
                  <a:pt x="4214" y="2333"/>
                </a:lnTo>
                <a:lnTo>
                  <a:pt x="4208" y="2333"/>
                </a:lnTo>
                <a:lnTo>
                  <a:pt x="4208" y="2328"/>
                </a:lnTo>
                <a:lnTo>
                  <a:pt x="4224" y="2312"/>
                </a:lnTo>
                <a:lnTo>
                  <a:pt x="4234" y="2291"/>
                </a:lnTo>
                <a:lnTo>
                  <a:pt x="4255" y="2286"/>
                </a:lnTo>
                <a:lnTo>
                  <a:pt x="4271" y="2276"/>
                </a:lnTo>
                <a:lnTo>
                  <a:pt x="4276" y="2270"/>
                </a:lnTo>
                <a:lnTo>
                  <a:pt x="4245" y="2265"/>
                </a:lnTo>
                <a:lnTo>
                  <a:pt x="4240" y="2265"/>
                </a:lnTo>
                <a:lnTo>
                  <a:pt x="4240" y="2255"/>
                </a:lnTo>
                <a:lnTo>
                  <a:pt x="4245" y="2244"/>
                </a:lnTo>
                <a:lnTo>
                  <a:pt x="4250" y="2234"/>
                </a:lnTo>
                <a:lnTo>
                  <a:pt x="4250" y="2224"/>
                </a:lnTo>
                <a:lnTo>
                  <a:pt x="4245" y="2224"/>
                </a:lnTo>
                <a:lnTo>
                  <a:pt x="4224" y="2234"/>
                </a:lnTo>
                <a:lnTo>
                  <a:pt x="4198" y="2224"/>
                </a:lnTo>
                <a:lnTo>
                  <a:pt x="4214" y="2218"/>
                </a:lnTo>
                <a:lnTo>
                  <a:pt x="4224" y="2213"/>
                </a:lnTo>
                <a:lnTo>
                  <a:pt x="4219" y="2208"/>
                </a:lnTo>
                <a:lnTo>
                  <a:pt x="4193" y="2198"/>
                </a:lnTo>
                <a:lnTo>
                  <a:pt x="4182" y="2192"/>
                </a:lnTo>
                <a:lnTo>
                  <a:pt x="4188" y="2172"/>
                </a:lnTo>
                <a:lnTo>
                  <a:pt x="4198" y="2167"/>
                </a:lnTo>
                <a:lnTo>
                  <a:pt x="4214" y="2167"/>
                </a:lnTo>
                <a:lnTo>
                  <a:pt x="4219" y="2167"/>
                </a:lnTo>
                <a:lnTo>
                  <a:pt x="4219" y="2172"/>
                </a:lnTo>
                <a:lnTo>
                  <a:pt x="4224" y="2182"/>
                </a:lnTo>
                <a:lnTo>
                  <a:pt x="4229" y="2182"/>
                </a:lnTo>
                <a:lnTo>
                  <a:pt x="4234" y="2172"/>
                </a:lnTo>
                <a:lnTo>
                  <a:pt x="4224" y="2161"/>
                </a:lnTo>
                <a:lnTo>
                  <a:pt x="4214" y="2151"/>
                </a:lnTo>
                <a:lnTo>
                  <a:pt x="4214" y="2146"/>
                </a:lnTo>
                <a:lnTo>
                  <a:pt x="4208" y="2141"/>
                </a:lnTo>
                <a:lnTo>
                  <a:pt x="4219" y="2135"/>
                </a:lnTo>
                <a:lnTo>
                  <a:pt x="4224" y="2135"/>
                </a:lnTo>
                <a:lnTo>
                  <a:pt x="4229" y="2125"/>
                </a:lnTo>
                <a:lnTo>
                  <a:pt x="4224" y="2120"/>
                </a:lnTo>
                <a:lnTo>
                  <a:pt x="4203" y="2120"/>
                </a:lnTo>
                <a:lnTo>
                  <a:pt x="4208" y="2115"/>
                </a:lnTo>
                <a:lnTo>
                  <a:pt x="4219" y="2104"/>
                </a:lnTo>
                <a:lnTo>
                  <a:pt x="4234" y="2104"/>
                </a:lnTo>
                <a:lnTo>
                  <a:pt x="4271" y="2104"/>
                </a:lnTo>
                <a:lnTo>
                  <a:pt x="4286" y="2099"/>
                </a:lnTo>
                <a:lnTo>
                  <a:pt x="4292" y="2089"/>
                </a:lnTo>
                <a:lnTo>
                  <a:pt x="4281" y="2063"/>
                </a:lnTo>
                <a:lnTo>
                  <a:pt x="4276" y="2047"/>
                </a:lnTo>
                <a:lnTo>
                  <a:pt x="4276" y="2042"/>
                </a:lnTo>
                <a:lnTo>
                  <a:pt x="4286" y="2037"/>
                </a:lnTo>
                <a:lnTo>
                  <a:pt x="4302" y="2037"/>
                </a:lnTo>
                <a:lnTo>
                  <a:pt x="4323" y="2026"/>
                </a:lnTo>
                <a:lnTo>
                  <a:pt x="4349" y="2011"/>
                </a:lnTo>
                <a:lnTo>
                  <a:pt x="4364" y="1995"/>
                </a:lnTo>
                <a:lnTo>
                  <a:pt x="4349" y="2000"/>
                </a:lnTo>
                <a:lnTo>
                  <a:pt x="4333" y="2000"/>
                </a:lnTo>
                <a:lnTo>
                  <a:pt x="4302" y="1985"/>
                </a:lnTo>
                <a:lnTo>
                  <a:pt x="4323" y="1943"/>
                </a:lnTo>
                <a:lnTo>
                  <a:pt x="4343" y="1912"/>
                </a:lnTo>
                <a:lnTo>
                  <a:pt x="4354" y="1902"/>
                </a:lnTo>
                <a:lnTo>
                  <a:pt x="4359" y="1902"/>
                </a:lnTo>
                <a:lnTo>
                  <a:pt x="4395" y="1896"/>
                </a:lnTo>
                <a:lnTo>
                  <a:pt x="4395" y="1870"/>
                </a:lnTo>
                <a:lnTo>
                  <a:pt x="4390" y="1860"/>
                </a:lnTo>
                <a:lnTo>
                  <a:pt x="4364" y="1839"/>
                </a:lnTo>
                <a:lnTo>
                  <a:pt x="4364" y="1860"/>
                </a:lnTo>
                <a:lnTo>
                  <a:pt x="4364" y="1876"/>
                </a:lnTo>
                <a:lnTo>
                  <a:pt x="4359" y="1891"/>
                </a:lnTo>
                <a:lnTo>
                  <a:pt x="4349" y="1855"/>
                </a:lnTo>
                <a:lnTo>
                  <a:pt x="4349" y="1834"/>
                </a:lnTo>
                <a:lnTo>
                  <a:pt x="4354" y="1818"/>
                </a:lnTo>
                <a:lnTo>
                  <a:pt x="4364" y="1792"/>
                </a:lnTo>
                <a:lnTo>
                  <a:pt x="4395" y="1803"/>
                </a:lnTo>
                <a:lnTo>
                  <a:pt x="4395" y="1455"/>
                </a:lnTo>
                <a:lnTo>
                  <a:pt x="4380" y="1455"/>
                </a:lnTo>
                <a:lnTo>
                  <a:pt x="4364" y="1460"/>
                </a:lnTo>
                <a:lnTo>
                  <a:pt x="4354" y="1444"/>
                </a:lnTo>
                <a:lnTo>
                  <a:pt x="4354" y="1434"/>
                </a:lnTo>
                <a:lnTo>
                  <a:pt x="4359" y="1408"/>
                </a:lnTo>
                <a:lnTo>
                  <a:pt x="4359" y="1372"/>
                </a:lnTo>
                <a:lnTo>
                  <a:pt x="4359" y="1356"/>
                </a:lnTo>
                <a:lnTo>
                  <a:pt x="4354" y="1361"/>
                </a:lnTo>
                <a:lnTo>
                  <a:pt x="4343" y="1377"/>
                </a:lnTo>
                <a:lnTo>
                  <a:pt x="4343" y="1398"/>
                </a:lnTo>
                <a:lnTo>
                  <a:pt x="4343" y="1424"/>
                </a:lnTo>
                <a:lnTo>
                  <a:pt x="4343" y="1444"/>
                </a:lnTo>
                <a:lnTo>
                  <a:pt x="4338" y="1455"/>
                </a:lnTo>
                <a:lnTo>
                  <a:pt x="4333" y="1450"/>
                </a:lnTo>
                <a:lnTo>
                  <a:pt x="4328" y="1429"/>
                </a:lnTo>
                <a:lnTo>
                  <a:pt x="4328" y="1424"/>
                </a:lnTo>
                <a:lnTo>
                  <a:pt x="4323" y="1429"/>
                </a:lnTo>
                <a:lnTo>
                  <a:pt x="4323" y="1444"/>
                </a:lnTo>
                <a:lnTo>
                  <a:pt x="4328" y="1455"/>
                </a:lnTo>
                <a:lnTo>
                  <a:pt x="4333" y="1460"/>
                </a:lnTo>
                <a:lnTo>
                  <a:pt x="4338" y="1460"/>
                </a:lnTo>
                <a:lnTo>
                  <a:pt x="4338" y="1496"/>
                </a:lnTo>
                <a:lnTo>
                  <a:pt x="4317" y="1444"/>
                </a:lnTo>
                <a:lnTo>
                  <a:pt x="4302" y="1387"/>
                </a:lnTo>
                <a:lnTo>
                  <a:pt x="4297" y="1356"/>
                </a:lnTo>
                <a:lnTo>
                  <a:pt x="4286" y="1330"/>
                </a:lnTo>
                <a:lnTo>
                  <a:pt x="4286" y="1299"/>
                </a:lnTo>
                <a:lnTo>
                  <a:pt x="4281" y="1263"/>
                </a:lnTo>
                <a:lnTo>
                  <a:pt x="4281" y="1278"/>
                </a:lnTo>
                <a:lnTo>
                  <a:pt x="4281" y="1304"/>
                </a:lnTo>
                <a:lnTo>
                  <a:pt x="4276" y="1309"/>
                </a:lnTo>
                <a:lnTo>
                  <a:pt x="4281" y="1299"/>
                </a:lnTo>
                <a:lnTo>
                  <a:pt x="4276" y="1252"/>
                </a:lnTo>
                <a:lnTo>
                  <a:pt x="4276" y="1257"/>
                </a:lnTo>
                <a:lnTo>
                  <a:pt x="4271" y="1257"/>
                </a:lnTo>
                <a:lnTo>
                  <a:pt x="4266" y="1242"/>
                </a:lnTo>
                <a:lnTo>
                  <a:pt x="4266" y="1247"/>
                </a:lnTo>
                <a:lnTo>
                  <a:pt x="4260" y="1190"/>
                </a:lnTo>
                <a:lnTo>
                  <a:pt x="4255" y="1195"/>
                </a:lnTo>
                <a:lnTo>
                  <a:pt x="4255" y="1211"/>
                </a:lnTo>
                <a:lnTo>
                  <a:pt x="4250" y="1190"/>
                </a:lnTo>
                <a:lnTo>
                  <a:pt x="4250" y="1174"/>
                </a:lnTo>
                <a:lnTo>
                  <a:pt x="4245" y="1143"/>
                </a:lnTo>
                <a:lnTo>
                  <a:pt x="4245" y="1138"/>
                </a:lnTo>
                <a:lnTo>
                  <a:pt x="4245" y="1133"/>
                </a:lnTo>
                <a:lnTo>
                  <a:pt x="4245" y="1128"/>
                </a:lnTo>
                <a:lnTo>
                  <a:pt x="4240" y="1117"/>
                </a:lnTo>
                <a:lnTo>
                  <a:pt x="4234" y="1128"/>
                </a:lnTo>
                <a:lnTo>
                  <a:pt x="4229" y="1169"/>
                </a:lnTo>
                <a:lnTo>
                  <a:pt x="4224" y="1205"/>
                </a:lnTo>
                <a:lnTo>
                  <a:pt x="4224" y="1247"/>
                </a:lnTo>
                <a:lnTo>
                  <a:pt x="4229" y="1263"/>
                </a:lnTo>
                <a:lnTo>
                  <a:pt x="4240" y="1226"/>
                </a:lnTo>
                <a:lnTo>
                  <a:pt x="4240" y="1205"/>
                </a:lnTo>
                <a:lnTo>
                  <a:pt x="4245" y="1200"/>
                </a:lnTo>
                <a:lnTo>
                  <a:pt x="4245" y="1221"/>
                </a:lnTo>
                <a:lnTo>
                  <a:pt x="4250" y="1242"/>
                </a:lnTo>
                <a:lnTo>
                  <a:pt x="4250" y="1237"/>
                </a:lnTo>
                <a:lnTo>
                  <a:pt x="4250" y="1242"/>
                </a:lnTo>
                <a:lnTo>
                  <a:pt x="4255" y="1257"/>
                </a:lnTo>
                <a:lnTo>
                  <a:pt x="4245" y="1268"/>
                </a:lnTo>
                <a:lnTo>
                  <a:pt x="4245" y="1273"/>
                </a:lnTo>
                <a:lnTo>
                  <a:pt x="4245" y="1268"/>
                </a:lnTo>
                <a:lnTo>
                  <a:pt x="4245" y="1247"/>
                </a:lnTo>
                <a:lnTo>
                  <a:pt x="4245" y="1237"/>
                </a:lnTo>
                <a:lnTo>
                  <a:pt x="4240" y="1242"/>
                </a:lnTo>
                <a:lnTo>
                  <a:pt x="4234" y="1294"/>
                </a:lnTo>
                <a:lnTo>
                  <a:pt x="4240" y="1315"/>
                </a:lnTo>
                <a:lnTo>
                  <a:pt x="4250" y="1325"/>
                </a:lnTo>
                <a:lnTo>
                  <a:pt x="4260" y="1330"/>
                </a:lnTo>
                <a:lnTo>
                  <a:pt x="4276" y="1330"/>
                </a:lnTo>
                <a:lnTo>
                  <a:pt x="4276" y="1356"/>
                </a:lnTo>
                <a:lnTo>
                  <a:pt x="4271" y="1377"/>
                </a:lnTo>
                <a:lnTo>
                  <a:pt x="4240" y="1341"/>
                </a:lnTo>
                <a:lnTo>
                  <a:pt x="4260" y="1450"/>
                </a:lnTo>
                <a:lnTo>
                  <a:pt x="4276" y="1616"/>
                </a:lnTo>
                <a:lnTo>
                  <a:pt x="4276" y="1673"/>
                </a:lnTo>
                <a:lnTo>
                  <a:pt x="4255" y="1476"/>
                </a:lnTo>
                <a:lnTo>
                  <a:pt x="4234" y="1330"/>
                </a:lnTo>
                <a:lnTo>
                  <a:pt x="4224" y="1315"/>
                </a:lnTo>
                <a:lnTo>
                  <a:pt x="4214" y="1294"/>
                </a:lnTo>
                <a:lnTo>
                  <a:pt x="4203" y="1247"/>
                </a:lnTo>
                <a:lnTo>
                  <a:pt x="4198" y="1226"/>
                </a:lnTo>
                <a:lnTo>
                  <a:pt x="4203" y="1211"/>
                </a:lnTo>
                <a:lnTo>
                  <a:pt x="4208" y="1200"/>
                </a:lnTo>
                <a:lnTo>
                  <a:pt x="4198" y="1159"/>
                </a:lnTo>
                <a:lnTo>
                  <a:pt x="4198" y="1169"/>
                </a:lnTo>
                <a:lnTo>
                  <a:pt x="4193" y="1153"/>
                </a:lnTo>
                <a:lnTo>
                  <a:pt x="4193" y="1128"/>
                </a:lnTo>
                <a:lnTo>
                  <a:pt x="4188" y="1107"/>
                </a:lnTo>
                <a:lnTo>
                  <a:pt x="4182" y="1133"/>
                </a:lnTo>
                <a:lnTo>
                  <a:pt x="4182" y="1159"/>
                </a:lnTo>
                <a:lnTo>
                  <a:pt x="4182" y="1164"/>
                </a:lnTo>
                <a:lnTo>
                  <a:pt x="4177" y="1138"/>
                </a:lnTo>
                <a:lnTo>
                  <a:pt x="4177" y="1143"/>
                </a:lnTo>
                <a:lnTo>
                  <a:pt x="4172" y="1148"/>
                </a:lnTo>
                <a:lnTo>
                  <a:pt x="4177" y="1133"/>
                </a:lnTo>
                <a:lnTo>
                  <a:pt x="4177" y="1128"/>
                </a:lnTo>
                <a:lnTo>
                  <a:pt x="4172" y="1081"/>
                </a:lnTo>
                <a:lnTo>
                  <a:pt x="4167" y="1081"/>
                </a:lnTo>
                <a:lnTo>
                  <a:pt x="4167" y="1076"/>
                </a:lnTo>
                <a:lnTo>
                  <a:pt x="4167" y="1060"/>
                </a:lnTo>
                <a:lnTo>
                  <a:pt x="4162" y="1070"/>
                </a:lnTo>
                <a:lnTo>
                  <a:pt x="4162" y="1044"/>
                </a:lnTo>
                <a:lnTo>
                  <a:pt x="4151" y="1008"/>
                </a:lnTo>
                <a:lnTo>
                  <a:pt x="4156" y="1055"/>
                </a:lnTo>
                <a:lnTo>
                  <a:pt x="4167" y="1143"/>
                </a:lnTo>
                <a:lnTo>
                  <a:pt x="4167" y="1159"/>
                </a:lnTo>
                <a:lnTo>
                  <a:pt x="4167" y="1153"/>
                </a:lnTo>
                <a:lnTo>
                  <a:pt x="4172" y="1174"/>
                </a:lnTo>
                <a:lnTo>
                  <a:pt x="4167" y="1128"/>
                </a:lnTo>
                <a:lnTo>
                  <a:pt x="4182" y="1216"/>
                </a:lnTo>
                <a:lnTo>
                  <a:pt x="4193" y="1309"/>
                </a:lnTo>
                <a:lnTo>
                  <a:pt x="4177" y="1221"/>
                </a:lnTo>
                <a:lnTo>
                  <a:pt x="4177" y="1205"/>
                </a:lnTo>
                <a:lnTo>
                  <a:pt x="4177" y="1216"/>
                </a:lnTo>
                <a:lnTo>
                  <a:pt x="4182" y="1273"/>
                </a:lnTo>
                <a:lnTo>
                  <a:pt x="4188" y="1372"/>
                </a:lnTo>
                <a:lnTo>
                  <a:pt x="4193" y="1387"/>
                </a:lnTo>
                <a:lnTo>
                  <a:pt x="4193" y="1377"/>
                </a:lnTo>
                <a:lnTo>
                  <a:pt x="4188" y="1346"/>
                </a:lnTo>
                <a:lnTo>
                  <a:pt x="4188" y="1315"/>
                </a:lnTo>
                <a:lnTo>
                  <a:pt x="4193" y="1341"/>
                </a:lnTo>
                <a:lnTo>
                  <a:pt x="4193" y="1366"/>
                </a:lnTo>
                <a:lnTo>
                  <a:pt x="4193" y="1356"/>
                </a:lnTo>
                <a:lnTo>
                  <a:pt x="4198" y="1366"/>
                </a:lnTo>
                <a:lnTo>
                  <a:pt x="4198" y="1398"/>
                </a:lnTo>
                <a:lnTo>
                  <a:pt x="4193" y="1366"/>
                </a:lnTo>
                <a:lnTo>
                  <a:pt x="4193" y="1356"/>
                </a:lnTo>
                <a:lnTo>
                  <a:pt x="4193" y="1366"/>
                </a:lnTo>
                <a:lnTo>
                  <a:pt x="4198" y="1429"/>
                </a:lnTo>
                <a:lnTo>
                  <a:pt x="4203" y="1460"/>
                </a:lnTo>
                <a:lnTo>
                  <a:pt x="4208" y="1481"/>
                </a:lnTo>
                <a:lnTo>
                  <a:pt x="4214" y="1481"/>
                </a:lnTo>
                <a:lnTo>
                  <a:pt x="4219" y="1543"/>
                </a:lnTo>
                <a:lnTo>
                  <a:pt x="4198" y="1455"/>
                </a:lnTo>
                <a:lnTo>
                  <a:pt x="4182" y="1366"/>
                </a:lnTo>
                <a:lnTo>
                  <a:pt x="4177" y="1315"/>
                </a:lnTo>
                <a:lnTo>
                  <a:pt x="4177" y="1304"/>
                </a:lnTo>
                <a:lnTo>
                  <a:pt x="4177" y="1283"/>
                </a:lnTo>
                <a:lnTo>
                  <a:pt x="4167" y="1205"/>
                </a:lnTo>
                <a:lnTo>
                  <a:pt x="4172" y="1263"/>
                </a:lnTo>
                <a:lnTo>
                  <a:pt x="4167" y="1247"/>
                </a:lnTo>
                <a:lnTo>
                  <a:pt x="4162" y="1164"/>
                </a:lnTo>
                <a:lnTo>
                  <a:pt x="4162" y="1231"/>
                </a:lnTo>
                <a:lnTo>
                  <a:pt x="4162" y="1216"/>
                </a:lnTo>
                <a:lnTo>
                  <a:pt x="4156" y="1148"/>
                </a:lnTo>
                <a:lnTo>
                  <a:pt x="4156" y="1159"/>
                </a:lnTo>
                <a:lnTo>
                  <a:pt x="4151" y="1148"/>
                </a:lnTo>
                <a:lnTo>
                  <a:pt x="4151" y="1122"/>
                </a:lnTo>
                <a:lnTo>
                  <a:pt x="4151" y="1133"/>
                </a:lnTo>
                <a:lnTo>
                  <a:pt x="4151" y="1138"/>
                </a:lnTo>
                <a:lnTo>
                  <a:pt x="4151" y="1133"/>
                </a:lnTo>
                <a:lnTo>
                  <a:pt x="4141" y="1044"/>
                </a:lnTo>
                <a:lnTo>
                  <a:pt x="4141" y="1039"/>
                </a:lnTo>
                <a:lnTo>
                  <a:pt x="4136" y="1044"/>
                </a:lnTo>
                <a:lnTo>
                  <a:pt x="4136" y="1029"/>
                </a:lnTo>
                <a:lnTo>
                  <a:pt x="4130" y="1013"/>
                </a:lnTo>
                <a:lnTo>
                  <a:pt x="4130" y="977"/>
                </a:lnTo>
                <a:lnTo>
                  <a:pt x="4125" y="956"/>
                </a:lnTo>
                <a:lnTo>
                  <a:pt x="4125" y="946"/>
                </a:lnTo>
                <a:lnTo>
                  <a:pt x="4115" y="920"/>
                </a:lnTo>
                <a:lnTo>
                  <a:pt x="4115" y="966"/>
                </a:lnTo>
                <a:lnTo>
                  <a:pt x="4110" y="909"/>
                </a:lnTo>
                <a:lnTo>
                  <a:pt x="4104" y="904"/>
                </a:lnTo>
                <a:lnTo>
                  <a:pt x="4104" y="920"/>
                </a:lnTo>
                <a:lnTo>
                  <a:pt x="4099" y="899"/>
                </a:lnTo>
                <a:lnTo>
                  <a:pt x="4120" y="1242"/>
                </a:lnTo>
                <a:lnTo>
                  <a:pt x="4094" y="863"/>
                </a:lnTo>
                <a:lnTo>
                  <a:pt x="4094" y="847"/>
                </a:lnTo>
                <a:lnTo>
                  <a:pt x="4094" y="774"/>
                </a:lnTo>
                <a:lnTo>
                  <a:pt x="4099" y="821"/>
                </a:lnTo>
                <a:lnTo>
                  <a:pt x="4099" y="707"/>
                </a:lnTo>
                <a:lnTo>
                  <a:pt x="4115" y="920"/>
                </a:lnTo>
                <a:lnTo>
                  <a:pt x="4125" y="946"/>
                </a:lnTo>
                <a:lnTo>
                  <a:pt x="4120" y="883"/>
                </a:lnTo>
                <a:lnTo>
                  <a:pt x="4115" y="837"/>
                </a:lnTo>
                <a:lnTo>
                  <a:pt x="4120" y="868"/>
                </a:lnTo>
                <a:lnTo>
                  <a:pt x="4125" y="946"/>
                </a:lnTo>
                <a:lnTo>
                  <a:pt x="4130" y="951"/>
                </a:lnTo>
                <a:lnTo>
                  <a:pt x="4110" y="774"/>
                </a:lnTo>
                <a:lnTo>
                  <a:pt x="4104" y="686"/>
                </a:lnTo>
                <a:lnTo>
                  <a:pt x="4110" y="759"/>
                </a:lnTo>
                <a:lnTo>
                  <a:pt x="4115" y="769"/>
                </a:lnTo>
                <a:lnTo>
                  <a:pt x="4110" y="738"/>
                </a:lnTo>
                <a:lnTo>
                  <a:pt x="4099" y="603"/>
                </a:lnTo>
                <a:lnTo>
                  <a:pt x="4099" y="598"/>
                </a:lnTo>
                <a:lnTo>
                  <a:pt x="4104" y="608"/>
                </a:lnTo>
                <a:lnTo>
                  <a:pt x="4104" y="634"/>
                </a:lnTo>
                <a:lnTo>
                  <a:pt x="4110" y="650"/>
                </a:lnTo>
                <a:lnTo>
                  <a:pt x="4115" y="722"/>
                </a:lnTo>
                <a:lnTo>
                  <a:pt x="4115" y="743"/>
                </a:lnTo>
                <a:lnTo>
                  <a:pt x="4115" y="738"/>
                </a:lnTo>
                <a:lnTo>
                  <a:pt x="4115" y="712"/>
                </a:lnTo>
                <a:lnTo>
                  <a:pt x="4120" y="774"/>
                </a:lnTo>
                <a:lnTo>
                  <a:pt x="4120" y="816"/>
                </a:lnTo>
                <a:lnTo>
                  <a:pt x="4120" y="831"/>
                </a:lnTo>
                <a:lnTo>
                  <a:pt x="4125" y="826"/>
                </a:lnTo>
                <a:lnTo>
                  <a:pt x="4125" y="821"/>
                </a:lnTo>
                <a:lnTo>
                  <a:pt x="4125" y="826"/>
                </a:lnTo>
                <a:lnTo>
                  <a:pt x="4130" y="873"/>
                </a:lnTo>
                <a:lnTo>
                  <a:pt x="4136" y="935"/>
                </a:lnTo>
                <a:lnTo>
                  <a:pt x="4136" y="946"/>
                </a:lnTo>
                <a:lnTo>
                  <a:pt x="4136" y="935"/>
                </a:lnTo>
                <a:lnTo>
                  <a:pt x="4136" y="909"/>
                </a:lnTo>
                <a:lnTo>
                  <a:pt x="4130" y="831"/>
                </a:lnTo>
                <a:lnTo>
                  <a:pt x="4130" y="816"/>
                </a:lnTo>
                <a:lnTo>
                  <a:pt x="4141" y="883"/>
                </a:lnTo>
                <a:lnTo>
                  <a:pt x="4141" y="889"/>
                </a:lnTo>
                <a:lnTo>
                  <a:pt x="4141" y="883"/>
                </a:lnTo>
                <a:lnTo>
                  <a:pt x="4136" y="878"/>
                </a:lnTo>
                <a:lnTo>
                  <a:pt x="4141" y="925"/>
                </a:lnTo>
                <a:lnTo>
                  <a:pt x="4146" y="920"/>
                </a:lnTo>
                <a:lnTo>
                  <a:pt x="4141" y="878"/>
                </a:lnTo>
                <a:lnTo>
                  <a:pt x="4146" y="842"/>
                </a:lnTo>
                <a:lnTo>
                  <a:pt x="4146" y="837"/>
                </a:lnTo>
                <a:lnTo>
                  <a:pt x="4146" y="847"/>
                </a:lnTo>
                <a:lnTo>
                  <a:pt x="4151" y="863"/>
                </a:lnTo>
                <a:lnTo>
                  <a:pt x="4156" y="920"/>
                </a:lnTo>
                <a:lnTo>
                  <a:pt x="4156" y="935"/>
                </a:lnTo>
                <a:lnTo>
                  <a:pt x="4162" y="920"/>
                </a:lnTo>
                <a:lnTo>
                  <a:pt x="4162" y="873"/>
                </a:lnTo>
                <a:lnTo>
                  <a:pt x="4162" y="785"/>
                </a:lnTo>
                <a:lnTo>
                  <a:pt x="4167" y="722"/>
                </a:lnTo>
                <a:lnTo>
                  <a:pt x="4167" y="712"/>
                </a:lnTo>
                <a:lnTo>
                  <a:pt x="4172" y="722"/>
                </a:lnTo>
                <a:lnTo>
                  <a:pt x="4177" y="774"/>
                </a:lnTo>
                <a:lnTo>
                  <a:pt x="4177" y="779"/>
                </a:lnTo>
                <a:lnTo>
                  <a:pt x="4182" y="769"/>
                </a:lnTo>
                <a:lnTo>
                  <a:pt x="4193" y="696"/>
                </a:lnTo>
                <a:lnTo>
                  <a:pt x="4172" y="655"/>
                </a:lnTo>
                <a:lnTo>
                  <a:pt x="4172" y="644"/>
                </a:lnTo>
                <a:lnTo>
                  <a:pt x="4177" y="634"/>
                </a:lnTo>
                <a:lnTo>
                  <a:pt x="4193" y="634"/>
                </a:lnTo>
                <a:lnTo>
                  <a:pt x="4208" y="639"/>
                </a:lnTo>
                <a:lnTo>
                  <a:pt x="4224" y="639"/>
                </a:lnTo>
                <a:lnTo>
                  <a:pt x="4224" y="644"/>
                </a:lnTo>
                <a:lnTo>
                  <a:pt x="4240" y="655"/>
                </a:lnTo>
                <a:lnTo>
                  <a:pt x="4245" y="660"/>
                </a:lnTo>
                <a:lnTo>
                  <a:pt x="4229" y="686"/>
                </a:lnTo>
                <a:lnTo>
                  <a:pt x="4208" y="707"/>
                </a:lnTo>
                <a:lnTo>
                  <a:pt x="4198" y="696"/>
                </a:lnTo>
                <a:lnTo>
                  <a:pt x="4198" y="743"/>
                </a:lnTo>
                <a:lnTo>
                  <a:pt x="4198" y="764"/>
                </a:lnTo>
                <a:lnTo>
                  <a:pt x="4203" y="753"/>
                </a:lnTo>
                <a:lnTo>
                  <a:pt x="4208" y="733"/>
                </a:lnTo>
                <a:lnTo>
                  <a:pt x="4214" y="753"/>
                </a:lnTo>
                <a:lnTo>
                  <a:pt x="4203" y="779"/>
                </a:lnTo>
                <a:lnTo>
                  <a:pt x="4182" y="816"/>
                </a:lnTo>
                <a:lnTo>
                  <a:pt x="4182" y="831"/>
                </a:lnTo>
                <a:lnTo>
                  <a:pt x="4188" y="826"/>
                </a:lnTo>
                <a:lnTo>
                  <a:pt x="4198" y="821"/>
                </a:lnTo>
                <a:lnTo>
                  <a:pt x="4203" y="821"/>
                </a:lnTo>
                <a:lnTo>
                  <a:pt x="4203" y="826"/>
                </a:lnTo>
                <a:lnTo>
                  <a:pt x="4198" y="842"/>
                </a:lnTo>
                <a:lnTo>
                  <a:pt x="4193" y="863"/>
                </a:lnTo>
                <a:lnTo>
                  <a:pt x="4188" y="878"/>
                </a:lnTo>
                <a:lnTo>
                  <a:pt x="4193" y="904"/>
                </a:lnTo>
                <a:lnTo>
                  <a:pt x="4193" y="915"/>
                </a:lnTo>
                <a:lnTo>
                  <a:pt x="4198" y="904"/>
                </a:lnTo>
                <a:lnTo>
                  <a:pt x="4203" y="889"/>
                </a:lnTo>
                <a:lnTo>
                  <a:pt x="4214" y="826"/>
                </a:lnTo>
                <a:lnTo>
                  <a:pt x="4224" y="816"/>
                </a:lnTo>
                <a:lnTo>
                  <a:pt x="4234" y="863"/>
                </a:lnTo>
                <a:lnTo>
                  <a:pt x="4234" y="868"/>
                </a:lnTo>
                <a:lnTo>
                  <a:pt x="4229" y="868"/>
                </a:lnTo>
                <a:lnTo>
                  <a:pt x="4224" y="863"/>
                </a:lnTo>
                <a:lnTo>
                  <a:pt x="4219" y="863"/>
                </a:lnTo>
                <a:lnTo>
                  <a:pt x="4214" y="920"/>
                </a:lnTo>
                <a:lnTo>
                  <a:pt x="4234" y="909"/>
                </a:lnTo>
                <a:lnTo>
                  <a:pt x="4234" y="904"/>
                </a:lnTo>
                <a:lnTo>
                  <a:pt x="4234" y="909"/>
                </a:lnTo>
                <a:lnTo>
                  <a:pt x="4266" y="894"/>
                </a:lnTo>
                <a:lnTo>
                  <a:pt x="4286" y="883"/>
                </a:lnTo>
                <a:lnTo>
                  <a:pt x="4292" y="868"/>
                </a:lnTo>
                <a:lnTo>
                  <a:pt x="4286" y="847"/>
                </a:lnTo>
                <a:lnTo>
                  <a:pt x="4271" y="821"/>
                </a:lnTo>
                <a:lnTo>
                  <a:pt x="4281" y="800"/>
                </a:lnTo>
                <a:lnTo>
                  <a:pt x="4281" y="779"/>
                </a:lnTo>
                <a:lnTo>
                  <a:pt x="4281" y="774"/>
                </a:lnTo>
                <a:lnTo>
                  <a:pt x="4286" y="774"/>
                </a:lnTo>
                <a:lnTo>
                  <a:pt x="4302" y="769"/>
                </a:lnTo>
                <a:lnTo>
                  <a:pt x="4312" y="769"/>
                </a:lnTo>
                <a:lnTo>
                  <a:pt x="4323" y="764"/>
                </a:lnTo>
                <a:lnTo>
                  <a:pt x="4317" y="764"/>
                </a:lnTo>
                <a:lnTo>
                  <a:pt x="4307" y="764"/>
                </a:lnTo>
                <a:lnTo>
                  <a:pt x="4276" y="769"/>
                </a:lnTo>
                <a:lnTo>
                  <a:pt x="4271" y="759"/>
                </a:lnTo>
                <a:lnTo>
                  <a:pt x="4297" y="753"/>
                </a:lnTo>
                <a:lnTo>
                  <a:pt x="4271" y="753"/>
                </a:lnTo>
                <a:lnTo>
                  <a:pt x="4260" y="738"/>
                </a:lnTo>
                <a:lnTo>
                  <a:pt x="4250" y="727"/>
                </a:lnTo>
                <a:lnTo>
                  <a:pt x="4260" y="717"/>
                </a:lnTo>
                <a:lnTo>
                  <a:pt x="4271" y="707"/>
                </a:lnTo>
                <a:lnTo>
                  <a:pt x="4266" y="712"/>
                </a:lnTo>
                <a:lnTo>
                  <a:pt x="4240" y="722"/>
                </a:lnTo>
                <a:lnTo>
                  <a:pt x="4234" y="717"/>
                </a:lnTo>
                <a:lnTo>
                  <a:pt x="4245" y="712"/>
                </a:lnTo>
                <a:lnTo>
                  <a:pt x="4255" y="707"/>
                </a:lnTo>
                <a:lnTo>
                  <a:pt x="4260" y="696"/>
                </a:lnTo>
                <a:lnTo>
                  <a:pt x="4260" y="691"/>
                </a:lnTo>
                <a:lnTo>
                  <a:pt x="4250" y="696"/>
                </a:lnTo>
                <a:lnTo>
                  <a:pt x="4234" y="707"/>
                </a:lnTo>
                <a:lnTo>
                  <a:pt x="4229" y="707"/>
                </a:lnTo>
                <a:lnTo>
                  <a:pt x="4234" y="691"/>
                </a:lnTo>
                <a:lnTo>
                  <a:pt x="4250" y="660"/>
                </a:lnTo>
                <a:lnTo>
                  <a:pt x="4271" y="670"/>
                </a:lnTo>
                <a:lnTo>
                  <a:pt x="4276" y="670"/>
                </a:lnTo>
                <a:lnTo>
                  <a:pt x="4276" y="681"/>
                </a:lnTo>
                <a:lnTo>
                  <a:pt x="4276" y="696"/>
                </a:lnTo>
                <a:lnTo>
                  <a:pt x="4281" y="707"/>
                </a:lnTo>
                <a:lnTo>
                  <a:pt x="4286" y="717"/>
                </a:lnTo>
                <a:lnTo>
                  <a:pt x="4307" y="722"/>
                </a:lnTo>
                <a:lnTo>
                  <a:pt x="4317" y="733"/>
                </a:lnTo>
                <a:lnTo>
                  <a:pt x="4323" y="733"/>
                </a:lnTo>
                <a:lnTo>
                  <a:pt x="4312" y="722"/>
                </a:lnTo>
                <a:lnTo>
                  <a:pt x="4354" y="722"/>
                </a:lnTo>
                <a:lnTo>
                  <a:pt x="4333" y="733"/>
                </a:lnTo>
                <a:lnTo>
                  <a:pt x="4323" y="733"/>
                </a:lnTo>
                <a:lnTo>
                  <a:pt x="4338" y="774"/>
                </a:lnTo>
                <a:lnTo>
                  <a:pt x="4343" y="800"/>
                </a:lnTo>
                <a:lnTo>
                  <a:pt x="4343" y="842"/>
                </a:lnTo>
                <a:lnTo>
                  <a:pt x="4343" y="909"/>
                </a:lnTo>
                <a:lnTo>
                  <a:pt x="4343" y="966"/>
                </a:lnTo>
                <a:lnTo>
                  <a:pt x="4343" y="982"/>
                </a:lnTo>
                <a:lnTo>
                  <a:pt x="4349" y="992"/>
                </a:lnTo>
                <a:lnTo>
                  <a:pt x="4359" y="1003"/>
                </a:lnTo>
                <a:lnTo>
                  <a:pt x="4375" y="1008"/>
                </a:lnTo>
                <a:lnTo>
                  <a:pt x="4395" y="1018"/>
                </a:lnTo>
                <a:lnTo>
                  <a:pt x="4395" y="587"/>
                </a:lnTo>
                <a:lnTo>
                  <a:pt x="4380" y="577"/>
                </a:lnTo>
                <a:lnTo>
                  <a:pt x="4364" y="556"/>
                </a:lnTo>
                <a:lnTo>
                  <a:pt x="4364" y="535"/>
                </a:lnTo>
                <a:lnTo>
                  <a:pt x="4369" y="515"/>
                </a:lnTo>
                <a:lnTo>
                  <a:pt x="2276" y="2364"/>
                </a:lnTo>
                <a:lnTo>
                  <a:pt x="3964" y="151"/>
                </a:lnTo>
                <a:lnTo>
                  <a:pt x="3964" y="146"/>
                </a:lnTo>
                <a:lnTo>
                  <a:pt x="3969" y="146"/>
                </a:lnTo>
                <a:lnTo>
                  <a:pt x="3964" y="151"/>
                </a:lnTo>
                <a:lnTo>
                  <a:pt x="2276" y="2364"/>
                </a:lnTo>
                <a:lnTo>
                  <a:pt x="3164" y="733"/>
                </a:lnTo>
                <a:lnTo>
                  <a:pt x="3133" y="743"/>
                </a:lnTo>
                <a:lnTo>
                  <a:pt x="3112" y="748"/>
                </a:lnTo>
                <a:lnTo>
                  <a:pt x="3091" y="753"/>
                </a:lnTo>
                <a:lnTo>
                  <a:pt x="3065" y="759"/>
                </a:lnTo>
                <a:lnTo>
                  <a:pt x="3055" y="722"/>
                </a:lnTo>
                <a:lnTo>
                  <a:pt x="3081" y="707"/>
                </a:lnTo>
                <a:lnTo>
                  <a:pt x="3097" y="702"/>
                </a:lnTo>
                <a:lnTo>
                  <a:pt x="3117" y="702"/>
                </a:lnTo>
                <a:lnTo>
                  <a:pt x="3133" y="702"/>
                </a:lnTo>
                <a:lnTo>
                  <a:pt x="3149" y="702"/>
                </a:lnTo>
                <a:lnTo>
                  <a:pt x="3175" y="686"/>
                </a:lnTo>
                <a:lnTo>
                  <a:pt x="3195" y="686"/>
                </a:lnTo>
                <a:lnTo>
                  <a:pt x="3211" y="691"/>
                </a:lnTo>
                <a:lnTo>
                  <a:pt x="3226" y="702"/>
                </a:lnTo>
                <a:lnTo>
                  <a:pt x="3232" y="717"/>
                </a:lnTo>
                <a:lnTo>
                  <a:pt x="3211" y="722"/>
                </a:lnTo>
                <a:lnTo>
                  <a:pt x="3200" y="722"/>
                </a:lnTo>
                <a:lnTo>
                  <a:pt x="3195" y="727"/>
                </a:lnTo>
                <a:lnTo>
                  <a:pt x="3159" y="738"/>
                </a:lnTo>
                <a:lnTo>
                  <a:pt x="3143" y="743"/>
                </a:lnTo>
                <a:lnTo>
                  <a:pt x="3149" y="738"/>
                </a:lnTo>
                <a:lnTo>
                  <a:pt x="3164" y="733"/>
                </a:lnTo>
                <a:lnTo>
                  <a:pt x="2276" y="2364"/>
                </a:lnTo>
                <a:lnTo>
                  <a:pt x="3226" y="733"/>
                </a:lnTo>
                <a:lnTo>
                  <a:pt x="3216" y="738"/>
                </a:lnTo>
                <a:lnTo>
                  <a:pt x="3200" y="738"/>
                </a:lnTo>
                <a:lnTo>
                  <a:pt x="3185" y="738"/>
                </a:lnTo>
                <a:lnTo>
                  <a:pt x="3175" y="743"/>
                </a:lnTo>
                <a:lnTo>
                  <a:pt x="3159" y="748"/>
                </a:lnTo>
                <a:lnTo>
                  <a:pt x="3159" y="743"/>
                </a:lnTo>
                <a:lnTo>
                  <a:pt x="3169" y="738"/>
                </a:lnTo>
                <a:lnTo>
                  <a:pt x="3237" y="722"/>
                </a:lnTo>
                <a:lnTo>
                  <a:pt x="3237" y="727"/>
                </a:lnTo>
                <a:lnTo>
                  <a:pt x="3237" y="733"/>
                </a:lnTo>
                <a:lnTo>
                  <a:pt x="3226" y="733"/>
                </a:lnTo>
                <a:lnTo>
                  <a:pt x="2276" y="2364"/>
                </a:lnTo>
                <a:lnTo>
                  <a:pt x="3330" y="779"/>
                </a:lnTo>
                <a:lnTo>
                  <a:pt x="3315" y="769"/>
                </a:lnTo>
                <a:lnTo>
                  <a:pt x="3330" y="774"/>
                </a:lnTo>
                <a:lnTo>
                  <a:pt x="3330" y="779"/>
                </a:lnTo>
                <a:lnTo>
                  <a:pt x="2276" y="2364"/>
                </a:lnTo>
                <a:lnTo>
                  <a:pt x="3258" y="1086"/>
                </a:lnTo>
                <a:lnTo>
                  <a:pt x="3325" y="1065"/>
                </a:lnTo>
                <a:lnTo>
                  <a:pt x="3330" y="1070"/>
                </a:lnTo>
                <a:lnTo>
                  <a:pt x="3258" y="1086"/>
                </a:lnTo>
                <a:lnTo>
                  <a:pt x="2276" y="2364"/>
                </a:lnTo>
                <a:lnTo>
                  <a:pt x="3330" y="1044"/>
                </a:lnTo>
                <a:lnTo>
                  <a:pt x="3299" y="1050"/>
                </a:lnTo>
                <a:lnTo>
                  <a:pt x="3232" y="1065"/>
                </a:lnTo>
                <a:lnTo>
                  <a:pt x="3175" y="1070"/>
                </a:lnTo>
                <a:lnTo>
                  <a:pt x="3154" y="1070"/>
                </a:lnTo>
                <a:lnTo>
                  <a:pt x="3143" y="1065"/>
                </a:lnTo>
                <a:lnTo>
                  <a:pt x="3138" y="1060"/>
                </a:lnTo>
                <a:lnTo>
                  <a:pt x="3138" y="1050"/>
                </a:lnTo>
                <a:lnTo>
                  <a:pt x="3154" y="1055"/>
                </a:lnTo>
                <a:lnTo>
                  <a:pt x="3185" y="1055"/>
                </a:lnTo>
                <a:lnTo>
                  <a:pt x="3247" y="1044"/>
                </a:lnTo>
                <a:lnTo>
                  <a:pt x="3346" y="1018"/>
                </a:lnTo>
                <a:lnTo>
                  <a:pt x="3330" y="1044"/>
                </a:lnTo>
                <a:lnTo>
                  <a:pt x="2276" y="2364"/>
                </a:lnTo>
                <a:lnTo>
                  <a:pt x="3367" y="1055"/>
                </a:lnTo>
                <a:lnTo>
                  <a:pt x="3367" y="1044"/>
                </a:lnTo>
                <a:lnTo>
                  <a:pt x="3377" y="1039"/>
                </a:lnTo>
                <a:lnTo>
                  <a:pt x="3382" y="1055"/>
                </a:lnTo>
                <a:lnTo>
                  <a:pt x="3367" y="1055"/>
                </a:lnTo>
                <a:lnTo>
                  <a:pt x="2276" y="2364"/>
                </a:lnTo>
                <a:lnTo>
                  <a:pt x="286" y="2941"/>
                </a:lnTo>
                <a:lnTo>
                  <a:pt x="286" y="2956"/>
                </a:lnTo>
                <a:lnTo>
                  <a:pt x="281" y="2967"/>
                </a:lnTo>
                <a:lnTo>
                  <a:pt x="286" y="2941"/>
                </a:lnTo>
                <a:lnTo>
                  <a:pt x="2276" y="2364"/>
                </a:lnTo>
                <a:lnTo>
                  <a:pt x="286" y="3018"/>
                </a:lnTo>
                <a:lnTo>
                  <a:pt x="281" y="2987"/>
                </a:lnTo>
                <a:lnTo>
                  <a:pt x="281" y="2982"/>
                </a:lnTo>
                <a:lnTo>
                  <a:pt x="281" y="2987"/>
                </a:lnTo>
                <a:lnTo>
                  <a:pt x="286" y="3003"/>
                </a:lnTo>
                <a:lnTo>
                  <a:pt x="286" y="3008"/>
                </a:lnTo>
                <a:lnTo>
                  <a:pt x="286" y="3018"/>
                </a:lnTo>
                <a:lnTo>
                  <a:pt x="2276" y="2364"/>
                </a:lnTo>
                <a:lnTo>
                  <a:pt x="286" y="2805"/>
                </a:lnTo>
                <a:lnTo>
                  <a:pt x="286" y="2795"/>
                </a:lnTo>
                <a:lnTo>
                  <a:pt x="291" y="2811"/>
                </a:lnTo>
                <a:lnTo>
                  <a:pt x="286" y="2805"/>
                </a:lnTo>
                <a:lnTo>
                  <a:pt x="2276" y="2364"/>
                </a:lnTo>
                <a:lnTo>
                  <a:pt x="291" y="2842"/>
                </a:lnTo>
                <a:lnTo>
                  <a:pt x="291" y="2831"/>
                </a:lnTo>
                <a:lnTo>
                  <a:pt x="291" y="2811"/>
                </a:lnTo>
                <a:lnTo>
                  <a:pt x="291" y="2842"/>
                </a:lnTo>
                <a:lnTo>
                  <a:pt x="2276" y="2364"/>
                </a:lnTo>
                <a:lnTo>
                  <a:pt x="302" y="2863"/>
                </a:lnTo>
                <a:lnTo>
                  <a:pt x="302" y="2852"/>
                </a:lnTo>
                <a:lnTo>
                  <a:pt x="307" y="2852"/>
                </a:lnTo>
                <a:lnTo>
                  <a:pt x="307" y="2842"/>
                </a:lnTo>
                <a:lnTo>
                  <a:pt x="307" y="2852"/>
                </a:lnTo>
                <a:lnTo>
                  <a:pt x="302" y="2863"/>
                </a:lnTo>
                <a:lnTo>
                  <a:pt x="2276" y="2364"/>
                </a:lnTo>
                <a:lnTo>
                  <a:pt x="317" y="2889"/>
                </a:lnTo>
                <a:lnTo>
                  <a:pt x="307" y="2925"/>
                </a:lnTo>
                <a:lnTo>
                  <a:pt x="317" y="2894"/>
                </a:lnTo>
                <a:lnTo>
                  <a:pt x="307" y="2894"/>
                </a:lnTo>
                <a:lnTo>
                  <a:pt x="317" y="2889"/>
                </a:lnTo>
                <a:lnTo>
                  <a:pt x="2276" y="2364"/>
                </a:lnTo>
                <a:lnTo>
                  <a:pt x="317" y="2613"/>
                </a:lnTo>
                <a:lnTo>
                  <a:pt x="307" y="2613"/>
                </a:lnTo>
                <a:lnTo>
                  <a:pt x="307" y="2618"/>
                </a:lnTo>
                <a:lnTo>
                  <a:pt x="307" y="2613"/>
                </a:lnTo>
                <a:lnTo>
                  <a:pt x="307" y="2593"/>
                </a:lnTo>
                <a:lnTo>
                  <a:pt x="302" y="2608"/>
                </a:lnTo>
                <a:lnTo>
                  <a:pt x="302" y="2593"/>
                </a:lnTo>
                <a:lnTo>
                  <a:pt x="307" y="2577"/>
                </a:lnTo>
                <a:lnTo>
                  <a:pt x="307" y="2567"/>
                </a:lnTo>
                <a:lnTo>
                  <a:pt x="296" y="2567"/>
                </a:lnTo>
                <a:lnTo>
                  <a:pt x="302" y="2551"/>
                </a:lnTo>
                <a:lnTo>
                  <a:pt x="307" y="2546"/>
                </a:lnTo>
                <a:lnTo>
                  <a:pt x="317" y="2613"/>
                </a:lnTo>
                <a:lnTo>
                  <a:pt x="317" y="2618"/>
                </a:lnTo>
                <a:lnTo>
                  <a:pt x="317" y="2613"/>
                </a:lnTo>
                <a:lnTo>
                  <a:pt x="2276" y="2364"/>
                </a:lnTo>
                <a:lnTo>
                  <a:pt x="2884" y="2655"/>
                </a:lnTo>
                <a:lnTo>
                  <a:pt x="2868" y="2660"/>
                </a:lnTo>
                <a:lnTo>
                  <a:pt x="2868" y="2650"/>
                </a:lnTo>
                <a:lnTo>
                  <a:pt x="2873" y="2644"/>
                </a:lnTo>
                <a:lnTo>
                  <a:pt x="2878" y="2639"/>
                </a:lnTo>
                <a:lnTo>
                  <a:pt x="2884" y="2655"/>
                </a:lnTo>
                <a:lnTo>
                  <a:pt x="2276" y="2364"/>
                </a:lnTo>
                <a:lnTo>
                  <a:pt x="3372" y="1657"/>
                </a:lnTo>
                <a:lnTo>
                  <a:pt x="3377" y="1652"/>
                </a:lnTo>
                <a:lnTo>
                  <a:pt x="3388" y="1694"/>
                </a:lnTo>
                <a:lnTo>
                  <a:pt x="3372" y="1657"/>
                </a:lnTo>
                <a:lnTo>
                  <a:pt x="2276" y="2364"/>
                </a:lnTo>
                <a:lnTo>
                  <a:pt x="3476" y="1657"/>
                </a:lnTo>
                <a:lnTo>
                  <a:pt x="3476" y="1642"/>
                </a:lnTo>
                <a:lnTo>
                  <a:pt x="3486" y="1657"/>
                </a:lnTo>
                <a:lnTo>
                  <a:pt x="3476" y="1657"/>
                </a:lnTo>
                <a:lnTo>
                  <a:pt x="2276" y="2364"/>
                </a:lnTo>
                <a:lnTo>
                  <a:pt x="3486" y="1704"/>
                </a:lnTo>
                <a:lnTo>
                  <a:pt x="3481" y="1683"/>
                </a:lnTo>
                <a:lnTo>
                  <a:pt x="3486" y="1694"/>
                </a:lnTo>
                <a:lnTo>
                  <a:pt x="3486" y="1704"/>
                </a:lnTo>
                <a:lnTo>
                  <a:pt x="2276" y="2364"/>
                </a:lnTo>
                <a:lnTo>
                  <a:pt x="3517" y="1112"/>
                </a:lnTo>
                <a:lnTo>
                  <a:pt x="3523" y="1102"/>
                </a:lnTo>
                <a:lnTo>
                  <a:pt x="3528" y="1117"/>
                </a:lnTo>
                <a:lnTo>
                  <a:pt x="3528" y="1122"/>
                </a:lnTo>
                <a:lnTo>
                  <a:pt x="3533" y="1148"/>
                </a:lnTo>
                <a:lnTo>
                  <a:pt x="3517" y="1128"/>
                </a:lnTo>
                <a:lnTo>
                  <a:pt x="3517" y="1122"/>
                </a:lnTo>
                <a:lnTo>
                  <a:pt x="3517" y="1112"/>
                </a:lnTo>
                <a:lnTo>
                  <a:pt x="2276" y="2364"/>
                </a:lnTo>
                <a:lnTo>
                  <a:pt x="3533" y="1491"/>
                </a:lnTo>
                <a:lnTo>
                  <a:pt x="3528" y="1502"/>
                </a:lnTo>
                <a:lnTo>
                  <a:pt x="3523" y="1470"/>
                </a:lnTo>
                <a:lnTo>
                  <a:pt x="3533" y="1486"/>
                </a:lnTo>
                <a:lnTo>
                  <a:pt x="3533" y="1491"/>
                </a:lnTo>
                <a:lnTo>
                  <a:pt x="3533" y="1486"/>
                </a:lnTo>
                <a:lnTo>
                  <a:pt x="3533" y="1491"/>
                </a:lnTo>
                <a:lnTo>
                  <a:pt x="2276" y="2364"/>
                </a:lnTo>
                <a:lnTo>
                  <a:pt x="3533" y="1678"/>
                </a:lnTo>
                <a:lnTo>
                  <a:pt x="3528" y="1678"/>
                </a:lnTo>
                <a:lnTo>
                  <a:pt x="3538" y="1626"/>
                </a:lnTo>
                <a:lnTo>
                  <a:pt x="3538" y="1652"/>
                </a:lnTo>
                <a:lnTo>
                  <a:pt x="3538" y="1663"/>
                </a:lnTo>
                <a:lnTo>
                  <a:pt x="3538" y="1673"/>
                </a:lnTo>
                <a:lnTo>
                  <a:pt x="3533" y="1678"/>
                </a:lnTo>
                <a:lnTo>
                  <a:pt x="2276" y="2364"/>
                </a:lnTo>
                <a:lnTo>
                  <a:pt x="3543" y="1470"/>
                </a:lnTo>
                <a:lnTo>
                  <a:pt x="3538" y="1465"/>
                </a:lnTo>
                <a:lnTo>
                  <a:pt x="3538" y="1470"/>
                </a:lnTo>
                <a:lnTo>
                  <a:pt x="3533" y="1444"/>
                </a:lnTo>
                <a:lnTo>
                  <a:pt x="3538" y="1341"/>
                </a:lnTo>
                <a:lnTo>
                  <a:pt x="3543" y="1470"/>
                </a:lnTo>
                <a:lnTo>
                  <a:pt x="2276" y="2364"/>
                </a:lnTo>
                <a:lnTo>
                  <a:pt x="3559" y="1522"/>
                </a:lnTo>
                <a:lnTo>
                  <a:pt x="3549" y="1486"/>
                </a:lnTo>
                <a:lnTo>
                  <a:pt x="3543" y="1335"/>
                </a:lnTo>
                <a:lnTo>
                  <a:pt x="3538" y="1263"/>
                </a:lnTo>
                <a:lnTo>
                  <a:pt x="3528" y="1185"/>
                </a:lnTo>
                <a:lnTo>
                  <a:pt x="3533" y="1179"/>
                </a:lnTo>
                <a:lnTo>
                  <a:pt x="3538" y="1169"/>
                </a:lnTo>
                <a:lnTo>
                  <a:pt x="3549" y="1247"/>
                </a:lnTo>
                <a:lnTo>
                  <a:pt x="3559" y="1330"/>
                </a:lnTo>
                <a:lnTo>
                  <a:pt x="3564" y="1424"/>
                </a:lnTo>
                <a:lnTo>
                  <a:pt x="3559" y="1522"/>
                </a:lnTo>
                <a:lnTo>
                  <a:pt x="2276" y="2364"/>
                </a:lnTo>
                <a:lnTo>
                  <a:pt x="4328" y="2920"/>
                </a:lnTo>
                <a:lnTo>
                  <a:pt x="4338" y="2920"/>
                </a:lnTo>
                <a:lnTo>
                  <a:pt x="4333" y="2925"/>
                </a:lnTo>
                <a:lnTo>
                  <a:pt x="4328" y="2935"/>
                </a:lnTo>
                <a:lnTo>
                  <a:pt x="4317" y="2925"/>
                </a:lnTo>
                <a:lnTo>
                  <a:pt x="4323" y="2920"/>
                </a:lnTo>
                <a:lnTo>
                  <a:pt x="4328" y="2920"/>
                </a:lnTo>
                <a:lnTo>
                  <a:pt x="2276" y="2364"/>
                </a:lnTo>
                <a:lnTo>
                  <a:pt x="4317" y="2915"/>
                </a:lnTo>
                <a:lnTo>
                  <a:pt x="4323" y="2915"/>
                </a:lnTo>
                <a:lnTo>
                  <a:pt x="4323" y="2920"/>
                </a:lnTo>
                <a:lnTo>
                  <a:pt x="4317" y="2925"/>
                </a:lnTo>
                <a:lnTo>
                  <a:pt x="4312" y="2925"/>
                </a:lnTo>
                <a:lnTo>
                  <a:pt x="4317" y="2915"/>
                </a:lnTo>
                <a:lnTo>
                  <a:pt x="2276" y="2364"/>
                </a:lnTo>
                <a:lnTo>
                  <a:pt x="4323" y="2811"/>
                </a:lnTo>
                <a:lnTo>
                  <a:pt x="4317" y="2816"/>
                </a:lnTo>
                <a:lnTo>
                  <a:pt x="4317" y="2805"/>
                </a:lnTo>
                <a:lnTo>
                  <a:pt x="4317" y="2811"/>
                </a:lnTo>
                <a:lnTo>
                  <a:pt x="4323" y="2811"/>
                </a:lnTo>
                <a:lnTo>
                  <a:pt x="2276" y="2364"/>
                </a:lnTo>
                <a:lnTo>
                  <a:pt x="4338" y="1751"/>
                </a:lnTo>
                <a:lnTo>
                  <a:pt x="4338" y="1756"/>
                </a:lnTo>
                <a:lnTo>
                  <a:pt x="4343" y="1772"/>
                </a:lnTo>
                <a:lnTo>
                  <a:pt x="4338" y="1787"/>
                </a:lnTo>
                <a:lnTo>
                  <a:pt x="4349" y="1777"/>
                </a:lnTo>
                <a:lnTo>
                  <a:pt x="4349" y="1782"/>
                </a:lnTo>
                <a:lnTo>
                  <a:pt x="4333" y="1808"/>
                </a:lnTo>
                <a:lnTo>
                  <a:pt x="4328" y="1834"/>
                </a:lnTo>
                <a:lnTo>
                  <a:pt x="4328" y="1839"/>
                </a:lnTo>
                <a:lnTo>
                  <a:pt x="4323" y="1834"/>
                </a:lnTo>
                <a:lnTo>
                  <a:pt x="4328" y="1808"/>
                </a:lnTo>
                <a:lnTo>
                  <a:pt x="4338" y="1787"/>
                </a:lnTo>
                <a:lnTo>
                  <a:pt x="4317" y="1813"/>
                </a:lnTo>
                <a:lnTo>
                  <a:pt x="4307" y="1834"/>
                </a:lnTo>
                <a:lnTo>
                  <a:pt x="4302" y="1829"/>
                </a:lnTo>
                <a:lnTo>
                  <a:pt x="4297" y="1824"/>
                </a:lnTo>
                <a:lnTo>
                  <a:pt x="4302" y="1813"/>
                </a:lnTo>
                <a:lnTo>
                  <a:pt x="4312" y="1787"/>
                </a:lnTo>
                <a:lnTo>
                  <a:pt x="4338" y="1751"/>
                </a:lnTo>
                <a:lnTo>
                  <a:pt x="2276" y="2364"/>
                </a:lnTo>
                <a:lnTo>
                  <a:pt x="4292" y="1948"/>
                </a:lnTo>
                <a:lnTo>
                  <a:pt x="4286" y="1974"/>
                </a:lnTo>
                <a:lnTo>
                  <a:pt x="4281" y="1969"/>
                </a:lnTo>
                <a:lnTo>
                  <a:pt x="4276" y="1969"/>
                </a:lnTo>
                <a:lnTo>
                  <a:pt x="4281" y="1964"/>
                </a:lnTo>
                <a:lnTo>
                  <a:pt x="4292" y="1948"/>
                </a:lnTo>
                <a:lnTo>
                  <a:pt x="2276" y="2364"/>
                </a:lnTo>
                <a:lnTo>
                  <a:pt x="4037" y="2411"/>
                </a:lnTo>
                <a:lnTo>
                  <a:pt x="4047" y="2405"/>
                </a:lnTo>
                <a:lnTo>
                  <a:pt x="4063" y="2395"/>
                </a:lnTo>
                <a:lnTo>
                  <a:pt x="4073" y="2390"/>
                </a:lnTo>
                <a:lnTo>
                  <a:pt x="4079" y="2400"/>
                </a:lnTo>
                <a:lnTo>
                  <a:pt x="4058" y="2411"/>
                </a:lnTo>
                <a:lnTo>
                  <a:pt x="4047" y="2411"/>
                </a:lnTo>
                <a:lnTo>
                  <a:pt x="4037" y="2411"/>
                </a:lnTo>
                <a:lnTo>
                  <a:pt x="2276" y="2364"/>
                </a:lnTo>
                <a:lnTo>
                  <a:pt x="4032" y="2416"/>
                </a:lnTo>
                <a:lnTo>
                  <a:pt x="4047" y="2426"/>
                </a:lnTo>
                <a:lnTo>
                  <a:pt x="4047" y="2431"/>
                </a:lnTo>
                <a:lnTo>
                  <a:pt x="4037" y="2437"/>
                </a:lnTo>
                <a:lnTo>
                  <a:pt x="4053" y="2437"/>
                </a:lnTo>
                <a:lnTo>
                  <a:pt x="4047" y="2442"/>
                </a:lnTo>
                <a:lnTo>
                  <a:pt x="4037" y="2447"/>
                </a:lnTo>
                <a:lnTo>
                  <a:pt x="4053" y="2457"/>
                </a:lnTo>
                <a:lnTo>
                  <a:pt x="4068" y="2437"/>
                </a:lnTo>
                <a:lnTo>
                  <a:pt x="4073" y="2431"/>
                </a:lnTo>
                <a:lnTo>
                  <a:pt x="4068" y="2426"/>
                </a:lnTo>
                <a:lnTo>
                  <a:pt x="4079" y="2426"/>
                </a:lnTo>
                <a:lnTo>
                  <a:pt x="4079" y="2442"/>
                </a:lnTo>
                <a:lnTo>
                  <a:pt x="4073" y="2457"/>
                </a:lnTo>
                <a:lnTo>
                  <a:pt x="4068" y="2463"/>
                </a:lnTo>
                <a:lnTo>
                  <a:pt x="4073" y="2463"/>
                </a:lnTo>
                <a:lnTo>
                  <a:pt x="4068" y="2468"/>
                </a:lnTo>
                <a:lnTo>
                  <a:pt x="4063" y="2478"/>
                </a:lnTo>
                <a:lnTo>
                  <a:pt x="4063" y="2483"/>
                </a:lnTo>
                <a:lnTo>
                  <a:pt x="4053" y="2504"/>
                </a:lnTo>
                <a:lnTo>
                  <a:pt x="4042" y="2504"/>
                </a:lnTo>
                <a:lnTo>
                  <a:pt x="4032" y="2452"/>
                </a:lnTo>
                <a:lnTo>
                  <a:pt x="4032" y="2431"/>
                </a:lnTo>
                <a:lnTo>
                  <a:pt x="4032" y="2416"/>
                </a:lnTo>
                <a:lnTo>
                  <a:pt x="2276" y="2364"/>
                </a:lnTo>
                <a:lnTo>
                  <a:pt x="3891" y="317"/>
                </a:lnTo>
                <a:lnTo>
                  <a:pt x="3860" y="302"/>
                </a:lnTo>
                <a:lnTo>
                  <a:pt x="3886" y="317"/>
                </a:lnTo>
                <a:lnTo>
                  <a:pt x="3876" y="322"/>
                </a:lnTo>
                <a:lnTo>
                  <a:pt x="3845" y="286"/>
                </a:lnTo>
                <a:lnTo>
                  <a:pt x="3803" y="260"/>
                </a:lnTo>
                <a:lnTo>
                  <a:pt x="3741" y="218"/>
                </a:lnTo>
                <a:lnTo>
                  <a:pt x="3746" y="218"/>
                </a:lnTo>
                <a:lnTo>
                  <a:pt x="3746" y="213"/>
                </a:lnTo>
                <a:lnTo>
                  <a:pt x="3762" y="218"/>
                </a:lnTo>
                <a:lnTo>
                  <a:pt x="3772" y="218"/>
                </a:lnTo>
                <a:lnTo>
                  <a:pt x="3824" y="265"/>
                </a:lnTo>
                <a:lnTo>
                  <a:pt x="3829" y="270"/>
                </a:lnTo>
                <a:lnTo>
                  <a:pt x="3871" y="291"/>
                </a:lnTo>
                <a:lnTo>
                  <a:pt x="3902" y="312"/>
                </a:lnTo>
                <a:lnTo>
                  <a:pt x="3891" y="317"/>
                </a:lnTo>
                <a:lnTo>
                  <a:pt x="2276" y="2364"/>
                </a:lnTo>
                <a:lnTo>
                  <a:pt x="3964" y="353"/>
                </a:lnTo>
                <a:lnTo>
                  <a:pt x="3959" y="353"/>
                </a:lnTo>
                <a:lnTo>
                  <a:pt x="3949" y="359"/>
                </a:lnTo>
                <a:lnTo>
                  <a:pt x="3923" y="353"/>
                </a:lnTo>
                <a:lnTo>
                  <a:pt x="3917" y="348"/>
                </a:lnTo>
                <a:lnTo>
                  <a:pt x="3912" y="343"/>
                </a:lnTo>
                <a:lnTo>
                  <a:pt x="3923" y="338"/>
                </a:lnTo>
                <a:lnTo>
                  <a:pt x="3928" y="338"/>
                </a:lnTo>
                <a:lnTo>
                  <a:pt x="3923" y="333"/>
                </a:lnTo>
                <a:lnTo>
                  <a:pt x="3912" y="333"/>
                </a:lnTo>
                <a:lnTo>
                  <a:pt x="3912" y="327"/>
                </a:lnTo>
                <a:lnTo>
                  <a:pt x="3917" y="322"/>
                </a:lnTo>
                <a:lnTo>
                  <a:pt x="3954" y="343"/>
                </a:lnTo>
                <a:lnTo>
                  <a:pt x="3964" y="353"/>
                </a:lnTo>
                <a:lnTo>
                  <a:pt x="2276" y="2364"/>
                </a:lnTo>
                <a:lnTo>
                  <a:pt x="3990" y="327"/>
                </a:lnTo>
                <a:lnTo>
                  <a:pt x="3964" y="322"/>
                </a:lnTo>
                <a:lnTo>
                  <a:pt x="3959" y="322"/>
                </a:lnTo>
                <a:lnTo>
                  <a:pt x="3964" y="327"/>
                </a:lnTo>
                <a:lnTo>
                  <a:pt x="3980" y="338"/>
                </a:lnTo>
                <a:lnTo>
                  <a:pt x="3980" y="343"/>
                </a:lnTo>
                <a:lnTo>
                  <a:pt x="3907" y="312"/>
                </a:lnTo>
                <a:lnTo>
                  <a:pt x="3845" y="270"/>
                </a:lnTo>
                <a:lnTo>
                  <a:pt x="3850" y="270"/>
                </a:lnTo>
                <a:lnTo>
                  <a:pt x="3855" y="270"/>
                </a:lnTo>
                <a:lnTo>
                  <a:pt x="3855" y="265"/>
                </a:lnTo>
                <a:lnTo>
                  <a:pt x="3850" y="265"/>
                </a:lnTo>
                <a:lnTo>
                  <a:pt x="3845" y="265"/>
                </a:lnTo>
                <a:lnTo>
                  <a:pt x="3840" y="260"/>
                </a:lnTo>
                <a:lnTo>
                  <a:pt x="3840" y="265"/>
                </a:lnTo>
                <a:lnTo>
                  <a:pt x="3829" y="260"/>
                </a:lnTo>
                <a:lnTo>
                  <a:pt x="3808" y="244"/>
                </a:lnTo>
                <a:lnTo>
                  <a:pt x="3788" y="234"/>
                </a:lnTo>
                <a:lnTo>
                  <a:pt x="3772" y="224"/>
                </a:lnTo>
                <a:lnTo>
                  <a:pt x="3788" y="229"/>
                </a:lnTo>
                <a:lnTo>
                  <a:pt x="3798" y="229"/>
                </a:lnTo>
                <a:lnTo>
                  <a:pt x="3798" y="224"/>
                </a:lnTo>
                <a:lnTo>
                  <a:pt x="3819" y="234"/>
                </a:lnTo>
                <a:lnTo>
                  <a:pt x="3798" y="224"/>
                </a:lnTo>
                <a:lnTo>
                  <a:pt x="3803" y="218"/>
                </a:lnTo>
                <a:lnTo>
                  <a:pt x="3803" y="213"/>
                </a:lnTo>
                <a:lnTo>
                  <a:pt x="3798" y="213"/>
                </a:lnTo>
                <a:lnTo>
                  <a:pt x="3788" y="218"/>
                </a:lnTo>
                <a:lnTo>
                  <a:pt x="3782" y="218"/>
                </a:lnTo>
                <a:lnTo>
                  <a:pt x="3793" y="218"/>
                </a:lnTo>
                <a:lnTo>
                  <a:pt x="3782" y="213"/>
                </a:lnTo>
                <a:lnTo>
                  <a:pt x="3772" y="213"/>
                </a:lnTo>
                <a:lnTo>
                  <a:pt x="3767" y="213"/>
                </a:lnTo>
                <a:lnTo>
                  <a:pt x="3762" y="213"/>
                </a:lnTo>
                <a:lnTo>
                  <a:pt x="3767" y="213"/>
                </a:lnTo>
                <a:lnTo>
                  <a:pt x="3756" y="208"/>
                </a:lnTo>
                <a:lnTo>
                  <a:pt x="3751" y="208"/>
                </a:lnTo>
                <a:lnTo>
                  <a:pt x="3741" y="203"/>
                </a:lnTo>
                <a:lnTo>
                  <a:pt x="3720" y="198"/>
                </a:lnTo>
                <a:lnTo>
                  <a:pt x="3730" y="177"/>
                </a:lnTo>
                <a:lnTo>
                  <a:pt x="3725" y="172"/>
                </a:lnTo>
                <a:lnTo>
                  <a:pt x="3720" y="172"/>
                </a:lnTo>
                <a:lnTo>
                  <a:pt x="3720" y="177"/>
                </a:lnTo>
                <a:lnTo>
                  <a:pt x="3715" y="182"/>
                </a:lnTo>
                <a:lnTo>
                  <a:pt x="3699" y="177"/>
                </a:lnTo>
                <a:lnTo>
                  <a:pt x="3689" y="172"/>
                </a:lnTo>
                <a:lnTo>
                  <a:pt x="3704" y="161"/>
                </a:lnTo>
                <a:lnTo>
                  <a:pt x="3730" y="172"/>
                </a:lnTo>
                <a:lnTo>
                  <a:pt x="3710" y="156"/>
                </a:lnTo>
                <a:lnTo>
                  <a:pt x="3725" y="146"/>
                </a:lnTo>
                <a:lnTo>
                  <a:pt x="3814" y="208"/>
                </a:lnTo>
                <a:lnTo>
                  <a:pt x="3814" y="203"/>
                </a:lnTo>
                <a:lnTo>
                  <a:pt x="3793" y="187"/>
                </a:lnTo>
                <a:lnTo>
                  <a:pt x="3767" y="166"/>
                </a:lnTo>
                <a:lnTo>
                  <a:pt x="3741" y="135"/>
                </a:lnTo>
                <a:lnTo>
                  <a:pt x="3741" y="130"/>
                </a:lnTo>
                <a:lnTo>
                  <a:pt x="3741" y="125"/>
                </a:lnTo>
                <a:lnTo>
                  <a:pt x="3741" y="130"/>
                </a:lnTo>
                <a:lnTo>
                  <a:pt x="3736" y="125"/>
                </a:lnTo>
                <a:lnTo>
                  <a:pt x="3736" y="120"/>
                </a:lnTo>
                <a:lnTo>
                  <a:pt x="3736" y="114"/>
                </a:lnTo>
                <a:lnTo>
                  <a:pt x="3730" y="114"/>
                </a:lnTo>
                <a:lnTo>
                  <a:pt x="3730" y="120"/>
                </a:lnTo>
                <a:lnTo>
                  <a:pt x="3730" y="114"/>
                </a:lnTo>
                <a:lnTo>
                  <a:pt x="3710" y="99"/>
                </a:lnTo>
                <a:lnTo>
                  <a:pt x="3710" y="94"/>
                </a:lnTo>
                <a:lnTo>
                  <a:pt x="3715" y="94"/>
                </a:lnTo>
                <a:lnTo>
                  <a:pt x="3710" y="89"/>
                </a:lnTo>
                <a:lnTo>
                  <a:pt x="3704" y="89"/>
                </a:lnTo>
                <a:lnTo>
                  <a:pt x="3694" y="78"/>
                </a:lnTo>
                <a:lnTo>
                  <a:pt x="3689" y="78"/>
                </a:lnTo>
                <a:lnTo>
                  <a:pt x="3694" y="68"/>
                </a:lnTo>
                <a:lnTo>
                  <a:pt x="3741" y="104"/>
                </a:lnTo>
                <a:lnTo>
                  <a:pt x="3834" y="187"/>
                </a:lnTo>
                <a:lnTo>
                  <a:pt x="3876" y="218"/>
                </a:lnTo>
                <a:lnTo>
                  <a:pt x="3923" y="250"/>
                </a:lnTo>
                <a:lnTo>
                  <a:pt x="3975" y="276"/>
                </a:lnTo>
                <a:lnTo>
                  <a:pt x="4021" y="296"/>
                </a:lnTo>
                <a:lnTo>
                  <a:pt x="4006" y="312"/>
                </a:lnTo>
                <a:lnTo>
                  <a:pt x="3990" y="327"/>
                </a:lnTo>
                <a:lnTo>
                  <a:pt x="2276" y="2364"/>
                </a:lnTo>
                <a:lnTo>
                  <a:pt x="4027" y="2556"/>
                </a:lnTo>
                <a:lnTo>
                  <a:pt x="4021" y="2582"/>
                </a:lnTo>
                <a:lnTo>
                  <a:pt x="4021" y="2577"/>
                </a:lnTo>
                <a:lnTo>
                  <a:pt x="4016" y="2567"/>
                </a:lnTo>
                <a:lnTo>
                  <a:pt x="4027" y="2556"/>
                </a:lnTo>
                <a:lnTo>
                  <a:pt x="2276" y="2364"/>
                </a:lnTo>
                <a:lnTo>
                  <a:pt x="4250" y="2857"/>
                </a:lnTo>
                <a:lnTo>
                  <a:pt x="4240" y="2847"/>
                </a:lnTo>
                <a:lnTo>
                  <a:pt x="4240" y="2842"/>
                </a:lnTo>
                <a:lnTo>
                  <a:pt x="4250" y="2826"/>
                </a:lnTo>
                <a:lnTo>
                  <a:pt x="4250" y="2831"/>
                </a:lnTo>
                <a:lnTo>
                  <a:pt x="4255" y="2821"/>
                </a:lnTo>
                <a:lnTo>
                  <a:pt x="4260" y="2826"/>
                </a:lnTo>
                <a:lnTo>
                  <a:pt x="4260" y="2837"/>
                </a:lnTo>
                <a:lnTo>
                  <a:pt x="4250" y="2857"/>
                </a:lnTo>
                <a:lnTo>
                  <a:pt x="2276" y="2364"/>
                </a:lnTo>
                <a:lnTo>
                  <a:pt x="4260" y="2863"/>
                </a:lnTo>
                <a:lnTo>
                  <a:pt x="4266" y="2863"/>
                </a:lnTo>
                <a:lnTo>
                  <a:pt x="4266" y="2868"/>
                </a:lnTo>
                <a:lnTo>
                  <a:pt x="4271" y="2873"/>
                </a:lnTo>
                <a:lnTo>
                  <a:pt x="4266" y="2873"/>
                </a:lnTo>
                <a:lnTo>
                  <a:pt x="4260" y="2863"/>
                </a:lnTo>
                <a:lnTo>
                  <a:pt x="2276" y="2364"/>
                </a:lnTo>
                <a:lnTo>
                  <a:pt x="4271" y="2665"/>
                </a:lnTo>
                <a:lnTo>
                  <a:pt x="4276" y="2665"/>
                </a:lnTo>
                <a:lnTo>
                  <a:pt x="4281" y="2655"/>
                </a:lnTo>
                <a:lnTo>
                  <a:pt x="4281" y="2660"/>
                </a:lnTo>
                <a:lnTo>
                  <a:pt x="4276" y="2665"/>
                </a:lnTo>
                <a:lnTo>
                  <a:pt x="4271" y="2665"/>
                </a:lnTo>
                <a:lnTo>
                  <a:pt x="2276" y="2364"/>
                </a:lnTo>
                <a:lnTo>
                  <a:pt x="4297" y="2915"/>
                </a:lnTo>
                <a:lnTo>
                  <a:pt x="4276" y="2894"/>
                </a:lnTo>
                <a:lnTo>
                  <a:pt x="4281" y="2899"/>
                </a:lnTo>
                <a:lnTo>
                  <a:pt x="4292" y="2889"/>
                </a:lnTo>
                <a:lnTo>
                  <a:pt x="4292" y="2883"/>
                </a:lnTo>
                <a:lnTo>
                  <a:pt x="4276" y="2894"/>
                </a:lnTo>
                <a:lnTo>
                  <a:pt x="4271" y="2878"/>
                </a:lnTo>
                <a:lnTo>
                  <a:pt x="4276" y="2878"/>
                </a:lnTo>
                <a:lnTo>
                  <a:pt x="4281" y="2878"/>
                </a:lnTo>
                <a:lnTo>
                  <a:pt x="4286" y="2873"/>
                </a:lnTo>
                <a:lnTo>
                  <a:pt x="4297" y="2889"/>
                </a:lnTo>
                <a:lnTo>
                  <a:pt x="4297" y="2915"/>
                </a:lnTo>
                <a:lnTo>
                  <a:pt x="2276" y="2364"/>
                </a:lnTo>
                <a:lnTo>
                  <a:pt x="4292" y="2764"/>
                </a:lnTo>
                <a:lnTo>
                  <a:pt x="4286" y="2769"/>
                </a:lnTo>
                <a:lnTo>
                  <a:pt x="4286" y="2764"/>
                </a:lnTo>
                <a:lnTo>
                  <a:pt x="4292" y="2764"/>
                </a:lnTo>
                <a:lnTo>
                  <a:pt x="2276" y="2364"/>
                </a:lnTo>
                <a:lnTo>
                  <a:pt x="4234" y="2509"/>
                </a:lnTo>
                <a:lnTo>
                  <a:pt x="4271" y="2515"/>
                </a:lnTo>
                <a:lnTo>
                  <a:pt x="4292" y="2515"/>
                </a:lnTo>
                <a:lnTo>
                  <a:pt x="4302" y="2515"/>
                </a:lnTo>
                <a:lnTo>
                  <a:pt x="4307" y="2520"/>
                </a:lnTo>
                <a:lnTo>
                  <a:pt x="4323" y="2520"/>
                </a:lnTo>
                <a:lnTo>
                  <a:pt x="4323" y="2535"/>
                </a:lnTo>
                <a:lnTo>
                  <a:pt x="4307" y="2535"/>
                </a:lnTo>
                <a:lnTo>
                  <a:pt x="4286" y="2535"/>
                </a:lnTo>
                <a:lnTo>
                  <a:pt x="4250" y="2535"/>
                </a:lnTo>
                <a:lnTo>
                  <a:pt x="4245" y="2541"/>
                </a:lnTo>
                <a:lnTo>
                  <a:pt x="4240" y="2541"/>
                </a:lnTo>
                <a:lnTo>
                  <a:pt x="4245" y="2530"/>
                </a:lnTo>
                <a:lnTo>
                  <a:pt x="4234" y="2530"/>
                </a:lnTo>
                <a:lnTo>
                  <a:pt x="4234" y="2525"/>
                </a:lnTo>
                <a:lnTo>
                  <a:pt x="4307" y="2520"/>
                </a:lnTo>
                <a:lnTo>
                  <a:pt x="4234" y="2520"/>
                </a:lnTo>
                <a:lnTo>
                  <a:pt x="4234" y="2509"/>
                </a:lnTo>
                <a:lnTo>
                  <a:pt x="2276" y="2364"/>
                </a:lnTo>
                <a:lnTo>
                  <a:pt x="4240" y="2582"/>
                </a:lnTo>
                <a:lnTo>
                  <a:pt x="4250" y="2587"/>
                </a:lnTo>
                <a:lnTo>
                  <a:pt x="4255" y="2593"/>
                </a:lnTo>
                <a:lnTo>
                  <a:pt x="4250" y="2587"/>
                </a:lnTo>
                <a:lnTo>
                  <a:pt x="4240" y="2587"/>
                </a:lnTo>
                <a:lnTo>
                  <a:pt x="4240" y="2582"/>
                </a:lnTo>
                <a:lnTo>
                  <a:pt x="2276" y="2364"/>
                </a:lnTo>
                <a:lnTo>
                  <a:pt x="4234" y="2582"/>
                </a:lnTo>
                <a:lnTo>
                  <a:pt x="4234" y="2587"/>
                </a:lnTo>
                <a:lnTo>
                  <a:pt x="4229" y="2587"/>
                </a:lnTo>
                <a:lnTo>
                  <a:pt x="4234" y="2582"/>
                </a:lnTo>
                <a:lnTo>
                  <a:pt x="2276" y="2364"/>
                </a:lnTo>
                <a:lnTo>
                  <a:pt x="4214" y="2374"/>
                </a:lnTo>
                <a:lnTo>
                  <a:pt x="4214" y="2380"/>
                </a:lnTo>
                <a:lnTo>
                  <a:pt x="4214" y="2385"/>
                </a:lnTo>
                <a:lnTo>
                  <a:pt x="4214" y="2380"/>
                </a:lnTo>
                <a:lnTo>
                  <a:pt x="4208" y="2380"/>
                </a:lnTo>
                <a:lnTo>
                  <a:pt x="4214" y="2374"/>
                </a:lnTo>
                <a:lnTo>
                  <a:pt x="2276" y="2364"/>
                </a:lnTo>
                <a:lnTo>
                  <a:pt x="4156" y="2639"/>
                </a:lnTo>
                <a:lnTo>
                  <a:pt x="4162" y="2644"/>
                </a:lnTo>
                <a:lnTo>
                  <a:pt x="4177" y="2650"/>
                </a:lnTo>
                <a:lnTo>
                  <a:pt x="4188" y="2655"/>
                </a:lnTo>
                <a:lnTo>
                  <a:pt x="4188" y="2650"/>
                </a:lnTo>
                <a:lnTo>
                  <a:pt x="4182" y="2634"/>
                </a:lnTo>
                <a:lnTo>
                  <a:pt x="4193" y="2613"/>
                </a:lnTo>
                <a:lnTo>
                  <a:pt x="4203" y="2603"/>
                </a:lnTo>
                <a:lnTo>
                  <a:pt x="4219" y="2598"/>
                </a:lnTo>
                <a:lnTo>
                  <a:pt x="4224" y="2608"/>
                </a:lnTo>
                <a:lnTo>
                  <a:pt x="4224" y="2618"/>
                </a:lnTo>
                <a:lnTo>
                  <a:pt x="4224" y="2624"/>
                </a:lnTo>
                <a:lnTo>
                  <a:pt x="4229" y="2629"/>
                </a:lnTo>
                <a:lnTo>
                  <a:pt x="4240" y="2629"/>
                </a:lnTo>
                <a:lnTo>
                  <a:pt x="4245" y="2618"/>
                </a:lnTo>
                <a:lnTo>
                  <a:pt x="4250" y="2608"/>
                </a:lnTo>
                <a:lnTo>
                  <a:pt x="4250" y="2603"/>
                </a:lnTo>
                <a:lnTo>
                  <a:pt x="4250" y="2598"/>
                </a:lnTo>
                <a:lnTo>
                  <a:pt x="4250" y="2603"/>
                </a:lnTo>
                <a:lnTo>
                  <a:pt x="4266" y="2582"/>
                </a:lnTo>
                <a:lnTo>
                  <a:pt x="4271" y="2567"/>
                </a:lnTo>
                <a:lnTo>
                  <a:pt x="4271" y="2561"/>
                </a:lnTo>
                <a:lnTo>
                  <a:pt x="4266" y="2561"/>
                </a:lnTo>
                <a:lnTo>
                  <a:pt x="4260" y="2567"/>
                </a:lnTo>
                <a:lnTo>
                  <a:pt x="4250" y="2572"/>
                </a:lnTo>
                <a:lnTo>
                  <a:pt x="4250" y="2567"/>
                </a:lnTo>
                <a:lnTo>
                  <a:pt x="4250" y="2556"/>
                </a:lnTo>
                <a:lnTo>
                  <a:pt x="4245" y="2561"/>
                </a:lnTo>
                <a:lnTo>
                  <a:pt x="4245" y="2551"/>
                </a:lnTo>
                <a:lnTo>
                  <a:pt x="4323" y="2546"/>
                </a:lnTo>
                <a:lnTo>
                  <a:pt x="4312" y="2598"/>
                </a:lnTo>
                <a:lnTo>
                  <a:pt x="4292" y="2644"/>
                </a:lnTo>
                <a:lnTo>
                  <a:pt x="4281" y="2650"/>
                </a:lnTo>
                <a:lnTo>
                  <a:pt x="4286" y="2639"/>
                </a:lnTo>
                <a:lnTo>
                  <a:pt x="4286" y="2634"/>
                </a:lnTo>
                <a:lnTo>
                  <a:pt x="4286" y="2618"/>
                </a:lnTo>
                <a:lnTo>
                  <a:pt x="4281" y="2608"/>
                </a:lnTo>
                <a:lnTo>
                  <a:pt x="4271" y="2608"/>
                </a:lnTo>
                <a:lnTo>
                  <a:pt x="4271" y="2624"/>
                </a:lnTo>
                <a:lnTo>
                  <a:pt x="4276" y="2639"/>
                </a:lnTo>
                <a:lnTo>
                  <a:pt x="4276" y="2650"/>
                </a:lnTo>
                <a:lnTo>
                  <a:pt x="4271" y="2660"/>
                </a:lnTo>
                <a:lnTo>
                  <a:pt x="4260" y="2665"/>
                </a:lnTo>
                <a:lnTo>
                  <a:pt x="4219" y="2650"/>
                </a:lnTo>
                <a:lnTo>
                  <a:pt x="4214" y="2650"/>
                </a:lnTo>
                <a:lnTo>
                  <a:pt x="4208" y="2655"/>
                </a:lnTo>
                <a:lnTo>
                  <a:pt x="4214" y="2665"/>
                </a:lnTo>
                <a:lnTo>
                  <a:pt x="4219" y="2676"/>
                </a:lnTo>
                <a:lnTo>
                  <a:pt x="4219" y="2686"/>
                </a:lnTo>
                <a:lnTo>
                  <a:pt x="4219" y="2696"/>
                </a:lnTo>
                <a:lnTo>
                  <a:pt x="4208" y="2717"/>
                </a:lnTo>
                <a:lnTo>
                  <a:pt x="4203" y="2722"/>
                </a:lnTo>
                <a:lnTo>
                  <a:pt x="4203" y="2717"/>
                </a:lnTo>
                <a:lnTo>
                  <a:pt x="4198" y="2696"/>
                </a:lnTo>
                <a:lnTo>
                  <a:pt x="4193" y="2691"/>
                </a:lnTo>
                <a:lnTo>
                  <a:pt x="4188" y="2696"/>
                </a:lnTo>
                <a:lnTo>
                  <a:pt x="4177" y="2712"/>
                </a:lnTo>
                <a:lnTo>
                  <a:pt x="4177" y="2733"/>
                </a:lnTo>
                <a:lnTo>
                  <a:pt x="4172" y="2759"/>
                </a:lnTo>
                <a:lnTo>
                  <a:pt x="4172" y="2764"/>
                </a:lnTo>
                <a:lnTo>
                  <a:pt x="4177" y="2769"/>
                </a:lnTo>
                <a:lnTo>
                  <a:pt x="4182" y="2780"/>
                </a:lnTo>
                <a:lnTo>
                  <a:pt x="4172" y="2785"/>
                </a:lnTo>
                <a:lnTo>
                  <a:pt x="4162" y="2785"/>
                </a:lnTo>
                <a:lnTo>
                  <a:pt x="4151" y="2785"/>
                </a:lnTo>
                <a:lnTo>
                  <a:pt x="4141" y="2780"/>
                </a:lnTo>
                <a:lnTo>
                  <a:pt x="4130" y="2769"/>
                </a:lnTo>
                <a:lnTo>
                  <a:pt x="4125" y="2774"/>
                </a:lnTo>
                <a:lnTo>
                  <a:pt x="4115" y="2785"/>
                </a:lnTo>
                <a:lnTo>
                  <a:pt x="4104" y="2805"/>
                </a:lnTo>
                <a:lnTo>
                  <a:pt x="4089" y="2826"/>
                </a:lnTo>
                <a:lnTo>
                  <a:pt x="4068" y="2831"/>
                </a:lnTo>
                <a:lnTo>
                  <a:pt x="4058" y="2831"/>
                </a:lnTo>
                <a:lnTo>
                  <a:pt x="4058" y="2826"/>
                </a:lnTo>
                <a:lnTo>
                  <a:pt x="4063" y="2821"/>
                </a:lnTo>
                <a:lnTo>
                  <a:pt x="4073" y="2805"/>
                </a:lnTo>
                <a:lnTo>
                  <a:pt x="4073" y="2790"/>
                </a:lnTo>
                <a:lnTo>
                  <a:pt x="4063" y="2795"/>
                </a:lnTo>
                <a:lnTo>
                  <a:pt x="4053" y="2795"/>
                </a:lnTo>
                <a:lnTo>
                  <a:pt x="4042" y="2790"/>
                </a:lnTo>
                <a:lnTo>
                  <a:pt x="4037" y="2785"/>
                </a:lnTo>
                <a:lnTo>
                  <a:pt x="4037" y="2774"/>
                </a:lnTo>
                <a:lnTo>
                  <a:pt x="4047" y="2764"/>
                </a:lnTo>
                <a:lnTo>
                  <a:pt x="4063" y="2759"/>
                </a:lnTo>
                <a:lnTo>
                  <a:pt x="4099" y="2759"/>
                </a:lnTo>
                <a:lnTo>
                  <a:pt x="4110" y="2759"/>
                </a:lnTo>
                <a:lnTo>
                  <a:pt x="4115" y="2743"/>
                </a:lnTo>
                <a:lnTo>
                  <a:pt x="4110" y="2722"/>
                </a:lnTo>
                <a:lnTo>
                  <a:pt x="4115" y="2702"/>
                </a:lnTo>
                <a:lnTo>
                  <a:pt x="4120" y="2691"/>
                </a:lnTo>
                <a:lnTo>
                  <a:pt x="4115" y="2691"/>
                </a:lnTo>
                <a:lnTo>
                  <a:pt x="4089" y="2722"/>
                </a:lnTo>
                <a:lnTo>
                  <a:pt x="4079" y="2728"/>
                </a:lnTo>
                <a:lnTo>
                  <a:pt x="4073" y="2722"/>
                </a:lnTo>
                <a:lnTo>
                  <a:pt x="4068" y="2722"/>
                </a:lnTo>
                <a:lnTo>
                  <a:pt x="4058" y="2717"/>
                </a:lnTo>
                <a:lnTo>
                  <a:pt x="4063" y="2712"/>
                </a:lnTo>
                <a:lnTo>
                  <a:pt x="4089" y="2696"/>
                </a:lnTo>
                <a:lnTo>
                  <a:pt x="4099" y="2686"/>
                </a:lnTo>
                <a:lnTo>
                  <a:pt x="4099" y="2691"/>
                </a:lnTo>
                <a:lnTo>
                  <a:pt x="4104" y="2691"/>
                </a:lnTo>
                <a:lnTo>
                  <a:pt x="4115" y="2691"/>
                </a:lnTo>
                <a:lnTo>
                  <a:pt x="4141" y="2676"/>
                </a:lnTo>
                <a:lnTo>
                  <a:pt x="4156" y="2665"/>
                </a:lnTo>
                <a:lnTo>
                  <a:pt x="4151" y="2665"/>
                </a:lnTo>
                <a:lnTo>
                  <a:pt x="4063" y="2696"/>
                </a:lnTo>
                <a:lnTo>
                  <a:pt x="4027" y="2707"/>
                </a:lnTo>
                <a:lnTo>
                  <a:pt x="4042" y="2702"/>
                </a:lnTo>
                <a:lnTo>
                  <a:pt x="4047" y="2696"/>
                </a:lnTo>
                <a:lnTo>
                  <a:pt x="4037" y="2696"/>
                </a:lnTo>
                <a:lnTo>
                  <a:pt x="4042" y="2696"/>
                </a:lnTo>
                <a:lnTo>
                  <a:pt x="4068" y="2686"/>
                </a:lnTo>
                <a:lnTo>
                  <a:pt x="4125" y="2665"/>
                </a:lnTo>
                <a:lnTo>
                  <a:pt x="4130" y="2660"/>
                </a:lnTo>
                <a:lnTo>
                  <a:pt x="4136" y="2655"/>
                </a:lnTo>
                <a:lnTo>
                  <a:pt x="4141" y="2639"/>
                </a:lnTo>
                <a:lnTo>
                  <a:pt x="4151" y="2634"/>
                </a:lnTo>
                <a:lnTo>
                  <a:pt x="4151" y="2639"/>
                </a:lnTo>
                <a:lnTo>
                  <a:pt x="4156" y="2639"/>
                </a:lnTo>
                <a:lnTo>
                  <a:pt x="2276" y="2364"/>
                </a:lnTo>
                <a:lnTo>
                  <a:pt x="4146" y="2447"/>
                </a:lnTo>
                <a:lnTo>
                  <a:pt x="4151" y="2447"/>
                </a:lnTo>
                <a:lnTo>
                  <a:pt x="4141" y="2457"/>
                </a:lnTo>
                <a:lnTo>
                  <a:pt x="4146" y="2447"/>
                </a:lnTo>
                <a:lnTo>
                  <a:pt x="2276" y="2364"/>
                </a:lnTo>
                <a:lnTo>
                  <a:pt x="4125" y="2494"/>
                </a:lnTo>
                <a:lnTo>
                  <a:pt x="4130" y="2483"/>
                </a:lnTo>
                <a:lnTo>
                  <a:pt x="4125" y="2483"/>
                </a:lnTo>
                <a:lnTo>
                  <a:pt x="4130" y="2478"/>
                </a:lnTo>
                <a:lnTo>
                  <a:pt x="4136" y="2463"/>
                </a:lnTo>
                <a:lnTo>
                  <a:pt x="4136" y="2473"/>
                </a:lnTo>
                <a:lnTo>
                  <a:pt x="4141" y="2478"/>
                </a:lnTo>
                <a:lnTo>
                  <a:pt x="4146" y="2483"/>
                </a:lnTo>
                <a:lnTo>
                  <a:pt x="4141" y="2494"/>
                </a:lnTo>
                <a:lnTo>
                  <a:pt x="4120" y="2504"/>
                </a:lnTo>
                <a:lnTo>
                  <a:pt x="4125" y="2494"/>
                </a:lnTo>
                <a:lnTo>
                  <a:pt x="2276" y="2364"/>
                </a:lnTo>
                <a:lnTo>
                  <a:pt x="4125" y="2546"/>
                </a:lnTo>
                <a:lnTo>
                  <a:pt x="4125" y="2541"/>
                </a:lnTo>
                <a:lnTo>
                  <a:pt x="4136" y="2541"/>
                </a:lnTo>
                <a:lnTo>
                  <a:pt x="4146" y="2541"/>
                </a:lnTo>
                <a:lnTo>
                  <a:pt x="4151" y="2541"/>
                </a:lnTo>
                <a:lnTo>
                  <a:pt x="4136" y="2551"/>
                </a:lnTo>
                <a:lnTo>
                  <a:pt x="4125" y="2561"/>
                </a:lnTo>
                <a:lnTo>
                  <a:pt x="4115" y="2572"/>
                </a:lnTo>
                <a:lnTo>
                  <a:pt x="4104" y="2582"/>
                </a:lnTo>
                <a:lnTo>
                  <a:pt x="4099" y="2598"/>
                </a:lnTo>
                <a:lnTo>
                  <a:pt x="4058" y="2603"/>
                </a:lnTo>
                <a:lnTo>
                  <a:pt x="4063" y="2598"/>
                </a:lnTo>
                <a:lnTo>
                  <a:pt x="4063" y="2593"/>
                </a:lnTo>
                <a:lnTo>
                  <a:pt x="4047" y="2603"/>
                </a:lnTo>
                <a:lnTo>
                  <a:pt x="4037" y="2603"/>
                </a:lnTo>
                <a:lnTo>
                  <a:pt x="4037" y="2598"/>
                </a:lnTo>
                <a:lnTo>
                  <a:pt x="4037" y="2593"/>
                </a:lnTo>
                <a:lnTo>
                  <a:pt x="4047" y="2567"/>
                </a:lnTo>
                <a:lnTo>
                  <a:pt x="4032" y="2587"/>
                </a:lnTo>
                <a:lnTo>
                  <a:pt x="4032" y="2556"/>
                </a:lnTo>
                <a:lnTo>
                  <a:pt x="4027" y="2551"/>
                </a:lnTo>
                <a:lnTo>
                  <a:pt x="4037" y="2541"/>
                </a:lnTo>
                <a:lnTo>
                  <a:pt x="4047" y="2541"/>
                </a:lnTo>
                <a:lnTo>
                  <a:pt x="4063" y="2561"/>
                </a:lnTo>
                <a:lnTo>
                  <a:pt x="4089" y="2577"/>
                </a:lnTo>
                <a:lnTo>
                  <a:pt x="4104" y="2582"/>
                </a:lnTo>
                <a:lnTo>
                  <a:pt x="4115" y="2572"/>
                </a:lnTo>
                <a:lnTo>
                  <a:pt x="4125" y="2546"/>
                </a:lnTo>
                <a:lnTo>
                  <a:pt x="2276" y="2364"/>
                </a:lnTo>
                <a:lnTo>
                  <a:pt x="83" y="1237"/>
                </a:lnTo>
                <a:lnTo>
                  <a:pt x="89" y="1237"/>
                </a:lnTo>
                <a:lnTo>
                  <a:pt x="89" y="1231"/>
                </a:lnTo>
                <a:lnTo>
                  <a:pt x="83" y="1231"/>
                </a:lnTo>
                <a:lnTo>
                  <a:pt x="78" y="1237"/>
                </a:lnTo>
                <a:lnTo>
                  <a:pt x="83" y="1237"/>
                </a:lnTo>
                <a:lnTo>
                  <a:pt x="2276" y="2364"/>
                </a:lnTo>
                <a:lnTo>
                  <a:pt x="135" y="1299"/>
                </a:lnTo>
                <a:lnTo>
                  <a:pt x="140" y="1299"/>
                </a:lnTo>
                <a:lnTo>
                  <a:pt x="140" y="1294"/>
                </a:lnTo>
                <a:lnTo>
                  <a:pt x="135" y="1294"/>
                </a:lnTo>
                <a:lnTo>
                  <a:pt x="135" y="1299"/>
                </a:lnTo>
                <a:lnTo>
                  <a:pt x="130" y="1299"/>
                </a:lnTo>
                <a:lnTo>
                  <a:pt x="135" y="1299"/>
                </a:lnTo>
                <a:lnTo>
                  <a:pt x="2276" y="2364"/>
                </a:lnTo>
                <a:lnTo>
                  <a:pt x="26" y="1263"/>
                </a:lnTo>
                <a:lnTo>
                  <a:pt x="31" y="1257"/>
                </a:lnTo>
                <a:lnTo>
                  <a:pt x="26" y="1257"/>
                </a:lnTo>
                <a:lnTo>
                  <a:pt x="26" y="1263"/>
                </a:lnTo>
                <a:lnTo>
                  <a:pt x="2276" y="2364"/>
                </a:lnTo>
                <a:lnTo>
                  <a:pt x="140" y="1299"/>
                </a:lnTo>
                <a:lnTo>
                  <a:pt x="140" y="1304"/>
                </a:lnTo>
                <a:lnTo>
                  <a:pt x="146" y="1304"/>
                </a:lnTo>
                <a:lnTo>
                  <a:pt x="146" y="1299"/>
                </a:lnTo>
                <a:lnTo>
                  <a:pt x="146" y="1294"/>
                </a:lnTo>
                <a:lnTo>
                  <a:pt x="140" y="1294"/>
                </a:lnTo>
                <a:lnTo>
                  <a:pt x="140" y="1299"/>
                </a:lnTo>
                <a:lnTo>
                  <a:pt x="2276" y="2364"/>
                </a:lnTo>
                <a:lnTo>
                  <a:pt x="99" y="1263"/>
                </a:lnTo>
                <a:lnTo>
                  <a:pt x="109" y="1263"/>
                </a:lnTo>
                <a:lnTo>
                  <a:pt x="109" y="1257"/>
                </a:lnTo>
                <a:lnTo>
                  <a:pt x="99" y="1263"/>
                </a:lnTo>
                <a:lnTo>
                  <a:pt x="2276" y="2364"/>
                </a:lnTo>
                <a:lnTo>
                  <a:pt x="11" y="1013"/>
                </a:lnTo>
                <a:lnTo>
                  <a:pt x="5" y="1018"/>
                </a:lnTo>
                <a:lnTo>
                  <a:pt x="0" y="1018"/>
                </a:lnTo>
                <a:lnTo>
                  <a:pt x="5" y="1018"/>
                </a:lnTo>
                <a:lnTo>
                  <a:pt x="11" y="1013"/>
                </a:lnTo>
                <a:lnTo>
                  <a:pt x="2276" y="2364"/>
                </a:lnTo>
                <a:lnTo>
                  <a:pt x="0" y="915"/>
                </a:lnTo>
                <a:lnTo>
                  <a:pt x="0" y="920"/>
                </a:lnTo>
                <a:lnTo>
                  <a:pt x="89" y="816"/>
                </a:lnTo>
                <a:lnTo>
                  <a:pt x="130" y="769"/>
                </a:lnTo>
                <a:lnTo>
                  <a:pt x="0" y="915"/>
                </a:lnTo>
                <a:lnTo>
                  <a:pt x="2276" y="2364"/>
                </a:lnTo>
                <a:lnTo>
                  <a:pt x="83" y="774"/>
                </a:lnTo>
                <a:lnTo>
                  <a:pt x="94" y="774"/>
                </a:lnTo>
                <a:lnTo>
                  <a:pt x="99" y="769"/>
                </a:lnTo>
                <a:lnTo>
                  <a:pt x="89" y="769"/>
                </a:lnTo>
                <a:lnTo>
                  <a:pt x="83" y="774"/>
                </a:lnTo>
                <a:lnTo>
                  <a:pt x="83" y="774"/>
                </a:lnTo>
                <a:lnTo>
                  <a:pt x="2276" y="2364"/>
                </a:lnTo>
                <a:lnTo>
                  <a:pt x="125" y="764"/>
                </a:lnTo>
                <a:lnTo>
                  <a:pt x="120" y="764"/>
                </a:lnTo>
                <a:lnTo>
                  <a:pt x="114" y="769"/>
                </a:lnTo>
                <a:lnTo>
                  <a:pt x="120" y="769"/>
                </a:lnTo>
                <a:lnTo>
                  <a:pt x="125" y="764"/>
                </a:lnTo>
                <a:lnTo>
                  <a:pt x="2276" y="2364"/>
                </a:lnTo>
                <a:lnTo>
                  <a:pt x="5" y="411"/>
                </a:lnTo>
                <a:lnTo>
                  <a:pt x="11" y="416"/>
                </a:lnTo>
                <a:lnTo>
                  <a:pt x="11" y="421"/>
                </a:lnTo>
                <a:lnTo>
                  <a:pt x="11" y="405"/>
                </a:lnTo>
                <a:lnTo>
                  <a:pt x="11" y="411"/>
                </a:lnTo>
                <a:lnTo>
                  <a:pt x="11" y="416"/>
                </a:lnTo>
                <a:lnTo>
                  <a:pt x="11" y="405"/>
                </a:lnTo>
                <a:lnTo>
                  <a:pt x="11" y="395"/>
                </a:lnTo>
                <a:lnTo>
                  <a:pt x="11" y="400"/>
                </a:lnTo>
                <a:lnTo>
                  <a:pt x="11" y="395"/>
                </a:lnTo>
                <a:lnTo>
                  <a:pt x="11" y="385"/>
                </a:lnTo>
                <a:lnTo>
                  <a:pt x="5" y="385"/>
                </a:lnTo>
                <a:lnTo>
                  <a:pt x="5" y="379"/>
                </a:lnTo>
                <a:lnTo>
                  <a:pt x="0" y="369"/>
                </a:lnTo>
                <a:lnTo>
                  <a:pt x="0" y="374"/>
                </a:lnTo>
                <a:lnTo>
                  <a:pt x="0" y="400"/>
                </a:lnTo>
                <a:lnTo>
                  <a:pt x="0" y="405"/>
                </a:lnTo>
                <a:lnTo>
                  <a:pt x="0" y="411"/>
                </a:lnTo>
                <a:lnTo>
                  <a:pt x="5" y="411"/>
                </a:lnTo>
                <a:lnTo>
                  <a:pt x="2276" y="2364"/>
                </a:lnTo>
                <a:lnTo>
                  <a:pt x="3065" y="977"/>
                </a:lnTo>
                <a:lnTo>
                  <a:pt x="3071" y="972"/>
                </a:lnTo>
                <a:lnTo>
                  <a:pt x="3071" y="961"/>
                </a:lnTo>
                <a:lnTo>
                  <a:pt x="3065" y="972"/>
                </a:lnTo>
                <a:lnTo>
                  <a:pt x="3065" y="977"/>
                </a:lnTo>
                <a:lnTo>
                  <a:pt x="2276" y="2364"/>
                </a:lnTo>
                <a:lnTo>
                  <a:pt x="229" y="1138"/>
                </a:lnTo>
                <a:lnTo>
                  <a:pt x="234" y="1138"/>
                </a:lnTo>
                <a:lnTo>
                  <a:pt x="234" y="1133"/>
                </a:lnTo>
                <a:lnTo>
                  <a:pt x="224" y="1138"/>
                </a:lnTo>
                <a:lnTo>
                  <a:pt x="229" y="1138"/>
                </a:lnTo>
                <a:lnTo>
                  <a:pt x="2276" y="2364"/>
                </a:lnTo>
                <a:lnTo>
                  <a:pt x="146" y="1330"/>
                </a:lnTo>
                <a:lnTo>
                  <a:pt x="265" y="1247"/>
                </a:lnTo>
                <a:lnTo>
                  <a:pt x="270" y="1247"/>
                </a:lnTo>
                <a:lnTo>
                  <a:pt x="276" y="1242"/>
                </a:lnTo>
                <a:lnTo>
                  <a:pt x="348" y="1190"/>
                </a:lnTo>
                <a:lnTo>
                  <a:pt x="353" y="1190"/>
                </a:lnTo>
                <a:lnTo>
                  <a:pt x="348" y="1190"/>
                </a:lnTo>
                <a:lnTo>
                  <a:pt x="353" y="1190"/>
                </a:lnTo>
                <a:lnTo>
                  <a:pt x="359" y="1185"/>
                </a:lnTo>
                <a:lnTo>
                  <a:pt x="442" y="1122"/>
                </a:lnTo>
                <a:lnTo>
                  <a:pt x="437" y="1122"/>
                </a:lnTo>
                <a:lnTo>
                  <a:pt x="437" y="1128"/>
                </a:lnTo>
                <a:lnTo>
                  <a:pt x="442" y="1122"/>
                </a:lnTo>
                <a:lnTo>
                  <a:pt x="447" y="1117"/>
                </a:lnTo>
                <a:lnTo>
                  <a:pt x="515" y="1096"/>
                </a:lnTo>
                <a:lnTo>
                  <a:pt x="515" y="1102"/>
                </a:lnTo>
                <a:lnTo>
                  <a:pt x="520" y="1096"/>
                </a:lnTo>
                <a:lnTo>
                  <a:pt x="525" y="1096"/>
                </a:lnTo>
                <a:lnTo>
                  <a:pt x="541" y="1091"/>
                </a:lnTo>
                <a:lnTo>
                  <a:pt x="546" y="1091"/>
                </a:lnTo>
                <a:lnTo>
                  <a:pt x="546" y="1096"/>
                </a:lnTo>
                <a:lnTo>
                  <a:pt x="504" y="1128"/>
                </a:lnTo>
                <a:lnTo>
                  <a:pt x="499" y="1133"/>
                </a:lnTo>
                <a:lnTo>
                  <a:pt x="478" y="1159"/>
                </a:lnTo>
                <a:lnTo>
                  <a:pt x="468" y="1174"/>
                </a:lnTo>
                <a:lnTo>
                  <a:pt x="489" y="1159"/>
                </a:lnTo>
                <a:lnTo>
                  <a:pt x="520" y="1133"/>
                </a:lnTo>
                <a:lnTo>
                  <a:pt x="525" y="1128"/>
                </a:lnTo>
                <a:lnTo>
                  <a:pt x="525" y="1133"/>
                </a:lnTo>
                <a:lnTo>
                  <a:pt x="468" y="1211"/>
                </a:lnTo>
                <a:lnTo>
                  <a:pt x="468" y="1216"/>
                </a:lnTo>
                <a:lnTo>
                  <a:pt x="463" y="1216"/>
                </a:lnTo>
                <a:lnTo>
                  <a:pt x="457" y="1221"/>
                </a:lnTo>
                <a:lnTo>
                  <a:pt x="421" y="1268"/>
                </a:lnTo>
                <a:lnTo>
                  <a:pt x="442" y="1257"/>
                </a:lnTo>
                <a:lnTo>
                  <a:pt x="509" y="1216"/>
                </a:lnTo>
                <a:lnTo>
                  <a:pt x="515" y="1216"/>
                </a:lnTo>
                <a:lnTo>
                  <a:pt x="520" y="1216"/>
                </a:lnTo>
                <a:lnTo>
                  <a:pt x="525" y="1211"/>
                </a:lnTo>
                <a:lnTo>
                  <a:pt x="530" y="1211"/>
                </a:lnTo>
                <a:lnTo>
                  <a:pt x="530" y="1205"/>
                </a:lnTo>
                <a:lnTo>
                  <a:pt x="530" y="1200"/>
                </a:lnTo>
                <a:lnTo>
                  <a:pt x="535" y="1205"/>
                </a:lnTo>
                <a:lnTo>
                  <a:pt x="530" y="1200"/>
                </a:lnTo>
                <a:lnTo>
                  <a:pt x="535" y="1200"/>
                </a:lnTo>
                <a:lnTo>
                  <a:pt x="535" y="1195"/>
                </a:lnTo>
                <a:lnTo>
                  <a:pt x="535" y="1185"/>
                </a:lnTo>
                <a:lnTo>
                  <a:pt x="525" y="1190"/>
                </a:lnTo>
                <a:lnTo>
                  <a:pt x="520" y="1190"/>
                </a:lnTo>
                <a:lnTo>
                  <a:pt x="515" y="1190"/>
                </a:lnTo>
                <a:lnTo>
                  <a:pt x="509" y="1190"/>
                </a:lnTo>
                <a:lnTo>
                  <a:pt x="504" y="1190"/>
                </a:lnTo>
                <a:lnTo>
                  <a:pt x="504" y="1195"/>
                </a:lnTo>
                <a:lnTo>
                  <a:pt x="520" y="1164"/>
                </a:lnTo>
                <a:lnTo>
                  <a:pt x="541" y="1133"/>
                </a:lnTo>
                <a:lnTo>
                  <a:pt x="546" y="1128"/>
                </a:lnTo>
                <a:lnTo>
                  <a:pt x="556" y="1133"/>
                </a:lnTo>
                <a:lnTo>
                  <a:pt x="551" y="1138"/>
                </a:lnTo>
                <a:lnTo>
                  <a:pt x="556" y="1138"/>
                </a:lnTo>
                <a:lnTo>
                  <a:pt x="561" y="1138"/>
                </a:lnTo>
                <a:lnTo>
                  <a:pt x="577" y="1138"/>
                </a:lnTo>
                <a:lnTo>
                  <a:pt x="582" y="1138"/>
                </a:lnTo>
                <a:lnTo>
                  <a:pt x="598" y="1133"/>
                </a:lnTo>
                <a:lnTo>
                  <a:pt x="613" y="1128"/>
                </a:lnTo>
                <a:lnTo>
                  <a:pt x="624" y="1112"/>
                </a:lnTo>
                <a:lnTo>
                  <a:pt x="702" y="1081"/>
                </a:lnTo>
                <a:lnTo>
                  <a:pt x="743" y="1055"/>
                </a:lnTo>
                <a:lnTo>
                  <a:pt x="759" y="1039"/>
                </a:lnTo>
                <a:lnTo>
                  <a:pt x="774" y="1018"/>
                </a:lnTo>
                <a:lnTo>
                  <a:pt x="779" y="987"/>
                </a:lnTo>
                <a:lnTo>
                  <a:pt x="785" y="946"/>
                </a:lnTo>
                <a:lnTo>
                  <a:pt x="790" y="946"/>
                </a:lnTo>
                <a:lnTo>
                  <a:pt x="790" y="940"/>
                </a:lnTo>
                <a:lnTo>
                  <a:pt x="795" y="940"/>
                </a:lnTo>
                <a:lnTo>
                  <a:pt x="795" y="935"/>
                </a:lnTo>
                <a:lnTo>
                  <a:pt x="800" y="935"/>
                </a:lnTo>
                <a:lnTo>
                  <a:pt x="800" y="925"/>
                </a:lnTo>
                <a:lnTo>
                  <a:pt x="795" y="920"/>
                </a:lnTo>
                <a:lnTo>
                  <a:pt x="790" y="920"/>
                </a:lnTo>
                <a:lnTo>
                  <a:pt x="785" y="920"/>
                </a:lnTo>
                <a:lnTo>
                  <a:pt x="790" y="904"/>
                </a:lnTo>
                <a:lnTo>
                  <a:pt x="795" y="899"/>
                </a:lnTo>
                <a:lnTo>
                  <a:pt x="790" y="904"/>
                </a:lnTo>
                <a:lnTo>
                  <a:pt x="790" y="878"/>
                </a:lnTo>
                <a:lnTo>
                  <a:pt x="790" y="852"/>
                </a:lnTo>
                <a:lnTo>
                  <a:pt x="795" y="811"/>
                </a:lnTo>
                <a:lnTo>
                  <a:pt x="795" y="764"/>
                </a:lnTo>
                <a:lnTo>
                  <a:pt x="795" y="759"/>
                </a:lnTo>
                <a:lnTo>
                  <a:pt x="795" y="753"/>
                </a:lnTo>
                <a:lnTo>
                  <a:pt x="800" y="753"/>
                </a:lnTo>
                <a:lnTo>
                  <a:pt x="795" y="753"/>
                </a:lnTo>
                <a:lnTo>
                  <a:pt x="795" y="733"/>
                </a:lnTo>
                <a:lnTo>
                  <a:pt x="800" y="733"/>
                </a:lnTo>
                <a:lnTo>
                  <a:pt x="805" y="733"/>
                </a:lnTo>
                <a:lnTo>
                  <a:pt x="805" y="738"/>
                </a:lnTo>
                <a:lnTo>
                  <a:pt x="805" y="733"/>
                </a:lnTo>
                <a:lnTo>
                  <a:pt x="805" y="738"/>
                </a:lnTo>
                <a:lnTo>
                  <a:pt x="811" y="733"/>
                </a:lnTo>
                <a:lnTo>
                  <a:pt x="816" y="733"/>
                </a:lnTo>
                <a:lnTo>
                  <a:pt x="816" y="727"/>
                </a:lnTo>
                <a:lnTo>
                  <a:pt x="811" y="727"/>
                </a:lnTo>
                <a:lnTo>
                  <a:pt x="811" y="722"/>
                </a:lnTo>
                <a:lnTo>
                  <a:pt x="800" y="722"/>
                </a:lnTo>
                <a:lnTo>
                  <a:pt x="795" y="727"/>
                </a:lnTo>
                <a:lnTo>
                  <a:pt x="800" y="727"/>
                </a:lnTo>
                <a:lnTo>
                  <a:pt x="795" y="727"/>
                </a:lnTo>
                <a:lnTo>
                  <a:pt x="800" y="727"/>
                </a:lnTo>
                <a:lnTo>
                  <a:pt x="795" y="733"/>
                </a:lnTo>
                <a:lnTo>
                  <a:pt x="795" y="707"/>
                </a:lnTo>
                <a:lnTo>
                  <a:pt x="800" y="707"/>
                </a:lnTo>
                <a:lnTo>
                  <a:pt x="795" y="707"/>
                </a:lnTo>
                <a:lnTo>
                  <a:pt x="790" y="634"/>
                </a:lnTo>
                <a:lnTo>
                  <a:pt x="800" y="629"/>
                </a:lnTo>
                <a:lnTo>
                  <a:pt x="800" y="624"/>
                </a:lnTo>
                <a:lnTo>
                  <a:pt x="795" y="629"/>
                </a:lnTo>
                <a:lnTo>
                  <a:pt x="795" y="624"/>
                </a:lnTo>
                <a:lnTo>
                  <a:pt x="790" y="624"/>
                </a:lnTo>
                <a:lnTo>
                  <a:pt x="790" y="618"/>
                </a:lnTo>
                <a:lnTo>
                  <a:pt x="795" y="613"/>
                </a:lnTo>
                <a:lnTo>
                  <a:pt x="790" y="613"/>
                </a:lnTo>
                <a:lnTo>
                  <a:pt x="785" y="582"/>
                </a:lnTo>
                <a:lnTo>
                  <a:pt x="790" y="577"/>
                </a:lnTo>
                <a:lnTo>
                  <a:pt x="790" y="572"/>
                </a:lnTo>
                <a:lnTo>
                  <a:pt x="785" y="572"/>
                </a:lnTo>
                <a:lnTo>
                  <a:pt x="774" y="504"/>
                </a:lnTo>
                <a:lnTo>
                  <a:pt x="774" y="499"/>
                </a:lnTo>
                <a:lnTo>
                  <a:pt x="790" y="499"/>
                </a:lnTo>
                <a:lnTo>
                  <a:pt x="800" y="489"/>
                </a:lnTo>
                <a:lnTo>
                  <a:pt x="795" y="489"/>
                </a:lnTo>
                <a:lnTo>
                  <a:pt x="774" y="499"/>
                </a:lnTo>
                <a:lnTo>
                  <a:pt x="764" y="447"/>
                </a:lnTo>
                <a:lnTo>
                  <a:pt x="759" y="379"/>
                </a:lnTo>
                <a:lnTo>
                  <a:pt x="748" y="317"/>
                </a:lnTo>
                <a:lnTo>
                  <a:pt x="733" y="244"/>
                </a:lnTo>
                <a:lnTo>
                  <a:pt x="717" y="172"/>
                </a:lnTo>
                <a:lnTo>
                  <a:pt x="733" y="255"/>
                </a:lnTo>
                <a:lnTo>
                  <a:pt x="743" y="353"/>
                </a:lnTo>
                <a:lnTo>
                  <a:pt x="722" y="229"/>
                </a:lnTo>
                <a:lnTo>
                  <a:pt x="686" y="94"/>
                </a:lnTo>
                <a:lnTo>
                  <a:pt x="707" y="187"/>
                </a:lnTo>
                <a:lnTo>
                  <a:pt x="748" y="385"/>
                </a:lnTo>
                <a:lnTo>
                  <a:pt x="748" y="411"/>
                </a:lnTo>
                <a:lnTo>
                  <a:pt x="754" y="437"/>
                </a:lnTo>
                <a:lnTo>
                  <a:pt x="728" y="343"/>
                </a:lnTo>
                <a:lnTo>
                  <a:pt x="702" y="229"/>
                </a:lnTo>
                <a:lnTo>
                  <a:pt x="660" y="114"/>
                </a:lnTo>
                <a:lnTo>
                  <a:pt x="603" y="0"/>
                </a:lnTo>
                <a:lnTo>
                  <a:pt x="650" y="114"/>
                </a:lnTo>
                <a:lnTo>
                  <a:pt x="702" y="255"/>
                </a:lnTo>
                <a:lnTo>
                  <a:pt x="722" y="338"/>
                </a:lnTo>
                <a:lnTo>
                  <a:pt x="738" y="421"/>
                </a:lnTo>
                <a:lnTo>
                  <a:pt x="748" y="504"/>
                </a:lnTo>
                <a:lnTo>
                  <a:pt x="754" y="592"/>
                </a:lnTo>
                <a:lnTo>
                  <a:pt x="748" y="598"/>
                </a:lnTo>
                <a:lnTo>
                  <a:pt x="754" y="598"/>
                </a:lnTo>
                <a:lnTo>
                  <a:pt x="754" y="650"/>
                </a:lnTo>
                <a:lnTo>
                  <a:pt x="748" y="618"/>
                </a:lnTo>
                <a:lnTo>
                  <a:pt x="738" y="509"/>
                </a:lnTo>
                <a:lnTo>
                  <a:pt x="738" y="546"/>
                </a:lnTo>
                <a:lnTo>
                  <a:pt x="728" y="551"/>
                </a:lnTo>
                <a:lnTo>
                  <a:pt x="660" y="327"/>
                </a:lnTo>
                <a:lnTo>
                  <a:pt x="650" y="244"/>
                </a:lnTo>
                <a:lnTo>
                  <a:pt x="634" y="161"/>
                </a:lnTo>
                <a:lnTo>
                  <a:pt x="613" y="78"/>
                </a:lnTo>
                <a:lnTo>
                  <a:pt x="582" y="0"/>
                </a:lnTo>
                <a:lnTo>
                  <a:pt x="561" y="0"/>
                </a:lnTo>
                <a:lnTo>
                  <a:pt x="582" y="57"/>
                </a:lnTo>
                <a:lnTo>
                  <a:pt x="603" y="135"/>
                </a:lnTo>
                <a:lnTo>
                  <a:pt x="624" y="218"/>
                </a:lnTo>
                <a:lnTo>
                  <a:pt x="629" y="218"/>
                </a:lnTo>
                <a:lnTo>
                  <a:pt x="644" y="286"/>
                </a:lnTo>
                <a:lnTo>
                  <a:pt x="660" y="364"/>
                </a:lnTo>
                <a:lnTo>
                  <a:pt x="676" y="452"/>
                </a:lnTo>
                <a:lnTo>
                  <a:pt x="655" y="379"/>
                </a:lnTo>
                <a:lnTo>
                  <a:pt x="639" y="327"/>
                </a:lnTo>
                <a:lnTo>
                  <a:pt x="624" y="281"/>
                </a:lnTo>
                <a:lnTo>
                  <a:pt x="639" y="296"/>
                </a:lnTo>
                <a:lnTo>
                  <a:pt x="629" y="270"/>
                </a:lnTo>
                <a:lnTo>
                  <a:pt x="618" y="255"/>
                </a:lnTo>
                <a:lnTo>
                  <a:pt x="613" y="250"/>
                </a:lnTo>
                <a:lnTo>
                  <a:pt x="618" y="239"/>
                </a:lnTo>
                <a:lnTo>
                  <a:pt x="608" y="213"/>
                </a:lnTo>
                <a:lnTo>
                  <a:pt x="624" y="218"/>
                </a:lnTo>
                <a:lnTo>
                  <a:pt x="572" y="99"/>
                </a:lnTo>
                <a:lnTo>
                  <a:pt x="520" y="0"/>
                </a:lnTo>
                <a:lnTo>
                  <a:pt x="0" y="0"/>
                </a:lnTo>
                <a:lnTo>
                  <a:pt x="0" y="312"/>
                </a:lnTo>
                <a:lnTo>
                  <a:pt x="16" y="302"/>
                </a:lnTo>
                <a:lnTo>
                  <a:pt x="37" y="302"/>
                </a:lnTo>
                <a:lnTo>
                  <a:pt x="89" y="302"/>
                </a:lnTo>
                <a:lnTo>
                  <a:pt x="114" y="317"/>
                </a:lnTo>
                <a:lnTo>
                  <a:pt x="151" y="338"/>
                </a:lnTo>
                <a:lnTo>
                  <a:pt x="192" y="374"/>
                </a:lnTo>
                <a:lnTo>
                  <a:pt x="229" y="416"/>
                </a:lnTo>
                <a:lnTo>
                  <a:pt x="255" y="463"/>
                </a:lnTo>
                <a:lnTo>
                  <a:pt x="276" y="509"/>
                </a:lnTo>
                <a:lnTo>
                  <a:pt x="265" y="520"/>
                </a:lnTo>
                <a:lnTo>
                  <a:pt x="250" y="473"/>
                </a:lnTo>
                <a:lnTo>
                  <a:pt x="229" y="437"/>
                </a:lnTo>
                <a:lnTo>
                  <a:pt x="208" y="405"/>
                </a:lnTo>
                <a:lnTo>
                  <a:pt x="182" y="379"/>
                </a:lnTo>
                <a:lnTo>
                  <a:pt x="140" y="343"/>
                </a:lnTo>
                <a:lnTo>
                  <a:pt x="99" y="322"/>
                </a:lnTo>
                <a:lnTo>
                  <a:pt x="63" y="312"/>
                </a:lnTo>
                <a:lnTo>
                  <a:pt x="31" y="312"/>
                </a:lnTo>
                <a:lnTo>
                  <a:pt x="0" y="317"/>
                </a:lnTo>
                <a:lnTo>
                  <a:pt x="47" y="317"/>
                </a:lnTo>
                <a:lnTo>
                  <a:pt x="89" y="327"/>
                </a:lnTo>
                <a:lnTo>
                  <a:pt x="125" y="343"/>
                </a:lnTo>
                <a:lnTo>
                  <a:pt x="161" y="369"/>
                </a:lnTo>
                <a:lnTo>
                  <a:pt x="192" y="400"/>
                </a:lnTo>
                <a:lnTo>
                  <a:pt x="218" y="437"/>
                </a:lnTo>
                <a:lnTo>
                  <a:pt x="239" y="483"/>
                </a:lnTo>
                <a:lnTo>
                  <a:pt x="260" y="525"/>
                </a:lnTo>
                <a:lnTo>
                  <a:pt x="213" y="592"/>
                </a:lnTo>
                <a:lnTo>
                  <a:pt x="177" y="644"/>
                </a:lnTo>
                <a:lnTo>
                  <a:pt x="172" y="650"/>
                </a:lnTo>
                <a:lnTo>
                  <a:pt x="192" y="634"/>
                </a:lnTo>
                <a:lnTo>
                  <a:pt x="218" y="613"/>
                </a:lnTo>
                <a:lnTo>
                  <a:pt x="224" y="608"/>
                </a:lnTo>
                <a:lnTo>
                  <a:pt x="224" y="613"/>
                </a:lnTo>
                <a:lnTo>
                  <a:pt x="187" y="665"/>
                </a:lnTo>
                <a:lnTo>
                  <a:pt x="135" y="722"/>
                </a:lnTo>
                <a:lnTo>
                  <a:pt x="130" y="717"/>
                </a:lnTo>
                <a:lnTo>
                  <a:pt x="135" y="717"/>
                </a:lnTo>
                <a:lnTo>
                  <a:pt x="130" y="717"/>
                </a:lnTo>
                <a:lnTo>
                  <a:pt x="130" y="712"/>
                </a:lnTo>
                <a:lnTo>
                  <a:pt x="125" y="712"/>
                </a:lnTo>
                <a:lnTo>
                  <a:pt x="120" y="712"/>
                </a:lnTo>
                <a:lnTo>
                  <a:pt x="114" y="712"/>
                </a:lnTo>
                <a:lnTo>
                  <a:pt x="109" y="712"/>
                </a:lnTo>
                <a:lnTo>
                  <a:pt x="104" y="712"/>
                </a:lnTo>
                <a:lnTo>
                  <a:pt x="104" y="717"/>
                </a:lnTo>
                <a:lnTo>
                  <a:pt x="104" y="722"/>
                </a:lnTo>
                <a:lnTo>
                  <a:pt x="99" y="722"/>
                </a:lnTo>
                <a:lnTo>
                  <a:pt x="104" y="727"/>
                </a:lnTo>
                <a:lnTo>
                  <a:pt x="99" y="727"/>
                </a:lnTo>
                <a:lnTo>
                  <a:pt x="104" y="727"/>
                </a:lnTo>
                <a:lnTo>
                  <a:pt x="99" y="733"/>
                </a:lnTo>
                <a:lnTo>
                  <a:pt x="104" y="733"/>
                </a:lnTo>
                <a:lnTo>
                  <a:pt x="99" y="738"/>
                </a:lnTo>
                <a:lnTo>
                  <a:pt x="104" y="738"/>
                </a:lnTo>
                <a:lnTo>
                  <a:pt x="109" y="738"/>
                </a:lnTo>
                <a:lnTo>
                  <a:pt x="109" y="743"/>
                </a:lnTo>
                <a:lnTo>
                  <a:pt x="109" y="738"/>
                </a:lnTo>
                <a:lnTo>
                  <a:pt x="109" y="743"/>
                </a:lnTo>
                <a:lnTo>
                  <a:pt x="114" y="738"/>
                </a:lnTo>
                <a:lnTo>
                  <a:pt x="114" y="743"/>
                </a:lnTo>
                <a:lnTo>
                  <a:pt x="114" y="738"/>
                </a:lnTo>
                <a:lnTo>
                  <a:pt x="114" y="743"/>
                </a:lnTo>
                <a:lnTo>
                  <a:pt x="109" y="748"/>
                </a:lnTo>
                <a:lnTo>
                  <a:pt x="114" y="743"/>
                </a:lnTo>
                <a:lnTo>
                  <a:pt x="120" y="743"/>
                </a:lnTo>
                <a:lnTo>
                  <a:pt x="120" y="738"/>
                </a:lnTo>
                <a:lnTo>
                  <a:pt x="125" y="738"/>
                </a:lnTo>
                <a:lnTo>
                  <a:pt x="130" y="738"/>
                </a:lnTo>
                <a:lnTo>
                  <a:pt x="130" y="733"/>
                </a:lnTo>
                <a:lnTo>
                  <a:pt x="135" y="727"/>
                </a:lnTo>
                <a:lnTo>
                  <a:pt x="192" y="676"/>
                </a:lnTo>
                <a:lnTo>
                  <a:pt x="239" y="629"/>
                </a:lnTo>
                <a:lnTo>
                  <a:pt x="244" y="618"/>
                </a:lnTo>
                <a:lnTo>
                  <a:pt x="239" y="613"/>
                </a:lnTo>
                <a:lnTo>
                  <a:pt x="234" y="613"/>
                </a:lnTo>
                <a:lnTo>
                  <a:pt x="239" y="608"/>
                </a:lnTo>
                <a:lnTo>
                  <a:pt x="260" y="592"/>
                </a:lnTo>
                <a:lnTo>
                  <a:pt x="255" y="613"/>
                </a:lnTo>
                <a:lnTo>
                  <a:pt x="255" y="618"/>
                </a:lnTo>
                <a:lnTo>
                  <a:pt x="255" y="639"/>
                </a:lnTo>
                <a:lnTo>
                  <a:pt x="244" y="639"/>
                </a:lnTo>
                <a:lnTo>
                  <a:pt x="239" y="639"/>
                </a:lnTo>
                <a:lnTo>
                  <a:pt x="239" y="650"/>
                </a:lnTo>
                <a:lnTo>
                  <a:pt x="239" y="665"/>
                </a:lnTo>
                <a:lnTo>
                  <a:pt x="0" y="956"/>
                </a:lnTo>
                <a:lnTo>
                  <a:pt x="0" y="977"/>
                </a:lnTo>
                <a:lnTo>
                  <a:pt x="5" y="966"/>
                </a:lnTo>
                <a:lnTo>
                  <a:pt x="31" y="961"/>
                </a:lnTo>
                <a:lnTo>
                  <a:pt x="0" y="998"/>
                </a:lnTo>
                <a:lnTo>
                  <a:pt x="31" y="961"/>
                </a:lnTo>
                <a:lnTo>
                  <a:pt x="57" y="956"/>
                </a:lnTo>
                <a:lnTo>
                  <a:pt x="63" y="961"/>
                </a:lnTo>
                <a:lnTo>
                  <a:pt x="63" y="956"/>
                </a:lnTo>
                <a:lnTo>
                  <a:pt x="68" y="951"/>
                </a:lnTo>
                <a:lnTo>
                  <a:pt x="89" y="946"/>
                </a:lnTo>
                <a:lnTo>
                  <a:pt x="0" y="1044"/>
                </a:lnTo>
                <a:lnTo>
                  <a:pt x="0" y="1268"/>
                </a:lnTo>
                <a:lnTo>
                  <a:pt x="78" y="1221"/>
                </a:lnTo>
                <a:lnTo>
                  <a:pt x="52" y="1247"/>
                </a:lnTo>
                <a:lnTo>
                  <a:pt x="47" y="1252"/>
                </a:lnTo>
                <a:lnTo>
                  <a:pt x="11" y="1289"/>
                </a:lnTo>
                <a:lnTo>
                  <a:pt x="5" y="1289"/>
                </a:lnTo>
                <a:lnTo>
                  <a:pt x="5" y="1294"/>
                </a:lnTo>
                <a:lnTo>
                  <a:pt x="5" y="1289"/>
                </a:lnTo>
                <a:lnTo>
                  <a:pt x="0" y="1299"/>
                </a:lnTo>
                <a:lnTo>
                  <a:pt x="47" y="1252"/>
                </a:lnTo>
                <a:lnTo>
                  <a:pt x="47" y="1257"/>
                </a:lnTo>
                <a:lnTo>
                  <a:pt x="47" y="1252"/>
                </a:lnTo>
                <a:lnTo>
                  <a:pt x="52" y="1252"/>
                </a:lnTo>
                <a:lnTo>
                  <a:pt x="63" y="1247"/>
                </a:lnTo>
                <a:lnTo>
                  <a:pt x="63" y="1242"/>
                </a:lnTo>
                <a:lnTo>
                  <a:pt x="57" y="1247"/>
                </a:lnTo>
                <a:lnTo>
                  <a:pt x="52" y="1247"/>
                </a:lnTo>
                <a:lnTo>
                  <a:pt x="83" y="1221"/>
                </a:lnTo>
                <a:lnTo>
                  <a:pt x="120" y="1200"/>
                </a:lnTo>
                <a:lnTo>
                  <a:pt x="78" y="1252"/>
                </a:lnTo>
                <a:lnTo>
                  <a:pt x="0" y="1304"/>
                </a:lnTo>
                <a:lnTo>
                  <a:pt x="0" y="1309"/>
                </a:lnTo>
                <a:lnTo>
                  <a:pt x="68" y="1263"/>
                </a:lnTo>
                <a:lnTo>
                  <a:pt x="0" y="1346"/>
                </a:lnTo>
                <a:lnTo>
                  <a:pt x="0" y="1351"/>
                </a:lnTo>
                <a:lnTo>
                  <a:pt x="73" y="1283"/>
                </a:lnTo>
                <a:lnTo>
                  <a:pt x="73" y="1278"/>
                </a:lnTo>
                <a:lnTo>
                  <a:pt x="73" y="1283"/>
                </a:lnTo>
                <a:lnTo>
                  <a:pt x="83" y="1278"/>
                </a:lnTo>
                <a:lnTo>
                  <a:pt x="78" y="1278"/>
                </a:lnTo>
                <a:lnTo>
                  <a:pt x="140" y="1221"/>
                </a:lnTo>
                <a:lnTo>
                  <a:pt x="114" y="1257"/>
                </a:lnTo>
                <a:lnTo>
                  <a:pt x="47" y="1315"/>
                </a:lnTo>
                <a:lnTo>
                  <a:pt x="0" y="1351"/>
                </a:lnTo>
                <a:lnTo>
                  <a:pt x="0" y="1387"/>
                </a:lnTo>
                <a:lnTo>
                  <a:pt x="73" y="1335"/>
                </a:lnTo>
                <a:lnTo>
                  <a:pt x="125" y="1294"/>
                </a:lnTo>
                <a:lnTo>
                  <a:pt x="78" y="1341"/>
                </a:lnTo>
                <a:lnTo>
                  <a:pt x="208" y="1226"/>
                </a:lnTo>
                <a:lnTo>
                  <a:pt x="166" y="1283"/>
                </a:lnTo>
                <a:lnTo>
                  <a:pt x="161" y="1283"/>
                </a:lnTo>
                <a:lnTo>
                  <a:pt x="161" y="1289"/>
                </a:lnTo>
                <a:lnTo>
                  <a:pt x="161" y="1294"/>
                </a:lnTo>
                <a:lnTo>
                  <a:pt x="156" y="1294"/>
                </a:lnTo>
                <a:lnTo>
                  <a:pt x="104" y="1330"/>
                </a:lnTo>
                <a:lnTo>
                  <a:pt x="99" y="1330"/>
                </a:lnTo>
                <a:lnTo>
                  <a:pt x="94" y="1335"/>
                </a:lnTo>
                <a:lnTo>
                  <a:pt x="89" y="1335"/>
                </a:lnTo>
                <a:lnTo>
                  <a:pt x="89" y="1341"/>
                </a:lnTo>
                <a:lnTo>
                  <a:pt x="57" y="1361"/>
                </a:lnTo>
                <a:lnTo>
                  <a:pt x="42" y="1372"/>
                </a:lnTo>
                <a:lnTo>
                  <a:pt x="37" y="1372"/>
                </a:lnTo>
                <a:lnTo>
                  <a:pt x="31" y="1372"/>
                </a:lnTo>
                <a:lnTo>
                  <a:pt x="21" y="1377"/>
                </a:lnTo>
                <a:lnTo>
                  <a:pt x="26" y="1377"/>
                </a:lnTo>
                <a:lnTo>
                  <a:pt x="21" y="1382"/>
                </a:lnTo>
                <a:lnTo>
                  <a:pt x="26" y="1382"/>
                </a:lnTo>
                <a:lnTo>
                  <a:pt x="21" y="1387"/>
                </a:lnTo>
                <a:lnTo>
                  <a:pt x="21" y="1382"/>
                </a:lnTo>
                <a:lnTo>
                  <a:pt x="16" y="1387"/>
                </a:lnTo>
                <a:lnTo>
                  <a:pt x="11" y="1387"/>
                </a:lnTo>
                <a:lnTo>
                  <a:pt x="5" y="1392"/>
                </a:lnTo>
                <a:lnTo>
                  <a:pt x="0" y="1398"/>
                </a:lnTo>
                <a:lnTo>
                  <a:pt x="0" y="1418"/>
                </a:lnTo>
                <a:lnTo>
                  <a:pt x="99" y="1361"/>
                </a:lnTo>
                <a:lnTo>
                  <a:pt x="99" y="1356"/>
                </a:lnTo>
                <a:lnTo>
                  <a:pt x="104" y="1356"/>
                </a:lnTo>
                <a:lnTo>
                  <a:pt x="120" y="1346"/>
                </a:lnTo>
                <a:lnTo>
                  <a:pt x="89" y="1392"/>
                </a:lnTo>
                <a:lnTo>
                  <a:pt x="83" y="1392"/>
                </a:lnTo>
                <a:lnTo>
                  <a:pt x="83" y="1398"/>
                </a:lnTo>
                <a:lnTo>
                  <a:pt x="5" y="1507"/>
                </a:lnTo>
                <a:lnTo>
                  <a:pt x="63" y="1429"/>
                </a:lnTo>
                <a:lnTo>
                  <a:pt x="68" y="1429"/>
                </a:lnTo>
                <a:lnTo>
                  <a:pt x="78" y="1424"/>
                </a:lnTo>
                <a:lnTo>
                  <a:pt x="78" y="1418"/>
                </a:lnTo>
                <a:lnTo>
                  <a:pt x="68" y="1424"/>
                </a:lnTo>
                <a:lnTo>
                  <a:pt x="83" y="1403"/>
                </a:lnTo>
                <a:lnTo>
                  <a:pt x="89" y="1403"/>
                </a:lnTo>
                <a:lnTo>
                  <a:pt x="94" y="1403"/>
                </a:lnTo>
                <a:lnTo>
                  <a:pt x="99" y="1398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99" y="1387"/>
                </a:lnTo>
                <a:lnTo>
                  <a:pt x="94" y="1387"/>
                </a:lnTo>
                <a:lnTo>
                  <a:pt x="135" y="1341"/>
                </a:lnTo>
                <a:lnTo>
                  <a:pt x="135" y="1335"/>
                </a:lnTo>
                <a:lnTo>
                  <a:pt x="140" y="1335"/>
                </a:lnTo>
                <a:lnTo>
                  <a:pt x="146" y="1330"/>
                </a:lnTo>
                <a:lnTo>
                  <a:pt x="2276" y="2364"/>
                </a:lnTo>
                <a:lnTo>
                  <a:pt x="499" y="1205"/>
                </a:lnTo>
                <a:lnTo>
                  <a:pt x="483" y="1216"/>
                </a:lnTo>
                <a:lnTo>
                  <a:pt x="494" y="1211"/>
                </a:lnTo>
                <a:lnTo>
                  <a:pt x="499" y="1200"/>
                </a:lnTo>
                <a:lnTo>
                  <a:pt x="504" y="1205"/>
                </a:lnTo>
                <a:lnTo>
                  <a:pt x="499" y="1205"/>
                </a:lnTo>
                <a:lnTo>
                  <a:pt x="2276" y="2364"/>
                </a:lnTo>
                <a:lnTo>
                  <a:pt x="499" y="1200"/>
                </a:lnTo>
                <a:lnTo>
                  <a:pt x="504" y="1195"/>
                </a:lnTo>
                <a:lnTo>
                  <a:pt x="504" y="1200"/>
                </a:lnTo>
                <a:lnTo>
                  <a:pt x="499" y="1200"/>
                </a:lnTo>
                <a:lnTo>
                  <a:pt x="2276" y="2364"/>
                </a:lnTo>
                <a:lnTo>
                  <a:pt x="785" y="618"/>
                </a:lnTo>
                <a:lnTo>
                  <a:pt x="785" y="629"/>
                </a:lnTo>
                <a:lnTo>
                  <a:pt x="785" y="634"/>
                </a:lnTo>
                <a:lnTo>
                  <a:pt x="790" y="748"/>
                </a:lnTo>
                <a:lnTo>
                  <a:pt x="790" y="753"/>
                </a:lnTo>
                <a:lnTo>
                  <a:pt x="785" y="753"/>
                </a:lnTo>
                <a:lnTo>
                  <a:pt x="790" y="753"/>
                </a:lnTo>
                <a:lnTo>
                  <a:pt x="785" y="816"/>
                </a:lnTo>
                <a:lnTo>
                  <a:pt x="785" y="795"/>
                </a:lnTo>
                <a:lnTo>
                  <a:pt x="779" y="774"/>
                </a:lnTo>
                <a:lnTo>
                  <a:pt x="779" y="696"/>
                </a:lnTo>
                <a:lnTo>
                  <a:pt x="774" y="582"/>
                </a:lnTo>
                <a:lnTo>
                  <a:pt x="779" y="582"/>
                </a:lnTo>
                <a:lnTo>
                  <a:pt x="785" y="618"/>
                </a:lnTo>
                <a:lnTo>
                  <a:pt x="2276" y="2364"/>
                </a:lnTo>
                <a:lnTo>
                  <a:pt x="779" y="577"/>
                </a:lnTo>
                <a:lnTo>
                  <a:pt x="774" y="577"/>
                </a:lnTo>
                <a:lnTo>
                  <a:pt x="774" y="582"/>
                </a:lnTo>
                <a:lnTo>
                  <a:pt x="769" y="535"/>
                </a:lnTo>
                <a:lnTo>
                  <a:pt x="764" y="515"/>
                </a:lnTo>
                <a:lnTo>
                  <a:pt x="764" y="478"/>
                </a:lnTo>
                <a:lnTo>
                  <a:pt x="779" y="577"/>
                </a:lnTo>
                <a:lnTo>
                  <a:pt x="2276" y="2364"/>
                </a:lnTo>
                <a:lnTo>
                  <a:pt x="728" y="556"/>
                </a:lnTo>
                <a:lnTo>
                  <a:pt x="738" y="551"/>
                </a:lnTo>
                <a:lnTo>
                  <a:pt x="738" y="546"/>
                </a:lnTo>
                <a:lnTo>
                  <a:pt x="738" y="587"/>
                </a:lnTo>
                <a:lnTo>
                  <a:pt x="728" y="556"/>
                </a:lnTo>
                <a:lnTo>
                  <a:pt x="2276" y="2364"/>
                </a:lnTo>
                <a:lnTo>
                  <a:pt x="728" y="1013"/>
                </a:lnTo>
                <a:lnTo>
                  <a:pt x="728" y="1013"/>
                </a:lnTo>
                <a:lnTo>
                  <a:pt x="728" y="1018"/>
                </a:lnTo>
                <a:lnTo>
                  <a:pt x="728" y="1013"/>
                </a:lnTo>
                <a:lnTo>
                  <a:pt x="2276" y="2364"/>
                </a:lnTo>
                <a:lnTo>
                  <a:pt x="509" y="857"/>
                </a:lnTo>
                <a:lnTo>
                  <a:pt x="504" y="863"/>
                </a:lnTo>
                <a:lnTo>
                  <a:pt x="504" y="857"/>
                </a:lnTo>
                <a:lnTo>
                  <a:pt x="509" y="857"/>
                </a:lnTo>
                <a:lnTo>
                  <a:pt x="2276" y="2364"/>
                </a:lnTo>
                <a:lnTo>
                  <a:pt x="509" y="1065"/>
                </a:lnTo>
                <a:lnTo>
                  <a:pt x="520" y="1060"/>
                </a:lnTo>
                <a:lnTo>
                  <a:pt x="504" y="1070"/>
                </a:lnTo>
                <a:lnTo>
                  <a:pt x="509" y="1065"/>
                </a:lnTo>
                <a:lnTo>
                  <a:pt x="2276" y="2364"/>
                </a:lnTo>
                <a:lnTo>
                  <a:pt x="494" y="1076"/>
                </a:lnTo>
                <a:lnTo>
                  <a:pt x="520" y="1070"/>
                </a:lnTo>
                <a:lnTo>
                  <a:pt x="489" y="1081"/>
                </a:lnTo>
                <a:lnTo>
                  <a:pt x="494" y="1076"/>
                </a:lnTo>
                <a:lnTo>
                  <a:pt x="2276" y="2364"/>
                </a:lnTo>
                <a:lnTo>
                  <a:pt x="483" y="1086"/>
                </a:lnTo>
                <a:lnTo>
                  <a:pt x="546" y="1070"/>
                </a:lnTo>
                <a:lnTo>
                  <a:pt x="504" y="1091"/>
                </a:lnTo>
                <a:lnTo>
                  <a:pt x="546" y="1081"/>
                </a:lnTo>
                <a:lnTo>
                  <a:pt x="447" y="1117"/>
                </a:lnTo>
                <a:lnTo>
                  <a:pt x="483" y="1086"/>
                </a:lnTo>
                <a:lnTo>
                  <a:pt x="2276" y="2364"/>
                </a:lnTo>
                <a:lnTo>
                  <a:pt x="395" y="1112"/>
                </a:lnTo>
                <a:lnTo>
                  <a:pt x="400" y="1107"/>
                </a:lnTo>
                <a:lnTo>
                  <a:pt x="400" y="1112"/>
                </a:lnTo>
                <a:lnTo>
                  <a:pt x="400" y="1107"/>
                </a:lnTo>
                <a:lnTo>
                  <a:pt x="400" y="1112"/>
                </a:lnTo>
                <a:lnTo>
                  <a:pt x="395" y="1112"/>
                </a:lnTo>
                <a:lnTo>
                  <a:pt x="2276" y="2364"/>
                </a:lnTo>
                <a:lnTo>
                  <a:pt x="421" y="1044"/>
                </a:lnTo>
                <a:lnTo>
                  <a:pt x="416" y="1055"/>
                </a:lnTo>
                <a:lnTo>
                  <a:pt x="390" y="1070"/>
                </a:lnTo>
                <a:lnTo>
                  <a:pt x="421" y="1044"/>
                </a:lnTo>
                <a:lnTo>
                  <a:pt x="2276" y="2364"/>
                </a:lnTo>
                <a:lnTo>
                  <a:pt x="317" y="733"/>
                </a:lnTo>
                <a:lnTo>
                  <a:pt x="322" y="727"/>
                </a:lnTo>
                <a:lnTo>
                  <a:pt x="322" y="733"/>
                </a:lnTo>
                <a:lnTo>
                  <a:pt x="317" y="727"/>
                </a:lnTo>
                <a:lnTo>
                  <a:pt x="317" y="733"/>
                </a:lnTo>
                <a:lnTo>
                  <a:pt x="2276" y="2364"/>
                </a:lnTo>
                <a:lnTo>
                  <a:pt x="281" y="546"/>
                </a:lnTo>
                <a:lnTo>
                  <a:pt x="281" y="540"/>
                </a:lnTo>
                <a:lnTo>
                  <a:pt x="286" y="546"/>
                </a:lnTo>
                <a:lnTo>
                  <a:pt x="281" y="551"/>
                </a:lnTo>
                <a:lnTo>
                  <a:pt x="281" y="546"/>
                </a:lnTo>
                <a:lnTo>
                  <a:pt x="2276" y="2364"/>
                </a:lnTo>
                <a:lnTo>
                  <a:pt x="270" y="582"/>
                </a:lnTo>
                <a:lnTo>
                  <a:pt x="281" y="577"/>
                </a:lnTo>
                <a:lnTo>
                  <a:pt x="286" y="603"/>
                </a:lnTo>
                <a:lnTo>
                  <a:pt x="281" y="613"/>
                </a:lnTo>
                <a:lnTo>
                  <a:pt x="276" y="618"/>
                </a:lnTo>
                <a:lnTo>
                  <a:pt x="265" y="613"/>
                </a:lnTo>
                <a:lnTo>
                  <a:pt x="270" y="582"/>
                </a:lnTo>
                <a:lnTo>
                  <a:pt x="2276" y="2364"/>
                </a:lnTo>
                <a:lnTo>
                  <a:pt x="260" y="629"/>
                </a:lnTo>
                <a:lnTo>
                  <a:pt x="265" y="634"/>
                </a:lnTo>
                <a:lnTo>
                  <a:pt x="260" y="644"/>
                </a:lnTo>
                <a:lnTo>
                  <a:pt x="255" y="639"/>
                </a:lnTo>
                <a:lnTo>
                  <a:pt x="260" y="629"/>
                </a:lnTo>
                <a:lnTo>
                  <a:pt x="2276" y="2364"/>
                </a:lnTo>
                <a:lnTo>
                  <a:pt x="244" y="696"/>
                </a:lnTo>
                <a:lnTo>
                  <a:pt x="286" y="644"/>
                </a:lnTo>
                <a:lnTo>
                  <a:pt x="281" y="676"/>
                </a:lnTo>
                <a:lnTo>
                  <a:pt x="234" y="727"/>
                </a:lnTo>
                <a:lnTo>
                  <a:pt x="244" y="696"/>
                </a:lnTo>
                <a:lnTo>
                  <a:pt x="2276" y="2364"/>
                </a:lnTo>
                <a:lnTo>
                  <a:pt x="11" y="961"/>
                </a:lnTo>
                <a:lnTo>
                  <a:pt x="239" y="702"/>
                </a:lnTo>
                <a:lnTo>
                  <a:pt x="229" y="733"/>
                </a:lnTo>
                <a:lnTo>
                  <a:pt x="192" y="769"/>
                </a:lnTo>
                <a:lnTo>
                  <a:pt x="187" y="769"/>
                </a:lnTo>
                <a:lnTo>
                  <a:pt x="172" y="774"/>
                </a:lnTo>
                <a:lnTo>
                  <a:pt x="172" y="779"/>
                </a:lnTo>
                <a:lnTo>
                  <a:pt x="177" y="785"/>
                </a:lnTo>
                <a:lnTo>
                  <a:pt x="161" y="800"/>
                </a:lnTo>
                <a:lnTo>
                  <a:pt x="52" y="940"/>
                </a:lnTo>
                <a:lnTo>
                  <a:pt x="11" y="961"/>
                </a:lnTo>
                <a:lnTo>
                  <a:pt x="2276" y="2364"/>
                </a:lnTo>
                <a:lnTo>
                  <a:pt x="224" y="743"/>
                </a:lnTo>
                <a:lnTo>
                  <a:pt x="213" y="774"/>
                </a:lnTo>
                <a:lnTo>
                  <a:pt x="198" y="774"/>
                </a:lnTo>
                <a:lnTo>
                  <a:pt x="224" y="743"/>
                </a:lnTo>
                <a:lnTo>
                  <a:pt x="2276" y="2364"/>
                </a:lnTo>
                <a:lnTo>
                  <a:pt x="135" y="883"/>
                </a:lnTo>
                <a:lnTo>
                  <a:pt x="114" y="899"/>
                </a:lnTo>
                <a:lnTo>
                  <a:pt x="52" y="935"/>
                </a:lnTo>
                <a:lnTo>
                  <a:pt x="182" y="790"/>
                </a:lnTo>
                <a:lnTo>
                  <a:pt x="192" y="795"/>
                </a:lnTo>
                <a:lnTo>
                  <a:pt x="198" y="795"/>
                </a:lnTo>
                <a:lnTo>
                  <a:pt x="203" y="790"/>
                </a:lnTo>
                <a:lnTo>
                  <a:pt x="192" y="821"/>
                </a:lnTo>
                <a:lnTo>
                  <a:pt x="213" y="785"/>
                </a:lnTo>
                <a:lnTo>
                  <a:pt x="218" y="774"/>
                </a:lnTo>
                <a:lnTo>
                  <a:pt x="234" y="738"/>
                </a:lnTo>
                <a:lnTo>
                  <a:pt x="281" y="681"/>
                </a:lnTo>
                <a:lnTo>
                  <a:pt x="260" y="738"/>
                </a:lnTo>
                <a:lnTo>
                  <a:pt x="255" y="738"/>
                </a:lnTo>
                <a:lnTo>
                  <a:pt x="244" y="748"/>
                </a:lnTo>
                <a:lnTo>
                  <a:pt x="250" y="748"/>
                </a:lnTo>
                <a:lnTo>
                  <a:pt x="255" y="743"/>
                </a:lnTo>
                <a:lnTo>
                  <a:pt x="229" y="779"/>
                </a:lnTo>
                <a:lnTo>
                  <a:pt x="198" y="821"/>
                </a:lnTo>
                <a:lnTo>
                  <a:pt x="192" y="826"/>
                </a:lnTo>
                <a:lnTo>
                  <a:pt x="192" y="821"/>
                </a:lnTo>
                <a:lnTo>
                  <a:pt x="187" y="826"/>
                </a:lnTo>
                <a:lnTo>
                  <a:pt x="135" y="883"/>
                </a:lnTo>
                <a:lnTo>
                  <a:pt x="2276" y="2364"/>
                </a:lnTo>
                <a:lnTo>
                  <a:pt x="213" y="951"/>
                </a:lnTo>
                <a:lnTo>
                  <a:pt x="218" y="946"/>
                </a:lnTo>
                <a:lnTo>
                  <a:pt x="213" y="946"/>
                </a:lnTo>
                <a:lnTo>
                  <a:pt x="218" y="946"/>
                </a:lnTo>
                <a:lnTo>
                  <a:pt x="213" y="951"/>
                </a:lnTo>
                <a:lnTo>
                  <a:pt x="2276" y="2364"/>
                </a:lnTo>
                <a:lnTo>
                  <a:pt x="203" y="1174"/>
                </a:lnTo>
                <a:lnTo>
                  <a:pt x="198" y="1169"/>
                </a:lnTo>
                <a:lnTo>
                  <a:pt x="192" y="1169"/>
                </a:lnTo>
                <a:lnTo>
                  <a:pt x="192" y="1174"/>
                </a:lnTo>
                <a:lnTo>
                  <a:pt x="187" y="1174"/>
                </a:lnTo>
                <a:lnTo>
                  <a:pt x="187" y="1179"/>
                </a:lnTo>
                <a:lnTo>
                  <a:pt x="192" y="1179"/>
                </a:lnTo>
                <a:lnTo>
                  <a:pt x="198" y="1179"/>
                </a:lnTo>
                <a:lnTo>
                  <a:pt x="192" y="1185"/>
                </a:lnTo>
                <a:lnTo>
                  <a:pt x="172" y="1195"/>
                </a:lnTo>
                <a:lnTo>
                  <a:pt x="187" y="1185"/>
                </a:lnTo>
                <a:lnTo>
                  <a:pt x="146" y="1226"/>
                </a:lnTo>
                <a:lnTo>
                  <a:pt x="172" y="1195"/>
                </a:lnTo>
                <a:lnTo>
                  <a:pt x="229" y="1117"/>
                </a:lnTo>
                <a:lnTo>
                  <a:pt x="281" y="1076"/>
                </a:lnTo>
                <a:lnTo>
                  <a:pt x="333" y="1029"/>
                </a:lnTo>
                <a:lnTo>
                  <a:pt x="374" y="977"/>
                </a:lnTo>
                <a:lnTo>
                  <a:pt x="379" y="977"/>
                </a:lnTo>
                <a:lnTo>
                  <a:pt x="307" y="1060"/>
                </a:lnTo>
                <a:lnTo>
                  <a:pt x="239" y="1138"/>
                </a:lnTo>
                <a:lnTo>
                  <a:pt x="234" y="1138"/>
                </a:lnTo>
                <a:lnTo>
                  <a:pt x="213" y="1164"/>
                </a:lnTo>
                <a:lnTo>
                  <a:pt x="213" y="1159"/>
                </a:lnTo>
                <a:lnTo>
                  <a:pt x="203" y="1159"/>
                </a:lnTo>
                <a:lnTo>
                  <a:pt x="208" y="1164"/>
                </a:lnTo>
                <a:lnTo>
                  <a:pt x="213" y="1164"/>
                </a:lnTo>
                <a:lnTo>
                  <a:pt x="203" y="1174"/>
                </a:lnTo>
                <a:lnTo>
                  <a:pt x="2276" y="2364"/>
                </a:lnTo>
                <a:lnTo>
                  <a:pt x="270" y="1164"/>
                </a:lnTo>
                <a:lnTo>
                  <a:pt x="250" y="1205"/>
                </a:lnTo>
                <a:lnTo>
                  <a:pt x="244" y="1226"/>
                </a:lnTo>
                <a:lnTo>
                  <a:pt x="250" y="1221"/>
                </a:lnTo>
                <a:lnTo>
                  <a:pt x="255" y="1221"/>
                </a:lnTo>
                <a:lnTo>
                  <a:pt x="255" y="1216"/>
                </a:lnTo>
                <a:lnTo>
                  <a:pt x="255" y="1211"/>
                </a:lnTo>
                <a:lnTo>
                  <a:pt x="281" y="1179"/>
                </a:lnTo>
                <a:lnTo>
                  <a:pt x="343" y="1107"/>
                </a:lnTo>
                <a:lnTo>
                  <a:pt x="400" y="1081"/>
                </a:lnTo>
                <a:lnTo>
                  <a:pt x="364" y="1128"/>
                </a:lnTo>
                <a:lnTo>
                  <a:pt x="265" y="1211"/>
                </a:lnTo>
                <a:lnTo>
                  <a:pt x="182" y="1278"/>
                </a:lnTo>
                <a:lnTo>
                  <a:pt x="270" y="1164"/>
                </a:lnTo>
                <a:lnTo>
                  <a:pt x="2276" y="2364"/>
                </a:lnTo>
                <a:lnTo>
                  <a:pt x="327" y="1143"/>
                </a:lnTo>
                <a:lnTo>
                  <a:pt x="317" y="1148"/>
                </a:lnTo>
                <a:lnTo>
                  <a:pt x="322" y="1148"/>
                </a:lnTo>
                <a:lnTo>
                  <a:pt x="327" y="1153"/>
                </a:lnTo>
                <a:lnTo>
                  <a:pt x="333" y="1148"/>
                </a:lnTo>
                <a:lnTo>
                  <a:pt x="333" y="1143"/>
                </a:lnTo>
                <a:lnTo>
                  <a:pt x="327" y="1143"/>
                </a:lnTo>
                <a:lnTo>
                  <a:pt x="2276" y="2364"/>
                </a:lnTo>
                <a:lnTo>
                  <a:pt x="909" y="390"/>
                </a:lnTo>
                <a:lnTo>
                  <a:pt x="904" y="395"/>
                </a:lnTo>
                <a:lnTo>
                  <a:pt x="904" y="390"/>
                </a:lnTo>
                <a:lnTo>
                  <a:pt x="904" y="395"/>
                </a:lnTo>
                <a:lnTo>
                  <a:pt x="899" y="395"/>
                </a:lnTo>
                <a:lnTo>
                  <a:pt x="904" y="395"/>
                </a:lnTo>
                <a:lnTo>
                  <a:pt x="909" y="390"/>
                </a:lnTo>
                <a:lnTo>
                  <a:pt x="2276" y="2364"/>
                </a:lnTo>
                <a:lnTo>
                  <a:pt x="343" y="2213"/>
                </a:lnTo>
                <a:lnTo>
                  <a:pt x="338" y="2234"/>
                </a:lnTo>
                <a:lnTo>
                  <a:pt x="333" y="2234"/>
                </a:lnTo>
                <a:lnTo>
                  <a:pt x="333" y="2224"/>
                </a:lnTo>
                <a:lnTo>
                  <a:pt x="327" y="2244"/>
                </a:lnTo>
                <a:lnTo>
                  <a:pt x="338" y="2234"/>
                </a:lnTo>
                <a:lnTo>
                  <a:pt x="343" y="2213"/>
                </a:lnTo>
                <a:lnTo>
                  <a:pt x="2276" y="2364"/>
                </a:lnTo>
                <a:lnTo>
                  <a:pt x="364" y="1252"/>
                </a:lnTo>
                <a:lnTo>
                  <a:pt x="369" y="1252"/>
                </a:lnTo>
                <a:lnTo>
                  <a:pt x="369" y="1247"/>
                </a:lnTo>
                <a:lnTo>
                  <a:pt x="369" y="1242"/>
                </a:lnTo>
                <a:lnTo>
                  <a:pt x="364" y="1242"/>
                </a:lnTo>
                <a:lnTo>
                  <a:pt x="364" y="1237"/>
                </a:lnTo>
                <a:lnTo>
                  <a:pt x="353" y="1242"/>
                </a:lnTo>
                <a:lnTo>
                  <a:pt x="348" y="1247"/>
                </a:lnTo>
                <a:lnTo>
                  <a:pt x="348" y="1252"/>
                </a:lnTo>
                <a:lnTo>
                  <a:pt x="348" y="1247"/>
                </a:lnTo>
                <a:lnTo>
                  <a:pt x="348" y="1252"/>
                </a:lnTo>
                <a:lnTo>
                  <a:pt x="353" y="1252"/>
                </a:lnTo>
                <a:lnTo>
                  <a:pt x="348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7"/>
                </a:lnTo>
                <a:lnTo>
                  <a:pt x="359" y="1252"/>
                </a:lnTo>
                <a:lnTo>
                  <a:pt x="359" y="1257"/>
                </a:lnTo>
                <a:lnTo>
                  <a:pt x="364" y="1252"/>
                </a:lnTo>
                <a:lnTo>
                  <a:pt x="2276" y="2364"/>
                </a:lnTo>
                <a:lnTo>
                  <a:pt x="338" y="1382"/>
                </a:lnTo>
                <a:lnTo>
                  <a:pt x="333" y="1387"/>
                </a:lnTo>
                <a:lnTo>
                  <a:pt x="338" y="1387"/>
                </a:lnTo>
                <a:lnTo>
                  <a:pt x="343" y="1382"/>
                </a:lnTo>
                <a:lnTo>
                  <a:pt x="338" y="1382"/>
                </a:lnTo>
                <a:lnTo>
                  <a:pt x="2276" y="2364"/>
                </a:lnTo>
                <a:lnTo>
                  <a:pt x="333" y="1974"/>
                </a:lnTo>
                <a:lnTo>
                  <a:pt x="338" y="1912"/>
                </a:lnTo>
                <a:lnTo>
                  <a:pt x="333" y="1922"/>
                </a:lnTo>
                <a:lnTo>
                  <a:pt x="333" y="1938"/>
                </a:lnTo>
                <a:lnTo>
                  <a:pt x="333" y="1974"/>
                </a:lnTo>
                <a:lnTo>
                  <a:pt x="2276" y="2364"/>
                </a:lnTo>
                <a:lnTo>
                  <a:pt x="333" y="1335"/>
                </a:lnTo>
                <a:lnTo>
                  <a:pt x="327" y="1341"/>
                </a:lnTo>
                <a:lnTo>
                  <a:pt x="333" y="1341"/>
                </a:lnTo>
                <a:lnTo>
                  <a:pt x="333" y="1335"/>
                </a:lnTo>
                <a:lnTo>
                  <a:pt x="2276" y="2364"/>
                </a:lnTo>
                <a:lnTo>
                  <a:pt x="343" y="1335"/>
                </a:lnTo>
                <a:lnTo>
                  <a:pt x="338" y="1335"/>
                </a:lnTo>
                <a:lnTo>
                  <a:pt x="333" y="1341"/>
                </a:lnTo>
                <a:lnTo>
                  <a:pt x="338" y="1341"/>
                </a:lnTo>
                <a:lnTo>
                  <a:pt x="343" y="1335"/>
                </a:lnTo>
                <a:lnTo>
                  <a:pt x="2276" y="2364"/>
                </a:lnTo>
                <a:lnTo>
                  <a:pt x="327" y="1974"/>
                </a:lnTo>
                <a:lnTo>
                  <a:pt x="327" y="1990"/>
                </a:lnTo>
                <a:lnTo>
                  <a:pt x="333" y="1979"/>
                </a:lnTo>
                <a:lnTo>
                  <a:pt x="327" y="1974"/>
                </a:lnTo>
                <a:lnTo>
                  <a:pt x="2276" y="2364"/>
                </a:lnTo>
                <a:lnTo>
                  <a:pt x="333" y="1330"/>
                </a:lnTo>
                <a:lnTo>
                  <a:pt x="327" y="1330"/>
                </a:lnTo>
                <a:lnTo>
                  <a:pt x="322" y="1335"/>
                </a:lnTo>
                <a:lnTo>
                  <a:pt x="327" y="1335"/>
                </a:lnTo>
                <a:lnTo>
                  <a:pt x="333" y="1335"/>
                </a:lnTo>
                <a:lnTo>
                  <a:pt x="333" y="1330"/>
                </a:lnTo>
                <a:lnTo>
                  <a:pt x="2276" y="2364"/>
                </a:lnTo>
                <a:lnTo>
                  <a:pt x="463" y="1122"/>
                </a:lnTo>
                <a:lnTo>
                  <a:pt x="463" y="1128"/>
                </a:lnTo>
                <a:lnTo>
                  <a:pt x="468" y="1122"/>
                </a:lnTo>
                <a:lnTo>
                  <a:pt x="473" y="1117"/>
                </a:lnTo>
                <a:lnTo>
                  <a:pt x="478" y="1112"/>
                </a:lnTo>
                <a:lnTo>
                  <a:pt x="483" y="1112"/>
                </a:lnTo>
                <a:lnTo>
                  <a:pt x="483" y="1107"/>
                </a:lnTo>
                <a:lnTo>
                  <a:pt x="478" y="1112"/>
                </a:lnTo>
                <a:lnTo>
                  <a:pt x="468" y="1117"/>
                </a:lnTo>
                <a:lnTo>
                  <a:pt x="463" y="1122"/>
                </a:lnTo>
                <a:lnTo>
                  <a:pt x="2276" y="2364"/>
                </a:lnTo>
                <a:lnTo>
                  <a:pt x="447" y="1221"/>
                </a:lnTo>
                <a:lnTo>
                  <a:pt x="452" y="1221"/>
                </a:lnTo>
                <a:lnTo>
                  <a:pt x="457" y="1221"/>
                </a:lnTo>
                <a:lnTo>
                  <a:pt x="457" y="1216"/>
                </a:lnTo>
                <a:lnTo>
                  <a:pt x="463" y="1216"/>
                </a:lnTo>
                <a:lnTo>
                  <a:pt x="457" y="1211"/>
                </a:lnTo>
                <a:lnTo>
                  <a:pt x="452" y="1211"/>
                </a:lnTo>
                <a:lnTo>
                  <a:pt x="447" y="1216"/>
                </a:lnTo>
                <a:lnTo>
                  <a:pt x="447" y="1221"/>
                </a:lnTo>
                <a:lnTo>
                  <a:pt x="2276" y="2364"/>
                </a:lnTo>
                <a:lnTo>
                  <a:pt x="379" y="1320"/>
                </a:lnTo>
                <a:lnTo>
                  <a:pt x="385" y="1315"/>
                </a:lnTo>
                <a:lnTo>
                  <a:pt x="374" y="1315"/>
                </a:lnTo>
                <a:lnTo>
                  <a:pt x="374" y="1320"/>
                </a:lnTo>
                <a:lnTo>
                  <a:pt x="379" y="1320"/>
                </a:lnTo>
                <a:lnTo>
                  <a:pt x="2276" y="2364"/>
                </a:lnTo>
                <a:lnTo>
                  <a:pt x="379" y="1372"/>
                </a:lnTo>
                <a:lnTo>
                  <a:pt x="390" y="1366"/>
                </a:lnTo>
                <a:lnTo>
                  <a:pt x="390" y="1361"/>
                </a:lnTo>
                <a:lnTo>
                  <a:pt x="379" y="1372"/>
                </a:lnTo>
                <a:lnTo>
                  <a:pt x="2276" y="2364"/>
                </a:lnTo>
                <a:lnTo>
                  <a:pt x="395" y="1325"/>
                </a:lnTo>
                <a:lnTo>
                  <a:pt x="390" y="1320"/>
                </a:lnTo>
                <a:lnTo>
                  <a:pt x="385" y="1320"/>
                </a:lnTo>
                <a:lnTo>
                  <a:pt x="379" y="1325"/>
                </a:lnTo>
                <a:lnTo>
                  <a:pt x="374" y="1330"/>
                </a:lnTo>
                <a:lnTo>
                  <a:pt x="379" y="1330"/>
                </a:lnTo>
                <a:lnTo>
                  <a:pt x="374" y="1330"/>
                </a:lnTo>
                <a:lnTo>
                  <a:pt x="374" y="1335"/>
                </a:lnTo>
                <a:lnTo>
                  <a:pt x="379" y="1330"/>
                </a:lnTo>
                <a:lnTo>
                  <a:pt x="374" y="1335"/>
                </a:lnTo>
                <a:lnTo>
                  <a:pt x="379" y="1335"/>
                </a:lnTo>
                <a:lnTo>
                  <a:pt x="385" y="1335"/>
                </a:lnTo>
                <a:lnTo>
                  <a:pt x="385" y="1330"/>
                </a:lnTo>
                <a:lnTo>
                  <a:pt x="390" y="1330"/>
                </a:lnTo>
                <a:lnTo>
                  <a:pt x="390" y="1325"/>
                </a:lnTo>
                <a:lnTo>
                  <a:pt x="395" y="1325"/>
                </a:lnTo>
                <a:lnTo>
                  <a:pt x="2276" y="2364"/>
                </a:lnTo>
                <a:lnTo>
                  <a:pt x="395" y="1283"/>
                </a:lnTo>
                <a:lnTo>
                  <a:pt x="390" y="1278"/>
                </a:lnTo>
                <a:lnTo>
                  <a:pt x="385" y="1278"/>
                </a:lnTo>
                <a:lnTo>
                  <a:pt x="385" y="1283"/>
                </a:lnTo>
                <a:lnTo>
                  <a:pt x="379" y="1283"/>
                </a:lnTo>
                <a:lnTo>
                  <a:pt x="374" y="1283"/>
                </a:lnTo>
                <a:lnTo>
                  <a:pt x="369" y="1289"/>
                </a:lnTo>
                <a:lnTo>
                  <a:pt x="374" y="1289"/>
                </a:lnTo>
                <a:lnTo>
                  <a:pt x="369" y="1289"/>
                </a:lnTo>
                <a:lnTo>
                  <a:pt x="369" y="1294"/>
                </a:lnTo>
                <a:lnTo>
                  <a:pt x="369" y="1299"/>
                </a:lnTo>
                <a:lnTo>
                  <a:pt x="369" y="1294"/>
                </a:lnTo>
                <a:lnTo>
                  <a:pt x="369" y="1299"/>
                </a:lnTo>
                <a:lnTo>
                  <a:pt x="374" y="1299"/>
                </a:lnTo>
                <a:lnTo>
                  <a:pt x="369" y="1299"/>
                </a:lnTo>
                <a:lnTo>
                  <a:pt x="374" y="1299"/>
                </a:lnTo>
                <a:lnTo>
                  <a:pt x="379" y="1299"/>
                </a:lnTo>
                <a:lnTo>
                  <a:pt x="385" y="1299"/>
                </a:lnTo>
                <a:lnTo>
                  <a:pt x="390" y="1294"/>
                </a:lnTo>
                <a:lnTo>
                  <a:pt x="390" y="1289"/>
                </a:lnTo>
                <a:lnTo>
                  <a:pt x="395" y="1289"/>
                </a:lnTo>
                <a:lnTo>
                  <a:pt x="395" y="1283"/>
                </a:lnTo>
                <a:lnTo>
                  <a:pt x="2276" y="2364"/>
                </a:lnTo>
                <a:lnTo>
                  <a:pt x="270" y="1361"/>
                </a:lnTo>
                <a:lnTo>
                  <a:pt x="270" y="1356"/>
                </a:lnTo>
                <a:lnTo>
                  <a:pt x="260" y="1356"/>
                </a:lnTo>
                <a:lnTo>
                  <a:pt x="255" y="1361"/>
                </a:lnTo>
                <a:lnTo>
                  <a:pt x="250" y="1366"/>
                </a:lnTo>
                <a:lnTo>
                  <a:pt x="244" y="1372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82"/>
                </a:lnTo>
                <a:lnTo>
                  <a:pt x="244" y="1377"/>
                </a:lnTo>
                <a:lnTo>
                  <a:pt x="250" y="1377"/>
                </a:lnTo>
                <a:lnTo>
                  <a:pt x="250" y="1382"/>
                </a:lnTo>
                <a:lnTo>
                  <a:pt x="250" y="1377"/>
                </a:lnTo>
                <a:lnTo>
                  <a:pt x="255" y="1377"/>
                </a:lnTo>
                <a:lnTo>
                  <a:pt x="255" y="1382"/>
                </a:lnTo>
                <a:lnTo>
                  <a:pt x="255" y="1377"/>
                </a:lnTo>
                <a:lnTo>
                  <a:pt x="265" y="1372"/>
                </a:lnTo>
                <a:lnTo>
                  <a:pt x="265" y="1366"/>
                </a:lnTo>
                <a:lnTo>
                  <a:pt x="270" y="1366"/>
                </a:lnTo>
                <a:lnTo>
                  <a:pt x="270" y="1361"/>
                </a:lnTo>
                <a:lnTo>
                  <a:pt x="2276" y="2364"/>
                </a:lnTo>
                <a:lnTo>
                  <a:pt x="255" y="1289"/>
                </a:lnTo>
                <a:lnTo>
                  <a:pt x="244" y="1294"/>
                </a:lnTo>
                <a:lnTo>
                  <a:pt x="234" y="1299"/>
                </a:lnTo>
                <a:lnTo>
                  <a:pt x="239" y="1299"/>
                </a:lnTo>
                <a:lnTo>
                  <a:pt x="255" y="1294"/>
                </a:lnTo>
                <a:lnTo>
                  <a:pt x="255" y="1289"/>
                </a:lnTo>
                <a:lnTo>
                  <a:pt x="2276" y="2364"/>
                </a:lnTo>
                <a:lnTo>
                  <a:pt x="286" y="1278"/>
                </a:lnTo>
                <a:lnTo>
                  <a:pt x="286" y="1273"/>
                </a:lnTo>
                <a:lnTo>
                  <a:pt x="281" y="1278"/>
                </a:lnTo>
                <a:lnTo>
                  <a:pt x="286" y="1278"/>
                </a:lnTo>
                <a:lnTo>
                  <a:pt x="2276" y="2364"/>
                </a:lnTo>
                <a:lnTo>
                  <a:pt x="270" y="1283"/>
                </a:lnTo>
                <a:lnTo>
                  <a:pt x="276" y="1283"/>
                </a:lnTo>
                <a:lnTo>
                  <a:pt x="276" y="1278"/>
                </a:lnTo>
                <a:lnTo>
                  <a:pt x="270" y="1283"/>
                </a:lnTo>
                <a:lnTo>
                  <a:pt x="270" y="1289"/>
                </a:lnTo>
                <a:lnTo>
                  <a:pt x="270" y="1283"/>
                </a:lnTo>
                <a:lnTo>
                  <a:pt x="2276" y="2364"/>
                </a:lnTo>
                <a:lnTo>
                  <a:pt x="286" y="1341"/>
                </a:lnTo>
                <a:lnTo>
                  <a:pt x="286" y="1335"/>
                </a:lnTo>
                <a:lnTo>
                  <a:pt x="281" y="1335"/>
                </a:lnTo>
                <a:lnTo>
                  <a:pt x="276" y="1346"/>
                </a:lnTo>
                <a:lnTo>
                  <a:pt x="270" y="1346"/>
                </a:lnTo>
                <a:lnTo>
                  <a:pt x="281" y="1346"/>
                </a:lnTo>
                <a:lnTo>
                  <a:pt x="286" y="1341"/>
                </a:lnTo>
                <a:lnTo>
                  <a:pt x="2276" y="2364"/>
                </a:lnTo>
                <a:lnTo>
                  <a:pt x="296" y="1278"/>
                </a:lnTo>
                <a:lnTo>
                  <a:pt x="302" y="1273"/>
                </a:lnTo>
                <a:lnTo>
                  <a:pt x="307" y="1273"/>
                </a:lnTo>
                <a:lnTo>
                  <a:pt x="307" y="1268"/>
                </a:lnTo>
                <a:lnTo>
                  <a:pt x="317" y="1263"/>
                </a:lnTo>
                <a:lnTo>
                  <a:pt x="307" y="1263"/>
                </a:lnTo>
                <a:lnTo>
                  <a:pt x="307" y="1257"/>
                </a:lnTo>
                <a:lnTo>
                  <a:pt x="296" y="1263"/>
                </a:lnTo>
                <a:lnTo>
                  <a:pt x="291" y="1268"/>
                </a:lnTo>
                <a:lnTo>
                  <a:pt x="286" y="1268"/>
                </a:lnTo>
                <a:lnTo>
                  <a:pt x="291" y="1268"/>
                </a:lnTo>
                <a:lnTo>
                  <a:pt x="291" y="1273"/>
                </a:lnTo>
                <a:lnTo>
                  <a:pt x="291" y="1268"/>
                </a:lnTo>
                <a:lnTo>
                  <a:pt x="291" y="1273"/>
                </a:lnTo>
                <a:lnTo>
                  <a:pt x="286" y="1278"/>
                </a:lnTo>
                <a:lnTo>
                  <a:pt x="291" y="1273"/>
                </a:lnTo>
                <a:lnTo>
                  <a:pt x="291" y="1278"/>
                </a:lnTo>
                <a:lnTo>
                  <a:pt x="291" y="1273"/>
                </a:lnTo>
                <a:lnTo>
                  <a:pt x="296" y="1278"/>
                </a:lnTo>
                <a:lnTo>
                  <a:pt x="2276" y="2364"/>
                </a:lnTo>
                <a:lnTo>
                  <a:pt x="213" y="1382"/>
                </a:lnTo>
                <a:lnTo>
                  <a:pt x="224" y="1377"/>
                </a:lnTo>
                <a:lnTo>
                  <a:pt x="224" y="1372"/>
                </a:lnTo>
                <a:lnTo>
                  <a:pt x="218" y="1372"/>
                </a:lnTo>
                <a:lnTo>
                  <a:pt x="213" y="1382"/>
                </a:lnTo>
                <a:lnTo>
                  <a:pt x="213" y="1377"/>
                </a:lnTo>
                <a:lnTo>
                  <a:pt x="213" y="1382"/>
                </a:lnTo>
                <a:lnTo>
                  <a:pt x="2276" y="2364"/>
                </a:lnTo>
                <a:lnTo>
                  <a:pt x="317" y="1351"/>
                </a:lnTo>
                <a:lnTo>
                  <a:pt x="296" y="1361"/>
                </a:lnTo>
                <a:lnTo>
                  <a:pt x="307" y="1356"/>
                </a:lnTo>
                <a:lnTo>
                  <a:pt x="317" y="1351"/>
                </a:lnTo>
                <a:lnTo>
                  <a:pt x="2276" y="2364"/>
                </a:lnTo>
                <a:lnTo>
                  <a:pt x="302" y="1341"/>
                </a:lnTo>
                <a:lnTo>
                  <a:pt x="307" y="1335"/>
                </a:lnTo>
                <a:lnTo>
                  <a:pt x="302" y="1335"/>
                </a:lnTo>
                <a:lnTo>
                  <a:pt x="296" y="1341"/>
                </a:lnTo>
                <a:lnTo>
                  <a:pt x="302" y="1341"/>
                </a:lnTo>
                <a:lnTo>
                  <a:pt x="2276" y="2364"/>
                </a:lnTo>
                <a:lnTo>
                  <a:pt x="353" y="1195"/>
                </a:lnTo>
                <a:lnTo>
                  <a:pt x="359" y="1195"/>
                </a:lnTo>
                <a:lnTo>
                  <a:pt x="364" y="1190"/>
                </a:lnTo>
                <a:lnTo>
                  <a:pt x="353" y="1195"/>
                </a:lnTo>
                <a:lnTo>
                  <a:pt x="2276" y="2364"/>
                </a:lnTo>
                <a:lnTo>
                  <a:pt x="343" y="2052"/>
                </a:lnTo>
                <a:lnTo>
                  <a:pt x="343" y="2057"/>
                </a:lnTo>
                <a:lnTo>
                  <a:pt x="343" y="2068"/>
                </a:lnTo>
                <a:lnTo>
                  <a:pt x="343" y="2052"/>
                </a:lnTo>
                <a:lnTo>
                  <a:pt x="2276" y="2364"/>
                </a:lnTo>
                <a:lnTo>
                  <a:pt x="322" y="1964"/>
                </a:lnTo>
                <a:lnTo>
                  <a:pt x="322" y="1979"/>
                </a:lnTo>
                <a:lnTo>
                  <a:pt x="322" y="1974"/>
                </a:lnTo>
                <a:lnTo>
                  <a:pt x="322" y="1964"/>
                </a:lnTo>
                <a:lnTo>
                  <a:pt x="2276" y="2364"/>
                </a:lnTo>
                <a:lnTo>
                  <a:pt x="348" y="1289"/>
                </a:lnTo>
                <a:lnTo>
                  <a:pt x="348" y="1283"/>
                </a:lnTo>
                <a:lnTo>
                  <a:pt x="343" y="1289"/>
                </a:lnTo>
                <a:lnTo>
                  <a:pt x="348" y="1289"/>
                </a:lnTo>
                <a:lnTo>
                  <a:pt x="2276" y="2364"/>
                </a:lnTo>
                <a:lnTo>
                  <a:pt x="624" y="1122"/>
                </a:lnTo>
                <a:lnTo>
                  <a:pt x="624" y="1128"/>
                </a:lnTo>
                <a:lnTo>
                  <a:pt x="634" y="1122"/>
                </a:lnTo>
                <a:lnTo>
                  <a:pt x="629" y="1122"/>
                </a:lnTo>
                <a:lnTo>
                  <a:pt x="624" y="1122"/>
                </a:lnTo>
                <a:lnTo>
                  <a:pt x="2276" y="2364"/>
                </a:lnTo>
                <a:lnTo>
                  <a:pt x="779" y="1091"/>
                </a:lnTo>
                <a:lnTo>
                  <a:pt x="785" y="1086"/>
                </a:lnTo>
                <a:lnTo>
                  <a:pt x="790" y="1081"/>
                </a:lnTo>
                <a:lnTo>
                  <a:pt x="790" y="1076"/>
                </a:lnTo>
                <a:lnTo>
                  <a:pt x="785" y="1081"/>
                </a:lnTo>
                <a:lnTo>
                  <a:pt x="779" y="1091"/>
                </a:lnTo>
                <a:lnTo>
                  <a:pt x="779" y="1086"/>
                </a:lnTo>
                <a:lnTo>
                  <a:pt x="779" y="1091"/>
                </a:lnTo>
                <a:lnTo>
                  <a:pt x="2276" y="2364"/>
                </a:lnTo>
                <a:lnTo>
                  <a:pt x="790" y="1107"/>
                </a:lnTo>
                <a:lnTo>
                  <a:pt x="790" y="1102"/>
                </a:lnTo>
                <a:lnTo>
                  <a:pt x="790" y="1096"/>
                </a:lnTo>
                <a:lnTo>
                  <a:pt x="779" y="1102"/>
                </a:lnTo>
                <a:lnTo>
                  <a:pt x="769" y="1112"/>
                </a:lnTo>
                <a:lnTo>
                  <a:pt x="769" y="1117"/>
                </a:lnTo>
                <a:lnTo>
                  <a:pt x="779" y="1112"/>
                </a:lnTo>
                <a:lnTo>
                  <a:pt x="779" y="1117"/>
                </a:lnTo>
                <a:lnTo>
                  <a:pt x="790" y="1107"/>
                </a:lnTo>
                <a:lnTo>
                  <a:pt x="2276" y="2364"/>
                </a:lnTo>
                <a:lnTo>
                  <a:pt x="785" y="317"/>
                </a:lnTo>
                <a:lnTo>
                  <a:pt x="790" y="317"/>
                </a:lnTo>
                <a:lnTo>
                  <a:pt x="790" y="312"/>
                </a:lnTo>
                <a:lnTo>
                  <a:pt x="785" y="317"/>
                </a:lnTo>
                <a:lnTo>
                  <a:pt x="2276" y="2364"/>
                </a:lnTo>
                <a:lnTo>
                  <a:pt x="686" y="1242"/>
                </a:lnTo>
                <a:lnTo>
                  <a:pt x="691" y="1237"/>
                </a:lnTo>
                <a:lnTo>
                  <a:pt x="696" y="1231"/>
                </a:lnTo>
                <a:lnTo>
                  <a:pt x="686" y="1242"/>
                </a:lnTo>
                <a:lnTo>
                  <a:pt x="2276" y="2364"/>
                </a:lnTo>
                <a:lnTo>
                  <a:pt x="722" y="1133"/>
                </a:lnTo>
                <a:lnTo>
                  <a:pt x="707" y="1138"/>
                </a:lnTo>
                <a:lnTo>
                  <a:pt x="712" y="1138"/>
                </a:lnTo>
                <a:lnTo>
                  <a:pt x="707" y="1143"/>
                </a:lnTo>
                <a:lnTo>
                  <a:pt x="696" y="1143"/>
                </a:lnTo>
                <a:lnTo>
                  <a:pt x="686" y="1148"/>
                </a:lnTo>
                <a:lnTo>
                  <a:pt x="681" y="1153"/>
                </a:lnTo>
                <a:lnTo>
                  <a:pt x="686" y="1153"/>
                </a:lnTo>
                <a:lnTo>
                  <a:pt x="676" y="1159"/>
                </a:lnTo>
                <a:lnTo>
                  <a:pt x="681" y="1159"/>
                </a:lnTo>
                <a:lnTo>
                  <a:pt x="686" y="1159"/>
                </a:lnTo>
                <a:lnTo>
                  <a:pt x="686" y="1164"/>
                </a:lnTo>
                <a:lnTo>
                  <a:pt x="686" y="1159"/>
                </a:lnTo>
                <a:lnTo>
                  <a:pt x="702" y="1148"/>
                </a:lnTo>
                <a:lnTo>
                  <a:pt x="707" y="1143"/>
                </a:lnTo>
                <a:lnTo>
                  <a:pt x="712" y="1143"/>
                </a:lnTo>
                <a:lnTo>
                  <a:pt x="722" y="1133"/>
                </a:lnTo>
                <a:lnTo>
                  <a:pt x="2276" y="2364"/>
                </a:lnTo>
                <a:lnTo>
                  <a:pt x="728" y="1081"/>
                </a:lnTo>
                <a:lnTo>
                  <a:pt x="728" y="1076"/>
                </a:lnTo>
                <a:lnTo>
                  <a:pt x="733" y="1065"/>
                </a:lnTo>
                <a:lnTo>
                  <a:pt x="728" y="1065"/>
                </a:lnTo>
                <a:lnTo>
                  <a:pt x="728" y="1070"/>
                </a:lnTo>
                <a:lnTo>
                  <a:pt x="722" y="1076"/>
                </a:lnTo>
                <a:lnTo>
                  <a:pt x="712" y="1076"/>
                </a:lnTo>
                <a:lnTo>
                  <a:pt x="712" y="1081"/>
                </a:lnTo>
                <a:lnTo>
                  <a:pt x="717" y="1081"/>
                </a:lnTo>
                <a:lnTo>
                  <a:pt x="722" y="1081"/>
                </a:lnTo>
                <a:lnTo>
                  <a:pt x="728" y="1081"/>
                </a:lnTo>
                <a:lnTo>
                  <a:pt x="2276" y="2364"/>
                </a:lnTo>
                <a:lnTo>
                  <a:pt x="790" y="966"/>
                </a:lnTo>
                <a:lnTo>
                  <a:pt x="785" y="972"/>
                </a:lnTo>
                <a:lnTo>
                  <a:pt x="790" y="972"/>
                </a:lnTo>
                <a:lnTo>
                  <a:pt x="790" y="966"/>
                </a:lnTo>
                <a:lnTo>
                  <a:pt x="2276" y="2364"/>
                </a:lnTo>
                <a:lnTo>
                  <a:pt x="785" y="302"/>
                </a:lnTo>
                <a:lnTo>
                  <a:pt x="790" y="296"/>
                </a:lnTo>
                <a:lnTo>
                  <a:pt x="785" y="296"/>
                </a:lnTo>
                <a:lnTo>
                  <a:pt x="785" y="302"/>
                </a:lnTo>
                <a:lnTo>
                  <a:pt x="2276" y="2364"/>
                </a:lnTo>
                <a:lnTo>
                  <a:pt x="800" y="707"/>
                </a:lnTo>
                <a:lnTo>
                  <a:pt x="800" y="702"/>
                </a:lnTo>
                <a:lnTo>
                  <a:pt x="805" y="696"/>
                </a:lnTo>
                <a:lnTo>
                  <a:pt x="800" y="702"/>
                </a:lnTo>
                <a:lnTo>
                  <a:pt x="800" y="707"/>
                </a:lnTo>
                <a:lnTo>
                  <a:pt x="2276" y="2364"/>
                </a:lnTo>
                <a:lnTo>
                  <a:pt x="800" y="494"/>
                </a:lnTo>
                <a:lnTo>
                  <a:pt x="795" y="499"/>
                </a:lnTo>
                <a:lnTo>
                  <a:pt x="795" y="504"/>
                </a:lnTo>
                <a:lnTo>
                  <a:pt x="795" y="499"/>
                </a:lnTo>
                <a:lnTo>
                  <a:pt x="800" y="499"/>
                </a:lnTo>
                <a:lnTo>
                  <a:pt x="805" y="499"/>
                </a:lnTo>
                <a:lnTo>
                  <a:pt x="805" y="494"/>
                </a:lnTo>
                <a:lnTo>
                  <a:pt x="805" y="489"/>
                </a:lnTo>
                <a:lnTo>
                  <a:pt x="800" y="494"/>
                </a:lnTo>
                <a:lnTo>
                  <a:pt x="2276" y="2364"/>
                </a:lnTo>
                <a:lnTo>
                  <a:pt x="800" y="416"/>
                </a:lnTo>
                <a:lnTo>
                  <a:pt x="795" y="421"/>
                </a:lnTo>
                <a:lnTo>
                  <a:pt x="805" y="416"/>
                </a:lnTo>
                <a:lnTo>
                  <a:pt x="805" y="411"/>
                </a:lnTo>
                <a:lnTo>
                  <a:pt x="800" y="416"/>
                </a:lnTo>
                <a:lnTo>
                  <a:pt x="2276" y="2364"/>
                </a:lnTo>
                <a:lnTo>
                  <a:pt x="800" y="582"/>
                </a:lnTo>
                <a:lnTo>
                  <a:pt x="800" y="577"/>
                </a:lnTo>
                <a:lnTo>
                  <a:pt x="795" y="582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800" y="582"/>
                </a:lnTo>
                <a:lnTo>
                  <a:pt x="2276" y="2364"/>
                </a:lnTo>
                <a:lnTo>
                  <a:pt x="795" y="587"/>
                </a:lnTo>
                <a:lnTo>
                  <a:pt x="795" y="582"/>
                </a:lnTo>
                <a:lnTo>
                  <a:pt x="800" y="582"/>
                </a:lnTo>
                <a:lnTo>
                  <a:pt x="795" y="587"/>
                </a:lnTo>
                <a:lnTo>
                  <a:pt x="2276" y="2364"/>
                </a:lnTo>
                <a:lnTo>
                  <a:pt x="483" y="1299"/>
                </a:lnTo>
                <a:lnTo>
                  <a:pt x="489" y="1294"/>
                </a:lnTo>
                <a:lnTo>
                  <a:pt x="489" y="1289"/>
                </a:lnTo>
                <a:lnTo>
                  <a:pt x="483" y="1289"/>
                </a:lnTo>
                <a:lnTo>
                  <a:pt x="478" y="1294"/>
                </a:lnTo>
                <a:lnTo>
                  <a:pt x="473" y="1299"/>
                </a:lnTo>
                <a:lnTo>
                  <a:pt x="478" y="1294"/>
                </a:lnTo>
                <a:lnTo>
                  <a:pt x="478" y="1299"/>
                </a:lnTo>
                <a:lnTo>
                  <a:pt x="483" y="1294"/>
                </a:lnTo>
                <a:lnTo>
                  <a:pt x="483" y="1299"/>
                </a:lnTo>
                <a:lnTo>
                  <a:pt x="2276" y="2364"/>
                </a:lnTo>
                <a:lnTo>
                  <a:pt x="468" y="1278"/>
                </a:lnTo>
                <a:lnTo>
                  <a:pt x="468" y="1273"/>
                </a:lnTo>
                <a:lnTo>
                  <a:pt x="473" y="1273"/>
                </a:lnTo>
                <a:lnTo>
                  <a:pt x="473" y="1268"/>
                </a:lnTo>
                <a:lnTo>
                  <a:pt x="468" y="1263"/>
                </a:lnTo>
                <a:lnTo>
                  <a:pt x="457" y="1268"/>
                </a:lnTo>
                <a:lnTo>
                  <a:pt x="452" y="1273"/>
                </a:lnTo>
                <a:lnTo>
                  <a:pt x="452" y="1278"/>
                </a:lnTo>
                <a:lnTo>
                  <a:pt x="447" y="1283"/>
                </a:lnTo>
                <a:lnTo>
                  <a:pt x="452" y="1283"/>
                </a:lnTo>
                <a:lnTo>
                  <a:pt x="457" y="1283"/>
                </a:lnTo>
                <a:lnTo>
                  <a:pt x="457" y="1289"/>
                </a:lnTo>
                <a:lnTo>
                  <a:pt x="463" y="1289"/>
                </a:lnTo>
                <a:lnTo>
                  <a:pt x="468" y="1283"/>
                </a:lnTo>
                <a:lnTo>
                  <a:pt x="468" y="1278"/>
                </a:lnTo>
                <a:lnTo>
                  <a:pt x="2276" y="2364"/>
                </a:lnTo>
                <a:lnTo>
                  <a:pt x="515" y="1242"/>
                </a:lnTo>
                <a:lnTo>
                  <a:pt x="525" y="1237"/>
                </a:lnTo>
                <a:lnTo>
                  <a:pt x="530" y="1231"/>
                </a:lnTo>
                <a:lnTo>
                  <a:pt x="530" y="1226"/>
                </a:lnTo>
                <a:lnTo>
                  <a:pt x="515" y="1231"/>
                </a:lnTo>
                <a:lnTo>
                  <a:pt x="504" y="1242"/>
                </a:lnTo>
                <a:lnTo>
                  <a:pt x="509" y="1242"/>
                </a:lnTo>
                <a:lnTo>
                  <a:pt x="504" y="1247"/>
                </a:lnTo>
                <a:lnTo>
                  <a:pt x="515" y="1242"/>
                </a:lnTo>
                <a:lnTo>
                  <a:pt x="2276" y="2364"/>
                </a:lnTo>
                <a:lnTo>
                  <a:pt x="457" y="1372"/>
                </a:lnTo>
                <a:lnTo>
                  <a:pt x="463" y="1372"/>
                </a:lnTo>
                <a:lnTo>
                  <a:pt x="463" y="1366"/>
                </a:lnTo>
                <a:lnTo>
                  <a:pt x="457" y="1372"/>
                </a:lnTo>
                <a:lnTo>
                  <a:pt x="2276" y="2364"/>
                </a:lnTo>
                <a:lnTo>
                  <a:pt x="494" y="1330"/>
                </a:lnTo>
                <a:lnTo>
                  <a:pt x="499" y="1325"/>
                </a:lnTo>
                <a:lnTo>
                  <a:pt x="483" y="1335"/>
                </a:lnTo>
                <a:lnTo>
                  <a:pt x="483" y="1330"/>
                </a:lnTo>
                <a:lnTo>
                  <a:pt x="489" y="1330"/>
                </a:lnTo>
                <a:lnTo>
                  <a:pt x="483" y="1335"/>
                </a:lnTo>
                <a:lnTo>
                  <a:pt x="494" y="1330"/>
                </a:lnTo>
                <a:lnTo>
                  <a:pt x="2276" y="2364"/>
                </a:lnTo>
                <a:lnTo>
                  <a:pt x="437" y="1133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7" y="1133"/>
                </a:lnTo>
                <a:lnTo>
                  <a:pt x="2276" y="2364"/>
                </a:lnTo>
                <a:lnTo>
                  <a:pt x="457" y="1257"/>
                </a:lnTo>
                <a:lnTo>
                  <a:pt x="463" y="1257"/>
                </a:lnTo>
                <a:lnTo>
                  <a:pt x="463" y="1252"/>
                </a:lnTo>
                <a:lnTo>
                  <a:pt x="457" y="1252"/>
                </a:lnTo>
                <a:lnTo>
                  <a:pt x="457" y="1257"/>
                </a:lnTo>
                <a:lnTo>
                  <a:pt x="457" y="1252"/>
                </a:lnTo>
                <a:lnTo>
                  <a:pt x="457" y="1257"/>
                </a:lnTo>
                <a:lnTo>
                  <a:pt x="2276" y="2364"/>
                </a:lnTo>
                <a:lnTo>
                  <a:pt x="473" y="1283"/>
                </a:lnTo>
                <a:lnTo>
                  <a:pt x="478" y="1283"/>
                </a:lnTo>
                <a:lnTo>
                  <a:pt x="483" y="1278"/>
                </a:lnTo>
                <a:lnTo>
                  <a:pt x="483" y="1273"/>
                </a:lnTo>
                <a:lnTo>
                  <a:pt x="478" y="1273"/>
                </a:lnTo>
                <a:lnTo>
                  <a:pt x="468" y="1283"/>
                </a:lnTo>
                <a:lnTo>
                  <a:pt x="473" y="1283"/>
                </a:lnTo>
                <a:lnTo>
                  <a:pt x="2276" y="2364"/>
                </a:lnTo>
                <a:lnTo>
                  <a:pt x="416" y="1315"/>
                </a:lnTo>
                <a:lnTo>
                  <a:pt x="411" y="1315"/>
                </a:lnTo>
                <a:lnTo>
                  <a:pt x="411" y="1320"/>
                </a:lnTo>
                <a:lnTo>
                  <a:pt x="416" y="1315"/>
                </a:lnTo>
                <a:lnTo>
                  <a:pt x="2276" y="2364"/>
                </a:lnTo>
                <a:lnTo>
                  <a:pt x="499" y="1346"/>
                </a:lnTo>
                <a:lnTo>
                  <a:pt x="504" y="1346"/>
                </a:lnTo>
                <a:lnTo>
                  <a:pt x="499" y="1341"/>
                </a:lnTo>
                <a:lnTo>
                  <a:pt x="494" y="1346"/>
                </a:lnTo>
                <a:lnTo>
                  <a:pt x="499" y="1346"/>
                </a:lnTo>
                <a:lnTo>
                  <a:pt x="2276" y="2364"/>
                </a:lnTo>
                <a:lnTo>
                  <a:pt x="587" y="1221"/>
                </a:lnTo>
                <a:lnTo>
                  <a:pt x="598" y="1221"/>
                </a:lnTo>
                <a:lnTo>
                  <a:pt x="603" y="1211"/>
                </a:lnTo>
                <a:lnTo>
                  <a:pt x="598" y="1211"/>
                </a:lnTo>
                <a:lnTo>
                  <a:pt x="592" y="1221"/>
                </a:lnTo>
                <a:lnTo>
                  <a:pt x="587" y="1221"/>
                </a:lnTo>
                <a:lnTo>
                  <a:pt x="2276" y="2364"/>
                </a:lnTo>
                <a:lnTo>
                  <a:pt x="187" y="1335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8" y="1335"/>
                </a:lnTo>
                <a:lnTo>
                  <a:pt x="198" y="1341"/>
                </a:lnTo>
                <a:lnTo>
                  <a:pt x="198" y="1335"/>
                </a:lnTo>
                <a:lnTo>
                  <a:pt x="203" y="1335"/>
                </a:lnTo>
                <a:lnTo>
                  <a:pt x="208" y="1335"/>
                </a:lnTo>
                <a:lnTo>
                  <a:pt x="208" y="1325"/>
                </a:lnTo>
                <a:lnTo>
                  <a:pt x="213" y="1330"/>
                </a:lnTo>
                <a:lnTo>
                  <a:pt x="208" y="1325"/>
                </a:lnTo>
                <a:lnTo>
                  <a:pt x="213" y="1325"/>
                </a:lnTo>
                <a:lnTo>
                  <a:pt x="213" y="1320"/>
                </a:lnTo>
                <a:lnTo>
                  <a:pt x="208" y="1320"/>
                </a:lnTo>
                <a:lnTo>
                  <a:pt x="213" y="1320"/>
                </a:lnTo>
                <a:lnTo>
                  <a:pt x="208" y="1320"/>
                </a:lnTo>
                <a:lnTo>
                  <a:pt x="208" y="1315"/>
                </a:lnTo>
                <a:lnTo>
                  <a:pt x="203" y="1315"/>
                </a:lnTo>
                <a:lnTo>
                  <a:pt x="198" y="1315"/>
                </a:lnTo>
                <a:lnTo>
                  <a:pt x="198" y="1320"/>
                </a:lnTo>
                <a:lnTo>
                  <a:pt x="198" y="1315"/>
                </a:lnTo>
                <a:lnTo>
                  <a:pt x="192" y="1320"/>
                </a:lnTo>
                <a:lnTo>
                  <a:pt x="187" y="1320"/>
                </a:lnTo>
                <a:lnTo>
                  <a:pt x="187" y="1325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5"/>
                </a:lnTo>
                <a:lnTo>
                  <a:pt x="182" y="1335"/>
                </a:lnTo>
                <a:lnTo>
                  <a:pt x="187" y="1335"/>
                </a:lnTo>
                <a:lnTo>
                  <a:pt x="2276" y="2364"/>
                </a:lnTo>
                <a:lnTo>
                  <a:pt x="613" y="1148"/>
                </a:lnTo>
                <a:lnTo>
                  <a:pt x="608" y="1148"/>
                </a:lnTo>
                <a:lnTo>
                  <a:pt x="608" y="1153"/>
                </a:lnTo>
                <a:lnTo>
                  <a:pt x="613" y="1148"/>
                </a:lnTo>
                <a:lnTo>
                  <a:pt x="2276" y="2364"/>
                </a:lnTo>
                <a:lnTo>
                  <a:pt x="530" y="1252"/>
                </a:lnTo>
                <a:lnTo>
                  <a:pt x="535" y="1252"/>
                </a:lnTo>
                <a:lnTo>
                  <a:pt x="541" y="1247"/>
                </a:lnTo>
                <a:lnTo>
                  <a:pt x="541" y="1242"/>
                </a:lnTo>
                <a:lnTo>
                  <a:pt x="530" y="1252"/>
                </a:lnTo>
                <a:lnTo>
                  <a:pt x="2276" y="2364"/>
                </a:lnTo>
                <a:lnTo>
                  <a:pt x="805" y="655"/>
                </a:lnTo>
                <a:lnTo>
                  <a:pt x="800" y="660"/>
                </a:lnTo>
                <a:lnTo>
                  <a:pt x="800" y="655"/>
                </a:lnTo>
                <a:lnTo>
                  <a:pt x="805" y="655"/>
                </a:lnTo>
                <a:lnTo>
                  <a:pt x="2276" y="2364"/>
                </a:lnTo>
                <a:lnTo>
                  <a:pt x="629" y="1128"/>
                </a:lnTo>
                <a:lnTo>
                  <a:pt x="624" y="1128"/>
                </a:lnTo>
                <a:lnTo>
                  <a:pt x="624" y="1133"/>
                </a:lnTo>
                <a:lnTo>
                  <a:pt x="629" y="1128"/>
                </a:lnTo>
                <a:lnTo>
                  <a:pt x="2276" y="2364"/>
                </a:lnTo>
                <a:lnTo>
                  <a:pt x="733" y="1133"/>
                </a:lnTo>
                <a:lnTo>
                  <a:pt x="738" y="1128"/>
                </a:lnTo>
                <a:lnTo>
                  <a:pt x="733" y="1128"/>
                </a:lnTo>
                <a:lnTo>
                  <a:pt x="728" y="1133"/>
                </a:lnTo>
                <a:lnTo>
                  <a:pt x="733" y="1133"/>
                </a:lnTo>
                <a:lnTo>
                  <a:pt x="2276" y="2364"/>
                </a:lnTo>
                <a:lnTo>
                  <a:pt x="608" y="1195"/>
                </a:lnTo>
                <a:lnTo>
                  <a:pt x="603" y="1200"/>
                </a:lnTo>
                <a:lnTo>
                  <a:pt x="608" y="1200"/>
                </a:lnTo>
                <a:lnTo>
                  <a:pt x="603" y="1200"/>
                </a:lnTo>
                <a:lnTo>
                  <a:pt x="608" y="1195"/>
                </a:lnTo>
                <a:lnTo>
                  <a:pt x="2276" y="2364"/>
                </a:lnTo>
                <a:lnTo>
                  <a:pt x="582" y="1221"/>
                </a:lnTo>
                <a:lnTo>
                  <a:pt x="577" y="1221"/>
                </a:lnTo>
                <a:lnTo>
                  <a:pt x="566" y="1231"/>
                </a:lnTo>
                <a:lnTo>
                  <a:pt x="572" y="1231"/>
                </a:lnTo>
                <a:lnTo>
                  <a:pt x="582" y="1226"/>
                </a:lnTo>
                <a:lnTo>
                  <a:pt x="582" y="1221"/>
                </a:lnTo>
                <a:lnTo>
                  <a:pt x="2276" y="2364"/>
                </a:lnTo>
                <a:lnTo>
                  <a:pt x="629" y="1179"/>
                </a:lnTo>
                <a:lnTo>
                  <a:pt x="629" y="1174"/>
                </a:lnTo>
                <a:lnTo>
                  <a:pt x="618" y="1179"/>
                </a:lnTo>
                <a:lnTo>
                  <a:pt x="618" y="1185"/>
                </a:lnTo>
                <a:lnTo>
                  <a:pt x="624" y="1179"/>
                </a:lnTo>
                <a:lnTo>
                  <a:pt x="624" y="1185"/>
                </a:lnTo>
                <a:lnTo>
                  <a:pt x="624" y="1179"/>
                </a:lnTo>
                <a:lnTo>
                  <a:pt x="629" y="1179"/>
                </a:lnTo>
                <a:lnTo>
                  <a:pt x="2276" y="2364"/>
                </a:lnTo>
                <a:lnTo>
                  <a:pt x="3912" y="192"/>
                </a:lnTo>
                <a:lnTo>
                  <a:pt x="3912" y="187"/>
                </a:lnTo>
                <a:lnTo>
                  <a:pt x="3907" y="182"/>
                </a:lnTo>
                <a:lnTo>
                  <a:pt x="3902" y="182"/>
                </a:lnTo>
                <a:lnTo>
                  <a:pt x="3902" y="187"/>
                </a:lnTo>
                <a:lnTo>
                  <a:pt x="3907" y="192"/>
                </a:lnTo>
                <a:lnTo>
                  <a:pt x="3912" y="192"/>
                </a:lnTo>
                <a:lnTo>
                  <a:pt x="2276" y="2364"/>
                </a:lnTo>
                <a:lnTo>
                  <a:pt x="3886" y="130"/>
                </a:lnTo>
                <a:lnTo>
                  <a:pt x="3886" y="125"/>
                </a:lnTo>
                <a:lnTo>
                  <a:pt x="3881" y="130"/>
                </a:lnTo>
                <a:lnTo>
                  <a:pt x="3886" y="130"/>
                </a:lnTo>
                <a:lnTo>
                  <a:pt x="2276" y="2364"/>
                </a:lnTo>
                <a:lnTo>
                  <a:pt x="3860" y="109"/>
                </a:lnTo>
                <a:lnTo>
                  <a:pt x="3860" y="104"/>
                </a:lnTo>
                <a:lnTo>
                  <a:pt x="3865" y="104"/>
                </a:lnTo>
                <a:lnTo>
                  <a:pt x="3865" y="109"/>
                </a:lnTo>
                <a:lnTo>
                  <a:pt x="3865" y="114"/>
                </a:lnTo>
                <a:lnTo>
                  <a:pt x="3871" y="109"/>
                </a:lnTo>
                <a:lnTo>
                  <a:pt x="3871" y="114"/>
                </a:lnTo>
                <a:lnTo>
                  <a:pt x="3871" y="109"/>
                </a:lnTo>
                <a:lnTo>
                  <a:pt x="3876" y="109"/>
                </a:lnTo>
                <a:lnTo>
                  <a:pt x="3871" y="109"/>
                </a:lnTo>
                <a:lnTo>
                  <a:pt x="3876" y="104"/>
                </a:lnTo>
                <a:lnTo>
                  <a:pt x="3871" y="104"/>
                </a:lnTo>
                <a:lnTo>
                  <a:pt x="3865" y="99"/>
                </a:lnTo>
                <a:lnTo>
                  <a:pt x="3860" y="104"/>
                </a:lnTo>
                <a:lnTo>
                  <a:pt x="3855" y="104"/>
                </a:lnTo>
                <a:lnTo>
                  <a:pt x="3860" y="109"/>
                </a:lnTo>
                <a:lnTo>
                  <a:pt x="2276" y="2364"/>
                </a:lnTo>
                <a:lnTo>
                  <a:pt x="3840" y="89"/>
                </a:lnTo>
                <a:lnTo>
                  <a:pt x="3845" y="89"/>
                </a:lnTo>
                <a:lnTo>
                  <a:pt x="3845" y="83"/>
                </a:lnTo>
                <a:lnTo>
                  <a:pt x="3845" y="78"/>
                </a:lnTo>
                <a:lnTo>
                  <a:pt x="3840" y="78"/>
                </a:lnTo>
                <a:lnTo>
                  <a:pt x="3834" y="89"/>
                </a:lnTo>
                <a:lnTo>
                  <a:pt x="3840" y="89"/>
                </a:lnTo>
                <a:lnTo>
                  <a:pt x="2276" y="2364"/>
                </a:lnTo>
                <a:lnTo>
                  <a:pt x="3798" y="57"/>
                </a:lnTo>
                <a:lnTo>
                  <a:pt x="3803" y="52"/>
                </a:lnTo>
                <a:lnTo>
                  <a:pt x="3803" y="57"/>
                </a:lnTo>
                <a:lnTo>
                  <a:pt x="3808" y="52"/>
                </a:lnTo>
                <a:lnTo>
                  <a:pt x="3814" y="52"/>
                </a:lnTo>
                <a:lnTo>
                  <a:pt x="3814" y="47"/>
                </a:lnTo>
                <a:lnTo>
                  <a:pt x="3819" y="42"/>
                </a:lnTo>
                <a:lnTo>
                  <a:pt x="3814" y="42"/>
                </a:lnTo>
                <a:lnTo>
                  <a:pt x="3819" y="37"/>
                </a:lnTo>
                <a:lnTo>
                  <a:pt x="3814" y="37"/>
                </a:lnTo>
                <a:lnTo>
                  <a:pt x="3819" y="31"/>
                </a:lnTo>
                <a:lnTo>
                  <a:pt x="3814" y="37"/>
                </a:lnTo>
                <a:lnTo>
                  <a:pt x="3814" y="31"/>
                </a:lnTo>
                <a:lnTo>
                  <a:pt x="3808" y="37"/>
                </a:lnTo>
                <a:lnTo>
                  <a:pt x="3803" y="37"/>
                </a:lnTo>
                <a:lnTo>
                  <a:pt x="3803" y="42"/>
                </a:lnTo>
                <a:lnTo>
                  <a:pt x="3798" y="42"/>
                </a:lnTo>
                <a:lnTo>
                  <a:pt x="3798" y="47"/>
                </a:lnTo>
                <a:lnTo>
                  <a:pt x="3798" y="52"/>
                </a:lnTo>
                <a:lnTo>
                  <a:pt x="3798" y="57"/>
                </a:lnTo>
                <a:lnTo>
                  <a:pt x="2276" y="2364"/>
                </a:lnTo>
                <a:lnTo>
                  <a:pt x="3829" y="156"/>
                </a:lnTo>
                <a:lnTo>
                  <a:pt x="3829" y="151"/>
                </a:lnTo>
                <a:lnTo>
                  <a:pt x="3834" y="151"/>
                </a:lnTo>
                <a:lnTo>
                  <a:pt x="3829" y="146"/>
                </a:lnTo>
                <a:lnTo>
                  <a:pt x="3834" y="146"/>
                </a:lnTo>
                <a:lnTo>
                  <a:pt x="3829" y="146"/>
                </a:lnTo>
                <a:lnTo>
                  <a:pt x="3829" y="140"/>
                </a:lnTo>
                <a:lnTo>
                  <a:pt x="3824" y="146"/>
                </a:lnTo>
                <a:lnTo>
                  <a:pt x="3824" y="151"/>
                </a:lnTo>
                <a:lnTo>
                  <a:pt x="3829" y="151"/>
                </a:lnTo>
                <a:lnTo>
                  <a:pt x="3829" y="156"/>
                </a:lnTo>
                <a:lnTo>
                  <a:pt x="2276" y="2364"/>
                </a:lnTo>
                <a:lnTo>
                  <a:pt x="3969" y="94"/>
                </a:lnTo>
                <a:lnTo>
                  <a:pt x="3969" y="89"/>
                </a:lnTo>
                <a:lnTo>
                  <a:pt x="3975" y="89"/>
                </a:lnTo>
                <a:lnTo>
                  <a:pt x="3969" y="89"/>
                </a:lnTo>
                <a:lnTo>
                  <a:pt x="3969" y="94"/>
                </a:lnTo>
                <a:lnTo>
                  <a:pt x="2276" y="2364"/>
                </a:lnTo>
                <a:lnTo>
                  <a:pt x="4333" y="2094"/>
                </a:lnTo>
                <a:lnTo>
                  <a:pt x="4338" y="2094"/>
                </a:lnTo>
                <a:lnTo>
                  <a:pt x="4343" y="2094"/>
                </a:lnTo>
                <a:lnTo>
                  <a:pt x="4343" y="2099"/>
                </a:lnTo>
                <a:lnTo>
                  <a:pt x="4349" y="2104"/>
                </a:lnTo>
                <a:lnTo>
                  <a:pt x="4354" y="2104"/>
                </a:lnTo>
                <a:lnTo>
                  <a:pt x="4359" y="2104"/>
                </a:lnTo>
                <a:lnTo>
                  <a:pt x="4354" y="2099"/>
                </a:lnTo>
                <a:lnTo>
                  <a:pt x="4359" y="2094"/>
                </a:lnTo>
                <a:lnTo>
                  <a:pt x="4364" y="2094"/>
                </a:lnTo>
                <a:lnTo>
                  <a:pt x="4354" y="2089"/>
                </a:lnTo>
                <a:lnTo>
                  <a:pt x="4359" y="2089"/>
                </a:lnTo>
                <a:lnTo>
                  <a:pt x="4364" y="2083"/>
                </a:lnTo>
                <a:lnTo>
                  <a:pt x="4364" y="2078"/>
                </a:lnTo>
                <a:lnTo>
                  <a:pt x="4354" y="2089"/>
                </a:lnTo>
                <a:lnTo>
                  <a:pt x="4349" y="2083"/>
                </a:lnTo>
                <a:lnTo>
                  <a:pt x="4349" y="2078"/>
                </a:lnTo>
                <a:lnTo>
                  <a:pt x="4349" y="2083"/>
                </a:lnTo>
                <a:lnTo>
                  <a:pt x="4343" y="2083"/>
                </a:lnTo>
                <a:lnTo>
                  <a:pt x="4343" y="2089"/>
                </a:lnTo>
                <a:lnTo>
                  <a:pt x="4333" y="2094"/>
                </a:lnTo>
                <a:lnTo>
                  <a:pt x="2276" y="2364"/>
                </a:lnTo>
                <a:lnTo>
                  <a:pt x="4369" y="2115"/>
                </a:lnTo>
                <a:lnTo>
                  <a:pt x="4364" y="2120"/>
                </a:lnTo>
                <a:lnTo>
                  <a:pt x="4354" y="2130"/>
                </a:lnTo>
                <a:lnTo>
                  <a:pt x="4354" y="2135"/>
                </a:lnTo>
                <a:lnTo>
                  <a:pt x="4354" y="2141"/>
                </a:lnTo>
                <a:lnTo>
                  <a:pt x="4338" y="2146"/>
                </a:lnTo>
                <a:lnTo>
                  <a:pt x="4349" y="2146"/>
                </a:lnTo>
                <a:lnTo>
                  <a:pt x="4354" y="2146"/>
                </a:lnTo>
                <a:lnTo>
                  <a:pt x="4354" y="2156"/>
                </a:lnTo>
                <a:lnTo>
                  <a:pt x="4359" y="2167"/>
                </a:lnTo>
                <a:lnTo>
                  <a:pt x="4364" y="2167"/>
                </a:lnTo>
                <a:lnTo>
                  <a:pt x="4364" y="2161"/>
                </a:lnTo>
                <a:lnTo>
                  <a:pt x="4369" y="2172"/>
                </a:lnTo>
                <a:lnTo>
                  <a:pt x="4380" y="2182"/>
                </a:lnTo>
                <a:lnTo>
                  <a:pt x="4385" y="2182"/>
                </a:lnTo>
                <a:lnTo>
                  <a:pt x="4395" y="2172"/>
                </a:lnTo>
                <a:lnTo>
                  <a:pt x="4390" y="2167"/>
                </a:lnTo>
                <a:lnTo>
                  <a:pt x="4385" y="2156"/>
                </a:lnTo>
                <a:lnTo>
                  <a:pt x="4385" y="2151"/>
                </a:lnTo>
                <a:lnTo>
                  <a:pt x="4390" y="2151"/>
                </a:lnTo>
                <a:lnTo>
                  <a:pt x="4395" y="2151"/>
                </a:lnTo>
                <a:lnTo>
                  <a:pt x="4395" y="2141"/>
                </a:lnTo>
                <a:lnTo>
                  <a:pt x="4385" y="2141"/>
                </a:lnTo>
                <a:lnTo>
                  <a:pt x="4390" y="2130"/>
                </a:lnTo>
                <a:lnTo>
                  <a:pt x="4395" y="2130"/>
                </a:lnTo>
                <a:lnTo>
                  <a:pt x="4395" y="2120"/>
                </a:lnTo>
                <a:lnTo>
                  <a:pt x="4375" y="2130"/>
                </a:lnTo>
                <a:lnTo>
                  <a:pt x="4375" y="2120"/>
                </a:lnTo>
                <a:lnTo>
                  <a:pt x="4375" y="2115"/>
                </a:lnTo>
                <a:lnTo>
                  <a:pt x="4369" y="2115"/>
                </a:lnTo>
                <a:lnTo>
                  <a:pt x="2276" y="2364"/>
                </a:lnTo>
                <a:lnTo>
                  <a:pt x="3315" y="899"/>
                </a:lnTo>
                <a:lnTo>
                  <a:pt x="3315" y="878"/>
                </a:lnTo>
                <a:lnTo>
                  <a:pt x="3310" y="857"/>
                </a:lnTo>
                <a:lnTo>
                  <a:pt x="3299" y="852"/>
                </a:lnTo>
                <a:lnTo>
                  <a:pt x="3284" y="842"/>
                </a:lnTo>
                <a:lnTo>
                  <a:pt x="3289" y="857"/>
                </a:lnTo>
                <a:lnTo>
                  <a:pt x="3294" y="889"/>
                </a:lnTo>
                <a:lnTo>
                  <a:pt x="3299" y="899"/>
                </a:lnTo>
                <a:lnTo>
                  <a:pt x="3304" y="904"/>
                </a:lnTo>
                <a:lnTo>
                  <a:pt x="3315" y="904"/>
                </a:lnTo>
                <a:lnTo>
                  <a:pt x="3315" y="899"/>
                </a:lnTo>
                <a:lnTo>
                  <a:pt x="2276" y="2364"/>
                </a:lnTo>
                <a:lnTo>
                  <a:pt x="3200" y="977"/>
                </a:lnTo>
                <a:lnTo>
                  <a:pt x="3206" y="992"/>
                </a:lnTo>
                <a:lnTo>
                  <a:pt x="3211" y="1003"/>
                </a:lnTo>
                <a:lnTo>
                  <a:pt x="3216" y="998"/>
                </a:lnTo>
                <a:lnTo>
                  <a:pt x="3226" y="972"/>
                </a:lnTo>
                <a:lnTo>
                  <a:pt x="3226" y="961"/>
                </a:lnTo>
                <a:lnTo>
                  <a:pt x="3206" y="946"/>
                </a:lnTo>
                <a:lnTo>
                  <a:pt x="3195" y="946"/>
                </a:lnTo>
                <a:lnTo>
                  <a:pt x="3190" y="946"/>
                </a:lnTo>
                <a:lnTo>
                  <a:pt x="3190" y="961"/>
                </a:lnTo>
                <a:lnTo>
                  <a:pt x="3200" y="977"/>
                </a:lnTo>
                <a:lnTo>
                  <a:pt x="2276" y="2364"/>
                </a:lnTo>
                <a:lnTo>
                  <a:pt x="3190" y="847"/>
                </a:lnTo>
                <a:lnTo>
                  <a:pt x="3195" y="857"/>
                </a:lnTo>
                <a:lnTo>
                  <a:pt x="3200" y="857"/>
                </a:lnTo>
                <a:lnTo>
                  <a:pt x="3200" y="852"/>
                </a:lnTo>
                <a:lnTo>
                  <a:pt x="3200" y="837"/>
                </a:lnTo>
                <a:lnTo>
                  <a:pt x="3195" y="831"/>
                </a:lnTo>
                <a:lnTo>
                  <a:pt x="3190" y="837"/>
                </a:lnTo>
                <a:lnTo>
                  <a:pt x="3185" y="842"/>
                </a:lnTo>
                <a:lnTo>
                  <a:pt x="3190" y="847"/>
                </a:lnTo>
                <a:lnTo>
                  <a:pt x="2276" y="2364"/>
                </a:lnTo>
                <a:lnTo>
                  <a:pt x="4369" y="2244"/>
                </a:lnTo>
                <a:lnTo>
                  <a:pt x="4364" y="2239"/>
                </a:lnTo>
                <a:lnTo>
                  <a:pt x="4359" y="2244"/>
                </a:lnTo>
                <a:lnTo>
                  <a:pt x="4354" y="2276"/>
                </a:lnTo>
                <a:lnTo>
                  <a:pt x="4349" y="2354"/>
                </a:lnTo>
                <a:lnTo>
                  <a:pt x="4349" y="2359"/>
                </a:lnTo>
                <a:lnTo>
                  <a:pt x="4354" y="2359"/>
                </a:lnTo>
                <a:lnTo>
                  <a:pt x="4369" y="2338"/>
                </a:lnTo>
                <a:lnTo>
                  <a:pt x="4375" y="2333"/>
                </a:lnTo>
                <a:lnTo>
                  <a:pt x="4375" y="2328"/>
                </a:lnTo>
                <a:lnTo>
                  <a:pt x="4369" y="2322"/>
                </a:lnTo>
                <a:lnTo>
                  <a:pt x="4369" y="2307"/>
                </a:lnTo>
                <a:lnTo>
                  <a:pt x="4369" y="2276"/>
                </a:lnTo>
                <a:lnTo>
                  <a:pt x="4369" y="2244"/>
                </a:lnTo>
                <a:lnTo>
                  <a:pt x="2276" y="2364"/>
                </a:lnTo>
                <a:lnTo>
                  <a:pt x="4385" y="1824"/>
                </a:lnTo>
                <a:lnTo>
                  <a:pt x="4380" y="1813"/>
                </a:lnTo>
                <a:lnTo>
                  <a:pt x="4380" y="1818"/>
                </a:lnTo>
                <a:lnTo>
                  <a:pt x="4369" y="1824"/>
                </a:lnTo>
                <a:lnTo>
                  <a:pt x="4369" y="1834"/>
                </a:lnTo>
                <a:lnTo>
                  <a:pt x="4375" y="1839"/>
                </a:lnTo>
                <a:lnTo>
                  <a:pt x="4390" y="1855"/>
                </a:lnTo>
                <a:lnTo>
                  <a:pt x="4395" y="1855"/>
                </a:lnTo>
                <a:lnTo>
                  <a:pt x="4395" y="1850"/>
                </a:lnTo>
                <a:lnTo>
                  <a:pt x="4380" y="1834"/>
                </a:lnTo>
                <a:lnTo>
                  <a:pt x="4375" y="1829"/>
                </a:lnTo>
                <a:lnTo>
                  <a:pt x="4380" y="1829"/>
                </a:lnTo>
                <a:lnTo>
                  <a:pt x="4385" y="1824"/>
                </a:lnTo>
                <a:lnTo>
                  <a:pt x="2276" y="2364"/>
                </a:lnTo>
                <a:lnTo>
                  <a:pt x="4380" y="385"/>
                </a:lnTo>
                <a:lnTo>
                  <a:pt x="4375" y="395"/>
                </a:lnTo>
                <a:lnTo>
                  <a:pt x="4380" y="405"/>
                </a:lnTo>
                <a:lnTo>
                  <a:pt x="4395" y="411"/>
                </a:lnTo>
                <a:lnTo>
                  <a:pt x="4395" y="353"/>
                </a:lnTo>
                <a:lnTo>
                  <a:pt x="4385" y="369"/>
                </a:lnTo>
                <a:lnTo>
                  <a:pt x="4380" y="385"/>
                </a:lnTo>
                <a:lnTo>
                  <a:pt x="2276" y="2364"/>
                </a:lnTo>
                <a:lnTo>
                  <a:pt x="4395" y="1434"/>
                </a:lnTo>
                <a:lnTo>
                  <a:pt x="4395" y="1424"/>
                </a:lnTo>
                <a:lnTo>
                  <a:pt x="4390" y="1424"/>
                </a:lnTo>
                <a:lnTo>
                  <a:pt x="4395" y="1434"/>
                </a:lnTo>
                <a:lnTo>
                  <a:pt x="2276" y="2364"/>
                </a:lnTo>
                <a:lnTo>
                  <a:pt x="3206" y="868"/>
                </a:lnTo>
                <a:lnTo>
                  <a:pt x="3216" y="868"/>
                </a:lnTo>
                <a:lnTo>
                  <a:pt x="3221" y="868"/>
                </a:lnTo>
                <a:lnTo>
                  <a:pt x="3216" y="863"/>
                </a:lnTo>
                <a:lnTo>
                  <a:pt x="3211" y="863"/>
                </a:lnTo>
                <a:lnTo>
                  <a:pt x="3221" y="857"/>
                </a:lnTo>
                <a:lnTo>
                  <a:pt x="3226" y="857"/>
                </a:lnTo>
                <a:lnTo>
                  <a:pt x="3221" y="852"/>
                </a:lnTo>
                <a:lnTo>
                  <a:pt x="3216" y="852"/>
                </a:lnTo>
                <a:lnTo>
                  <a:pt x="3216" y="847"/>
                </a:lnTo>
                <a:lnTo>
                  <a:pt x="3211" y="847"/>
                </a:lnTo>
                <a:lnTo>
                  <a:pt x="3211" y="852"/>
                </a:lnTo>
                <a:lnTo>
                  <a:pt x="3211" y="857"/>
                </a:lnTo>
                <a:lnTo>
                  <a:pt x="3206" y="863"/>
                </a:lnTo>
                <a:lnTo>
                  <a:pt x="3206" y="868"/>
                </a:lnTo>
                <a:lnTo>
                  <a:pt x="2276" y="2364"/>
                </a:lnTo>
                <a:lnTo>
                  <a:pt x="4375" y="1107"/>
                </a:lnTo>
                <a:lnTo>
                  <a:pt x="4380" y="1117"/>
                </a:lnTo>
                <a:lnTo>
                  <a:pt x="4390" y="1133"/>
                </a:lnTo>
                <a:lnTo>
                  <a:pt x="4390" y="1153"/>
                </a:lnTo>
                <a:lnTo>
                  <a:pt x="4375" y="1153"/>
                </a:lnTo>
                <a:lnTo>
                  <a:pt x="4369" y="1159"/>
                </a:lnTo>
                <a:lnTo>
                  <a:pt x="4375" y="1179"/>
                </a:lnTo>
                <a:lnTo>
                  <a:pt x="4380" y="1190"/>
                </a:lnTo>
                <a:lnTo>
                  <a:pt x="4395" y="1190"/>
                </a:lnTo>
                <a:lnTo>
                  <a:pt x="4395" y="1081"/>
                </a:lnTo>
                <a:lnTo>
                  <a:pt x="4375" y="1091"/>
                </a:lnTo>
                <a:lnTo>
                  <a:pt x="4369" y="1096"/>
                </a:lnTo>
                <a:lnTo>
                  <a:pt x="4375" y="1107"/>
                </a:lnTo>
                <a:lnTo>
                  <a:pt x="2276" y="2364"/>
                </a:lnTo>
                <a:lnTo>
                  <a:pt x="4390" y="2276"/>
                </a:lnTo>
                <a:lnTo>
                  <a:pt x="4395" y="2276"/>
                </a:lnTo>
                <a:lnTo>
                  <a:pt x="4395" y="2250"/>
                </a:lnTo>
                <a:lnTo>
                  <a:pt x="4385" y="2255"/>
                </a:lnTo>
                <a:lnTo>
                  <a:pt x="4380" y="2265"/>
                </a:lnTo>
                <a:lnTo>
                  <a:pt x="4385" y="2276"/>
                </a:lnTo>
                <a:lnTo>
                  <a:pt x="4385" y="2281"/>
                </a:lnTo>
                <a:lnTo>
                  <a:pt x="4390" y="2276"/>
                </a:lnTo>
                <a:lnTo>
                  <a:pt x="2276" y="2364"/>
                </a:lnTo>
                <a:lnTo>
                  <a:pt x="4177" y="1086"/>
                </a:lnTo>
                <a:lnTo>
                  <a:pt x="4177" y="1107"/>
                </a:lnTo>
                <a:lnTo>
                  <a:pt x="4182" y="1091"/>
                </a:lnTo>
                <a:lnTo>
                  <a:pt x="4177" y="1086"/>
                </a:lnTo>
                <a:lnTo>
                  <a:pt x="2276" y="2364"/>
                </a:lnTo>
                <a:lnTo>
                  <a:pt x="4240" y="972"/>
                </a:lnTo>
                <a:lnTo>
                  <a:pt x="4229" y="966"/>
                </a:lnTo>
                <a:lnTo>
                  <a:pt x="4229" y="972"/>
                </a:lnTo>
                <a:lnTo>
                  <a:pt x="4234" y="982"/>
                </a:lnTo>
                <a:lnTo>
                  <a:pt x="4234" y="987"/>
                </a:lnTo>
                <a:lnTo>
                  <a:pt x="4240" y="998"/>
                </a:lnTo>
                <a:lnTo>
                  <a:pt x="4240" y="1008"/>
                </a:lnTo>
                <a:lnTo>
                  <a:pt x="4240" y="1013"/>
                </a:lnTo>
                <a:lnTo>
                  <a:pt x="4240" y="1018"/>
                </a:lnTo>
                <a:lnTo>
                  <a:pt x="4240" y="1013"/>
                </a:lnTo>
                <a:lnTo>
                  <a:pt x="4240" y="972"/>
                </a:lnTo>
                <a:lnTo>
                  <a:pt x="2276" y="2364"/>
                </a:lnTo>
                <a:lnTo>
                  <a:pt x="4224" y="998"/>
                </a:lnTo>
                <a:lnTo>
                  <a:pt x="4219" y="1013"/>
                </a:lnTo>
                <a:lnTo>
                  <a:pt x="4214" y="1070"/>
                </a:lnTo>
                <a:lnTo>
                  <a:pt x="4214" y="1086"/>
                </a:lnTo>
                <a:lnTo>
                  <a:pt x="4219" y="1086"/>
                </a:lnTo>
                <a:lnTo>
                  <a:pt x="4224" y="998"/>
                </a:lnTo>
                <a:lnTo>
                  <a:pt x="2276" y="2364"/>
                </a:lnTo>
                <a:lnTo>
                  <a:pt x="4234" y="1065"/>
                </a:lnTo>
                <a:lnTo>
                  <a:pt x="4240" y="1055"/>
                </a:lnTo>
                <a:lnTo>
                  <a:pt x="4234" y="1024"/>
                </a:lnTo>
                <a:lnTo>
                  <a:pt x="4234" y="1018"/>
                </a:lnTo>
                <a:lnTo>
                  <a:pt x="4229" y="1039"/>
                </a:lnTo>
                <a:lnTo>
                  <a:pt x="4219" y="1070"/>
                </a:lnTo>
                <a:lnTo>
                  <a:pt x="4219" y="1086"/>
                </a:lnTo>
                <a:lnTo>
                  <a:pt x="4229" y="1081"/>
                </a:lnTo>
                <a:lnTo>
                  <a:pt x="4229" y="1091"/>
                </a:lnTo>
                <a:lnTo>
                  <a:pt x="4229" y="1102"/>
                </a:lnTo>
                <a:lnTo>
                  <a:pt x="4229" y="1096"/>
                </a:lnTo>
                <a:lnTo>
                  <a:pt x="4234" y="1065"/>
                </a:lnTo>
                <a:lnTo>
                  <a:pt x="2276" y="2364"/>
                </a:lnTo>
                <a:lnTo>
                  <a:pt x="4156" y="1003"/>
                </a:lnTo>
                <a:lnTo>
                  <a:pt x="4162" y="1013"/>
                </a:lnTo>
                <a:lnTo>
                  <a:pt x="4162" y="1003"/>
                </a:lnTo>
                <a:lnTo>
                  <a:pt x="4162" y="998"/>
                </a:lnTo>
                <a:lnTo>
                  <a:pt x="4156" y="1003"/>
                </a:lnTo>
                <a:lnTo>
                  <a:pt x="2276" y="2364"/>
                </a:lnTo>
                <a:lnTo>
                  <a:pt x="4203" y="1138"/>
                </a:lnTo>
                <a:lnTo>
                  <a:pt x="4214" y="1190"/>
                </a:lnTo>
                <a:lnTo>
                  <a:pt x="4214" y="1185"/>
                </a:lnTo>
                <a:lnTo>
                  <a:pt x="4203" y="1122"/>
                </a:lnTo>
                <a:lnTo>
                  <a:pt x="4203" y="1138"/>
                </a:lnTo>
                <a:lnTo>
                  <a:pt x="2276" y="2364"/>
                </a:lnTo>
                <a:lnTo>
                  <a:pt x="4167" y="1159"/>
                </a:lnTo>
                <a:lnTo>
                  <a:pt x="4156" y="1050"/>
                </a:lnTo>
                <a:lnTo>
                  <a:pt x="4162" y="1143"/>
                </a:lnTo>
                <a:lnTo>
                  <a:pt x="4167" y="1159"/>
                </a:lnTo>
                <a:lnTo>
                  <a:pt x="2276" y="2364"/>
                </a:lnTo>
                <a:lnTo>
                  <a:pt x="4110" y="909"/>
                </a:lnTo>
                <a:lnTo>
                  <a:pt x="4110" y="894"/>
                </a:lnTo>
                <a:lnTo>
                  <a:pt x="4104" y="904"/>
                </a:lnTo>
                <a:lnTo>
                  <a:pt x="4110" y="909"/>
                </a:lnTo>
                <a:lnTo>
                  <a:pt x="2276" y="2364"/>
                </a:lnTo>
                <a:lnTo>
                  <a:pt x="4146" y="961"/>
                </a:lnTo>
                <a:lnTo>
                  <a:pt x="4146" y="972"/>
                </a:lnTo>
                <a:lnTo>
                  <a:pt x="4151" y="951"/>
                </a:lnTo>
                <a:lnTo>
                  <a:pt x="4146" y="940"/>
                </a:lnTo>
                <a:lnTo>
                  <a:pt x="4141" y="935"/>
                </a:lnTo>
                <a:lnTo>
                  <a:pt x="4141" y="956"/>
                </a:lnTo>
                <a:lnTo>
                  <a:pt x="4146" y="982"/>
                </a:lnTo>
                <a:lnTo>
                  <a:pt x="4146" y="977"/>
                </a:lnTo>
                <a:lnTo>
                  <a:pt x="4146" y="972"/>
                </a:lnTo>
                <a:lnTo>
                  <a:pt x="4146" y="961"/>
                </a:lnTo>
                <a:lnTo>
                  <a:pt x="2276" y="2364"/>
                </a:lnTo>
                <a:lnTo>
                  <a:pt x="3741" y="63"/>
                </a:lnTo>
                <a:lnTo>
                  <a:pt x="3736" y="68"/>
                </a:lnTo>
                <a:lnTo>
                  <a:pt x="3741" y="68"/>
                </a:lnTo>
                <a:lnTo>
                  <a:pt x="3741" y="63"/>
                </a:lnTo>
                <a:lnTo>
                  <a:pt x="2276" y="2364"/>
                </a:lnTo>
                <a:lnTo>
                  <a:pt x="3730" y="31"/>
                </a:lnTo>
                <a:lnTo>
                  <a:pt x="3730" y="37"/>
                </a:lnTo>
                <a:lnTo>
                  <a:pt x="3736" y="42"/>
                </a:lnTo>
                <a:lnTo>
                  <a:pt x="3736" y="37"/>
                </a:lnTo>
                <a:lnTo>
                  <a:pt x="3741" y="37"/>
                </a:lnTo>
                <a:lnTo>
                  <a:pt x="3746" y="31"/>
                </a:lnTo>
                <a:lnTo>
                  <a:pt x="3746" y="26"/>
                </a:lnTo>
                <a:lnTo>
                  <a:pt x="3746" y="21"/>
                </a:lnTo>
                <a:lnTo>
                  <a:pt x="3746" y="16"/>
                </a:lnTo>
                <a:lnTo>
                  <a:pt x="3741" y="16"/>
                </a:lnTo>
                <a:lnTo>
                  <a:pt x="3736" y="16"/>
                </a:lnTo>
                <a:lnTo>
                  <a:pt x="3736" y="21"/>
                </a:lnTo>
                <a:lnTo>
                  <a:pt x="3730" y="21"/>
                </a:lnTo>
                <a:lnTo>
                  <a:pt x="3730" y="26"/>
                </a:lnTo>
                <a:lnTo>
                  <a:pt x="3730" y="31"/>
                </a:lnTo>
                <a:lnTo>
                  <a:pt x="2276" y="2364"/>
                </a:lnTo>
                <a:lnTo>
                  <a:pt x="3777" y="37"/>
                </a:lnTo>
                <a:lnTo>
                  <a:pt x="3777" y="42"/>
                </a:lnTo>
                <a:lnTo>
                  <a:pt x="3782" y="42"/>
                </a:lnTo>
                <a:lnTo>
                  <a:pt x="3782" y="37"/>
                </a:lnTo>
                <a:lnTo>
                  <a:pt x="3777" y="37"/>
                </a:lnTo>
                <a:lnTo>
                  <a:pt x="2276" y="2364"/>
                </a:lnTo>
                <a:lnTo>
                  <a:pt x="4037" y="265"/>
                </a:lnTo>
                <a:lnTo>
                  <a:pt x="4037" y="270"/>
                </a:lnTo>
                <a:lnTo>
                  <a:pt x="4042" y="270"/>
                </a:lnTo>
                <a:lnTo>
                  <a:pt x="4042" y="265"/>
                </a:lnTo>
                <a:lnTo>
                  <a:pt x="4037" y="265"/>
                </a:lnTo>
                <a:lnTo>
                  <a:pt x="2276" y="2364"/>
                </a:lnTo>
                <a:lnTo>
                  <a:pt x="4307" y="961"/>
                </a:lnTo>
                <a:lnTo>
                  <a:pt x="4281" y="1102"/>
                </a:lnTo>
                <a:lnTo>
                  <a:pt x="4271" y="1081"/>
                </a:lnTo>
                <a:lnTo>
                  <a:pt x="4271" y="1091"/>
                </a:lnTo>
                <a:lnTo>
                  <a:pt x="4271" y="1096"/>
                </a:lnTo>
                <a:lnTo>
                  <a:pt x="4271" y="1091"/>
                </a:lnTo>
                <a:lnTo>
                  <a:pt x="4266" y="1086"/>
                </a:lnTo>
                <a:lnTo>
                  <a:pt x="4271" y="1133"/>
                </a:lnTo>
                <a:lnTo>
                  <a:pt x="4271" y="1148"/>
                </a:lnTo>
                <a:lnTo>
                  <a:pt x="4276" y="1143"/>
                </a:lnTo>
                <a:lnTo>
                  <a:pt x="4276" y="1133"/>
                </a:lnTo>
                <a:lnTo>
                  <a:pt x="4281" y="1164"/>
                </a:lnTo>
                <a:lnTo>
                  <a:pt x="4286" y="1190"/>
                </a:lnTo>
                <a:lnTo>
                  <a:pt x="4286" y="1247"/>
                </a:lnTo>
                <a:lnTo>
                  <a:pt x="4286" y="1263"/>
                </a:lnTo>
                <a:lnTo>
                  <a:pt x="4292" y="1257"/>
                </a:lnTo>
                <a:lnTo>
                  <a:pt x="4292" y="1268"/>
                </a:lnTo>
                <a:lnTo>
                  <a:pt x="4292" y="1257"/>
                </a:lnTo>
                <a:lnTo>
                  <a:pt x="4292" y="1237"/>
                </a:lnTo>
                <a:lnTo>
                  <a:pt x="4302" y="1273"/>
                </a:lnTo>
                <a:lnTo>
                  <a:pt x="4307" y="1263"/>
                </a:lnTo>
                <a:lnTo>
                  <a:pt x="4312" y="1242"/>
                </a:lnTo>
                <a:lnTo>
                  <a:pt x="4312" y="1200"/>
                </a:lnTo>
                <a:lnTo>
                  <a:pt x="4302" y="1148"/>
                </a:lnTo>
                <a:lnTo>
                  <a:pt x="4297" y="1122"/>
                </a:lnTo>
                <a:lnTo>
                  <a:pt x="4281" y="1102"/>
                </a:lnTo>
                <a:lnTo>
                  <a:pt x="4312" y="956"/>
                </a:lnTo>
                <a:lnTo>
                  <a:pt x="4307" y="961"/>
                </a:lnTo>
                <a:lnTo>
                  <a:pt x="2276" y="2364"/>
                </a:lnTo>
                <a:lnTo>
                  <a:pt x="4276" y="1034"/>
                </a:lnTo>
                <a:lnTo>
                  <a:pt x="4276" y="1013"/>
                </a:lnTo>
                <a:lnTo>
                  <a:pt x="4271" y="998"/>
                </a:lnTo>
                <a:lnTo>
                  <a:pt x="4255" y="982"/>
                </a:lnTo>
                <a:lnTo>
                  <a:pt x="4240" y="972"/>
                </a:lnTo>
                <a:lnTo>
                  <a:pt x="4245" y="987"/>
                </a:lnTo>
                <a:lnTo>
                  <a:pt x="4245" y="1003"/>
                </a:lnTo>
                <a:lnTo>
                  <a:pt x="4245" y="998"/>
                </a:lnTo>
                <a:lnTo>
                  <a:pt x="4250" y="982"/>
                </a:lnTo>
                <a:lnTo>
                  <a:pt x="4250" y="998"/>
                </a:lnTo>
                <a:lnTo>
                  <a:pt x="4250" y="1024"/>
                </a:lnTo>
                <a:lnTo>
                  <a:pt x="4245" y="1050"/>
                </a:lnTo>
                <a:lnTo>
                  <a:pt x="4250" y="1060"/>
                </a:lnTo>
                <a:lnTo>
                  <a:pt x="4255" y="1055"/>
                </a:lnTo>
                <a:lnTo>
                  <a:pt x="4255" y="1086"/>
                </a:lnTo>
                <a:lnTo>
                  <a:pt x="4260" y="1122"/>
                </a:lnTo>
                <a:lnTo>
                  <a:pt x="4260" y="1128"/>
                </a:lnTo>
                <a:lnTo>
                  <a:pt x="4260" y="1122"/>
                </a:lnTo>
                <a:lnTo>
                  <a:pt x="4260" y="1107"/>
                </a:lnTo>
                <a:lnTo>
                  <a:pt x="4260" y="1060"/>
                </a:lnTo>
                <a:lnTo>
                  <a:pt x="4260" y="1050"/>
                </a:lnTo>
                <a:lnTo>
                  <a:pt x="4266" y="1070"/>
                </a:lnTo>
                <a:lnTo>
                  <a:pt x="4276" y="1034"/>
                </a:lnTo>
                <a:lnTo>
                  <a:pt x="2276" y="2364"/>
                </a:lnTo>
                <a:lnTo>
                  <a:pt x="4307" y="1361"/>
                </a:lnTo>
                <a:lnTo>
                  <a:pt x="4307" y="1382"/>
                </a:lnTo>
                <a:lnTo>
                  <a:pt x="4307" y="1372"/>
                </a:lnTo>
                <a:lnTo>
                  <a:pt x="4307" y="1361"/>
                </a:lnTo>
                <a:lnTo>
                  <a:pt x="2276" y="2364"/>
                </a:lnTo>
                <a:lnTo>
                  <a:pt x="4286" y="1263"/>
                </a:lnTo>
                <a:lnTo>
                  <a:pt x="4281" y="1190"/>
                </a:lnTo>
                <a:lnTo>
                  <a:pt x="4286" y="1252"/>
                </a:lnTo>
                <a:lnTo>
                  <a:pt x="4286" y="1263"/>
                </a:lnTo>
                <a:lnTo>
                  <a:pt x="2276" y="2364"/>
                </a:lnTo>
                <a:lnTo>
                  <a:pt x="31" y="1434"/>
                </a:lnTo>
                <a:lnTo>
                  <a:pt x="37" y="1434"/>
                </a:lnTo>
                <a:lnTo>
                  <a:pt x="37" y="1429"/>
                </a:lnTo>
                <a:lnTo>
                  <a:pt x="31" y="1434"/>
                </a:lnTo>
                <a:lnTo>
                  <a:pt x="2276" y="2364"/>
                </a:lnTo>
                <a:lnTo>
                  <a:pt x="16" y="1418"/>
                </a:lnTo>
                <a:lnTo>
                  <a:pt x="16" y="1413"/>
                </a:lnTo>
                <a:lnTo>
                  <a:pt x="0" y="1418"/>
                </a:lnTo>
                <a:lnTo>
                  <a:pt x="0" y="1429"/>
                </a:lnTo>
                <a:lnTo>
                  <a:pt x="11" y="1424"/>
                </a:lnTo>
                <a:lnTo>
                  <a:pt x="16" y="1418"/>
                </a:lnTo>
                <a:lnTo>
                  <a:pt x="2276" y="2364"/>
                </a:lnTo>
                <a:lnTo>
                  <a:pt x="11" y="1424"/>
                </a:lnTo>
                <a:lnTo>
                  <a:pt x="16" y="1424"/>
                </a:lnTo>
                <a:lnTo>
                  <a:pt x="21" y="1418"/>
                </a:lnTo>
                <a:lnTo>
                  <a:pt x="11" y="1424"/>
                </a:lnTo>
                <a:lnTo>
                  <a:pt x="2276" y="2364"/>
                </a:lnTo>
                <a:lnTo>
                  <a:pt x="11" y="1424"/>
                </a:lnTo>
                <a:lnTo>
                  <a:pt x="16" y="1418"/>
                </a:lnTo>
                <a:lnTo>
                  <a:pt x="16" y="1424"/>
                </a:lnTo>
                <a:lnTo>
                  <a:pt x="11" y="1424"/>
                </a:lnTo>
                <a:lnTo>
                  <a:pt x="2276" y="2364"/>
                </a:lnTo>
                <a:lnTo>
                  <a:pt x="63" y="1450"/>
                </a:lnTo>
                <a:lnTo>
                  <a:pt x="52" y="1455"/>
                </a:lnTo>
                <a:lnTo>
                  <a:pt x="57" y="1455"/>
                </a:lnTo>
                <a:lnTo>
                  <a:pt x="63" y="1450"/>
                </a:lnTo>
                <a:lnTo>
                  <a:pt x="2276" y="2364"/>
                </a:lnTo>
                <a:lnTo>
                  <a:pt x="42" y="1434"/>
                </a:lnTo>
                <a:lnTo>
                  <a:pt x="52" y="1429"/>
                </a:lnTo>
                <a:lnTo>
                  <a:pt x="57" y="1429"/>
                </a:lnTo>
                <a:lnTo>
                  <a:pt x="52" y="1429"/>
                </a:lnTo>
                <a:lnTo>
                  <a:pt x="42" y="1434"/>
                </a:lnTo>
                <a:lnTo>
                  <a:pt x="2276" y="2364"/>
                </a:lnTo>
                <a:lnTo>
                  <a:pt x="135" y="1476"/>
                </a:lnTo>
                <a:lnTo>
                  <a:pt x="125" y="1481"/>
                </a:lnTo>
                <a:lnTo>
                  <a:pt x="130" y="1481"/>
                </a:lnTo>
                <a:lnTo>
                  <a:pt x="135" y="1476"/>
                </a:lnTo>
                <a:lnTo>
                  <a:pt x="2276" y="2364"/>
                </a:lnTo>
                <a:lnTo>
                  <a:pt x="0" y="1450"/>
                </a:lnTo>
                <a:lnTo>
                  <a:pt x="5" y="1444"/>
                </a:lnTo>
                <a:lnTo>
                  <a:pt x="16" y="1444"/>
                </a:lnTo>
                <a:lnTo>
                  <a:pt x="16" y="1439"/>
                </a:lnTo>
                <a:lnTo>
                  <a:pt x="0" y="1450"/>
                </a:lnTo>
                <a:lnTo>
                  <a:pt x="2276" y="2364"/>
                </a:lnTo>
                <a:lnTo>
                  <a:pt x="42" y="1408"/>
                </a:lnTo>
                <a:lnTo>
                  <a:pt x="47" y="1403"/>
                </a:lnTo>
                <a:lnTo>
                  <a:pt x="42" y="1403"/>
                </a:lnTo>
                <a:lnTo>
                  <a:pt x="42" y="1408"/>
                </a:lnTo>
                <a:lnTo>
                  <a:pt x="2276" y="2364"/>
                </a:lnTo>
                <a:lnTo>
                  <a:pt x="229" y="1330"/>
                </a:lnTo>
                <a:lnTo>
                  <a:pt x="229" y="1325"/>
                </a:lnTo>
                <a:lnTo>
                  <a:pt x="224" y="1325"/>
                </a:lnTo>
                <a:lnTo>
                  <a:pt x="218" y="1330"/>
                </a:lnTo>
                <a:lnTo>
                  <a:pt x="213" y="1335"/>
                </a:lnTo>
                <a:lnTo>
                  <a:pt x="218" y="1335"/>
                </a:lnTo>
                <a:lnTo>
                  <a:pt x="213" y="1335"/>
                </a:lnTo>
                <a:lnTo>
                  <a:pt x="218" y="1335"/>
                </a:lnTo>
                <a:lnTo>
                  <a:pt x="224" y="1335"/>
                </a:lnTo>
                <a:lnTo>
                  <a:pt x="229" y="1330"/>
                </a:lnTo>
                <a:lnTo>
                  <a:pt x="2276" y="2364"/>
                </a:lnTo>
                <a:lnTo>
                  <a:pt x="156" y="1387"/>
                </a:lnTo>
                <a:lnTo>
                  <a:pt x="161" y="1387"/>
                </a:lnTo>
                <a:lnTo>
                  <a:pt x="161" y="1382"/>
                </a:lnTo>
                <a:lnTo>
                  <a:pt x="166" y="1377"/>
                </a:lnTo>
                <a:lnTo>
                  <a:pt x="161" y="1377"/>
                </a:lnTo>
                <a:lnTo>
                  <a:pt x="156" y="1377"/>
                </a:lnTo>
                <a:lnTo>
                  <a:pt x="151" y="1377"/>
                </a:lnTo>
                <a:lnTo>
                  <a:pt x="151" y="1382"/>
                </a:lnTo>
                <a:lnTo>
                  <a:pt x="146" y="1382"/>
                </a:lnTo>
                <a:lnTo>
                  <a:pt x="146" y="1387"/>
                </a:lnTo>
                <a:lnTo>
                  <a:pt x="146" y="1392"/>
                </a:lnTo>
                <a:lnTo>
                  <a:pt x="146" y="1387"/>
                </a:lnTo>
                <a:lnTo>
                  <a:pt x="146" y="1392"/>
                </a:lnTo>
                <a:lnTo>
                  <a:pt x="151" y="1392"/>
                </a:lnTo>
                <a:lnTo>
                  <a:pt x="151" y="1387"/>
                </a:lnTo>
                <a:lnTo>
                  <a:pt x="151" y="1392"/>
                </a:lnTo>
                <a:lnTo>
                  <a:pt x="151" y="1387"/>
                </a:lnTo>
                <a:lnTo>
                  <a:pt x="156" y="1387"/>
                </a:lnTo>
                <a:lnTo>
                  <a:pt x="2276" y="2364"/>
                </a:lnTo>
                <a:lnTo>
                  <a:pt x="172" y="1398"/>
                </a:lnTo>
                <a:lnTo>
                  <a:pt x="166" y="1403"/>
                </a:lnTo>
                <a:lnTo>
                  <a:pt x="156" y="1408"/>
                </a:lnTo>
                <a:lnTo>
                  <a:pt x="161" y="1408"/>
                </a:lnTo>
                <a:lnTo>
                  <a:pt x="161" y="1413"/>
                </a:lnTo>
                <a:lnTo>
                  <a:pt x="166" y="1408"/>
                </a:lnTo>
                <a:lnTo>
                  <a:pt x="161" y="1408"/>
                </a:lnTo>
                <a:lnTo>
                  <a:pt x="172" y="1403"/>
                </a:lnTo>
                <a:lnTo>
                  <a:pt x="172" y="1398"/>
                </a:lnTo>
                <a:lnTo>
                  <a:pt x="2276" y="2364"/>
                </a:lnTo>
                <a:lnTo>
                  <a:pt x="146" y="1341"/>
                </a:lnTo>
                <a:lnTo>
                  <a:pt x="151" y="1341"/>
                </a:lnTo>
                <a:lnTo>
                  <a:pt x="151" y="1335"/>
                </a:lnTo>
                <a:lnTo>
                  <a:pt x="156" y="1335"/>
                </a:lnTo>
                <a:lnTo>
                  <a:pt x="151" y="1335"/>
                </a:lnTo>
                <a:lnTo>
                  <a:pt x="146" y="1335"/>
                </a:lnTo>
                <a:lnTo>
                  <a:pt x="146" y="1341"/>
                </a:lnTo>
                <a:lnTo>
                  <a:pt x="2276" y="2364"/>
                </a:lnTo>
                <a:lnTo>
                  <a:pt x="94" y="1429"/>
                </a:lnTo>
                <a:lnTo>
                  <a:pt x="99" y="1429"/>
                </a:lnTo>
                <a:lnTo>
                  <a:pt x="99" y="1424"/>
                </a:lnTo>
                <a:lnTo>
                  <a:pt x="99" y="1418"/>
                </a:lnTo>
                <a:lnTo>
                  <a:pt x="89" y="1424"/>
                </a:lnTo>
                <a:lnTo>
                  <a:pt x="89" y="1429"/>
                </a:lnTo>
                <a:lnTo>
                  <a:pt x="83" y="1429"/>
                </a:lnTo>
                <a:lnTo>
                  <a:pt x="89" y="1429"/>
                </a:lnTo>
                <a:lnTo>
                  <a:pt x="94" y="1429"/>
                </a:lnTo>
                <a:lnTo>
                  <a:pt x="2276" y="2364"/>
                </a:lnTo>
                <a:lnTo>
                  <a:pt x="125" y="1418"/>
                </a:lnTo>
                <a:lnTo>
                  <a:pt x="114" y="1429"/>
                </a:lnTo>
                <a:lnTo>
                  <a:pt x="114" y="1424"/>
                </a:lnTo>
                <a:lnTo>
                  <a:pt x="114" y="1429"/>
                </a:lnTo>
                <a:lnTo>
                  <a:pt x="99" y="1429"/>
                </a:lnTo>
                <a:lnTo>
                  <a:pt x="99" y="1434"/>
                </a:lnTo>
                <a:lnTo>
                  <a:pt x="94" y="1434"/>
                </a:lnTo>
                <a:lnTo>
                  <a:pt x="99" y="1434"/>
                </a:lnTo>
                <a:lnTo>
                  <a:pt x="94" y="1439"/>
                </a:lnTo>
                <a:lnTo>
                  <a:pt x="99" y="1439"/>
                </a:lnTo>
                <a:lnTo>
                  <a:pt x="109" y="1434"/>
                </a:lnTo>
                <a:lnTo>
                  <a:pt x="114" y="1429"/>
                </a:lnTo>
                <a:lnTo>
                  <a:pt x="125" y="1424"/>
                </a:lnTo>
                <a:lnTo>
                  <a:pt x="125" y="1418"/>
                </a:lnTo>
                <a:lnTo>
                  <a:pt x="2276" y="2364"/>
                </a:lnTo>
                <a:lnTo>
                  <a:pt x="166" y="1341"/>
                </a:lnTo>
                <a:lnTo>
                  <a:pt x="166" y="1335"/>
                </a:lnTo>
                <a:lnTo>
                  <a:pt x="161" y="1335"/>
                </a:lnTo>
                <a:lnTo>
                  <a:pt x="156" y="1335"/>
                </a:lnTo>
                <a:lnTo>
                  <a:pt x="156" y="1341"/>
                </a:lnTo>
                <a:lnTo>
                  <a:pt x="151" y="1341"/>
                </a:lnTo>
                <a:lnTo>
                  <a:pt x="156" y="1346"/>
                </a:lnTo>
                <a:lnTo>
                  <a:pt x="161" y="1346"/>
                </a:lnTo>
                <a:lnTo>
                  <a:pt x="166" y="1341"/>
                </a:lnTo>
                <a:lnTo>
                  <a:pt x="2276" y="2364"/>
                </a:lnTo>
                <a:lnTo>
                  <a:pt x="114" y="1387"/>
                </a:lnTo>
                <a:lnTo>
                  <a:pt x="120" y="1387"/>
                </a:lnTo>
                <a:lnTo>
                  <a:pt x="125" y="1387"/>
                </a:lnTo>
                <a:lnTo>
                  <a:pt x="130" y="1382"/>
                </a:lnTo>
                <a:lnTo>
                  <a:pt x="135" y="1377"/>
                </a:lnTo>
                <a:lnTo>
                  <a:pt x="125" y="1377"/>
                </a:lnTo>
                <a:lnTo>
                  <a:pt x="120" y="1382"/>
                </a:lnTo>
                <a:lnTo>
                  <a:pt x="114" y="1382"/>
                </a:lnTo>
                <a:lnTo>
                  <a:pt x="114" y="1387"/>
                </a:lnTo>
                <a:lnTo>
                  <a:pt x="2276" y="2364"/>
                </a:lnTo>
                <a:lnTo>
                  <a:pt x="3076" y="2359"/>
                </a:lnTo>
                <a:lnTo>
                  <a:pt x="3081" y="2338"/>
                </a:lnTo>
                <a:lnTo>
                  <a:pt x="3081" y="2328"/>
                </a:lnTo>
                <a:lnTo>
                  <a:pt x="3071" y="2317"/>
                </a:lnTo>
                <a:lnTo>
                  <a:pt x="3065" y="2317"/>
                </a:lnTo>
                <a:lnTo>
                  <a:pt x="3065" y="2343"/>
                </a:lnTo>
                <a:lnTo>
                  <a:pt x="3071" y="2359"/>
                </a:lnTo>
                <a:lnTo>
                  <a:pt x="3076" y="2359"/>
                </a:lnTo>
                <a:lnTo>
                  <a:pt x="2276" y="2364"/>
                </a:lnTo>
                <a:lnTo>
                  <a:pt x="3200" y="1990"/>
                </a:lnTo>
                <a:lnTo>
                  <a:pt x="3195" y="2000"/>
                </a:lnTo>
                <a:lnTo>
                  <a:pt x="3195" y="2011"/>
                </a:lnTo>
                <a:lnTo>
                  <a:pt x="3211" y="1985"/>
                </a:lnTo>
                <a:lnTo>
                  <a:pt x="3200" y="1990"/>
                </a:lnTo>
                <a:lnTo>
                  <a:pt x="2276" y="2364"/>
                </a:lnTo>
                <a:lnTo>
                  <a:pt x="3221" y="2016"/>
                </a:lnTo>
                <a:lnTo>
                  <a:pt x="3200" y="2021"/>
                </a:lnTo>
                <a:lnTo>
                  <a:pt x="3206" y="2031"/>
                </a:lnTo>
                <a:lnTo>
                  <a:pt x="3221" y="2016"/>
                </a:lnTo>
                <a:lnTo>
                  <a:pt x="2276" y="2364"/>
                </a:lnTo>
                <a:lnTo>
                  <a:pt x="3206" y="1912"/>
                </a:lnTo>
                <a:lnTo>
                  <a:pt x="3185" y="1912"/>
                </a:lnTo>
                <a:lnTo>
                  <a:pt x="3175" y="1902"/>
                </a:lnTo>
                <a:lnTo>
                  <a:pt x="3169" y="1896"/>
                </a:lnTo>
                <a:lnTo>
                  <a:pt x="3169" y="1907"/>
                </a:lnTo>
                <a:lnTo>
                  <a:pt x="3175" y="1917"/>
                </a:lnTo>
                <a:lnTo>
                  <a:pt x="3180" y="1933"/>
                </a:lnTo>
                <a:lnTo>
                  <a:pt x="3185" y="1948"/>
                </a:lnTo>
                <a:lnTo>
                  <a:pt x="3180" y="1969"/>
                </a:lnTo>
                <a:lnTo>
                  <a:pt x="3180" y="1979"/>
                </a:lnTo>
                <a:lnTo>
                  <a:pt x="3190" y="1969"/>
                </a:lnTo>
                <a:lnTo>
                  <a:pt x="3195" y="1964"/>
                </a:lnTo>
                <a:lnTo>
                  <a:pt x="3206" y="1964"/>
                </a:lnTo>
                <a:lnTo>
                  <a:pt x="3211" y="1969"/>
                </a:lnTo>
                <a:lnTo>
                  <a:pt x="3216" y="1964"/>
                </a:lnTo>
                <a:lnTo>
                  <a:pt x="3226" y="1954"/>
                </a:lnTo>
                <a:lnTo>
                  <a:pt x="3237" y="1938"/>
                </a:lnTo>
                <a:lnTo>
                  <a:pt x="3232" y="1933"/>
                </a:lnTo>
                <a:lnTo>
                  <a:pt x="3226" y="1938"/>
                </a:lnTo>
                <a:lnTo>
                  <a:pt x="3211" y="1948"/>
                </a:lnTo>
                <a:lnTo>
                  <a:pt x="3211" y="1943"/>
                </a:lnTo>
                <a:lnTo>
                  <a:pt x="3211" y="1938"/>
                </a:lnTo>
                <a:lnTo>
                  <a:pt x="3221" y="1907"/>
                </a:lnTo>
                <a:lnTo>
                  <a:pt x="3206" y="1912"/>
                </a:lnTo>
                <a:lnTo>
                  <a:pt x="2276" y="2364"/>
                </a:lnTo>
                <a:lnTo>
                  <a:pt x="322" y="2322"/>
                </a:lnTo>
                <a:lnTo>
                  <a:pt x="327" y="2317"/>
                </a:lnTo>
                <a:lnTo>
                  <a:pt x="327" y="2302"/>
                </a:lnTo>
                <a:lnTo>
                  <a:pt x="327" y="2291"/>
                </a:lnTo>
                <a:lnTo>
                  <a:pt x="322" y="2307"/>
                </a:lnTo>
                <a:lnTo>
                  <a:pt x="322" y="2322"/>
                </a:lnTo>
                <a:lnTo>
                  <a:pt x="2276" y="2364"/>
                </a:lnTo>
                <a:lnTo>
                  <a:pt x="3029" y="1979"/>
                </a:lnTo>
                <a:lnTo>
                  <a:pt x="3029" y="1969"/>
                </a:lnTo>
                <a:lnTo>
                  <a:pt x="3034" y="1959"/>
                </a:lnTo>
                <a:lnTo>
                  <a:pt x="3034" y="1954"/>
                </a:lnTo>
                <a:lnTo>
                  <a:pt x="3034" y="1948"/>
                </a:lnTo>
                <a:lnTo>
                  <a:pt x="3024" y="1954"/>
                </a:lnTo>
                <a:lnTo>
                  <a:pt x="3019" y="1959"/>
                </a:lnTo>
                <a:lnTo>
                  <a:pt x="3019" y="1964"/>
                </a:lnTo>
                <a:lnTo>
                  <a:pt x="3024" y="1964"/>
                </a:lnTo>
                <a:lnTo>
                  <a:pt x="3024" y="1969"/>
                </a:lnTo>
                <a:lnTo>
                  <a:pt x="3024" y="1979"/>
                </a:lnTo>
                <a:lnTo>
                  <a:pt x="3019" y="1985"/>
                </a:lnTo>
                <a:lnTo>
                  <a:pt x="3029" y="1979"/>
                </a:lnTo>
                <a:lnTo>
                  <a:pt x="2276" y="2364"/>
                </a:lnTo>
                <a:lnTo>
                  <a:pt x="63" y="1398"/>
                </a:lnTo>
                <a:lnTo>
                  <a:pt x="63" y="1392"/>
                </a:lnTo>
                <a:lnTo>
                  <a:pt x="57" y="1392"/>
                </a:lnTo>
                <a:lnTo>
                  <a:pt x="63" y="1398"/>
                </a:lnTo>
                <a:lnTo>
                  <a:pt x="57" y="1398"/>
                </a:lnTo>
                <a:lnTo>
                  <a:pt x="63" y="1398"/>
                </a:lnTo>
                <a:lnTo>
                  <a:pt x="2276" y="2364"/>
                </a:lnTo>
                <a:lnTo>
                  <a:pt x="3388" y="1195"/>
                </a:lnTo>
                <a:lnTo>
                  <a:pt x="3393" y="1153"/>
                </a:lnTo>
                <a:lnTo>
                  <a:pt x="3382" y="1190"/>
                </a:lnTo>
                <a:lnTo>
                  <a:pt x="3377" y="1211"/>
                </a:lnTo>
                <a:lnTo>
                  <a:pt x="3377" y="1221"/>
                </a:lnTo>
                <a:lnTo>
                  <a:pt x="3382" y="1216"/>
                </a:lnTo>
                <a:lnTo>
                  <a:pt x="3388" y="1195"/>
                </a:lnTo>
                <a:lnTo>
                  <a:pt x="2276" y="2364"/>
                </a:lnTo>
                <a:lnTo>
                  <a:pt x="3465" y="1128"/>
                </a:lnTo>
                <a:lnTo>
                  <a:pt x="3471" y="1107"/>
                </a:lnTo>
                <a:lnTo>
                  <a:pt x="3476" y="1102"/>
                </a:lnTo>
                <a:lnTo>
                  <a:pt x="3481" y="1102"/>
                </a:lnTo>
                <a:lnTo>
                  <a:pt x="3481" y="1086"/>
                </a:lnTo>
                <a:lnTo>
                  <a:pt x="3481" y="1076"/>
                </a:lnTo>
                <a:lnTo>
                  <a:pt x="3476" y="1076"/>
                </a:lnTo>
                <a:lnTo>
                  <a:pt x="3476" y="1086"/>
                </a:lnTo>
                <a:lnTo>
                  <a:pt x="3471" y="1076"/>
                </a:lnTo>
                <a:lnTo>
                  <a:pt x="3471" y="1060"/>
                </a:lnTo>
                <a:lnTo>
                  <a:pt x="3465" y="1091"/>
                </a:lnTo>
                <a:lnTo>
                  <a:pt x="3460" y="1122"/>
                </a:lnTo>
                <a:lnTo>
                  <a:pt x="3465" y="1128"/>
                </a:lnTo>
                <a:lnTo>
                  <a:pt x="2276" y="2364"/>
                </a:lnTo>
                <a:lnTo>
                  <a:pt x="3263" y="1699"/>
                </a:lnTo>
                <a:lnTo>
                  <a:pt x="3263" y="1694"/>
                </a:lnTo>
                <a:lnTo>
                  <a:pt x="3252" y="1694"/>
                </a:lnTo>
                <a:lnTo>
                  <a:pt x="3237" y="1704"/>
                </a:lnTo>
                <a:lnTo>
                  <a:pt x="3232" y="1720"/>
                </a:lnTo>
                <a:lnTo>
                  <a:pt x="3242" y="1715"/>
                </a:lnTo>
                <a:lnTo>
                  <a:pt x="3263" y="1699"/>
                </a:lnTo>
                <a:lnTo>
                  <a:pt x="2276" y="2364"/>
                </a:lnTo>
                <a:lnTo>
                  <a:pt x="3237" y="2047"/>
                </a:lnTo>
                <a:lnTo>
                  <a:pt x="3247" y="2047"/>
                </a:lnTo>
                <a:lnTo>
                  <a:pt x="3237" y="2037"/>
                </a:lnTo>
                <a:lnTo>
                  <a:pt x="3226" y="2031"/>
                </a:lnTo>
                <a:lnTo>
                  <a:pt x="3226" y="2026"/>
                </a:lnTo>
                <a:lnTo>
                  <a:pt x="3221" y="2031"/>
                </a:lnTo>
                <a:lnTo>
                  <a:pt x="3216" y="2042"/>
                </a:lnTo>
                <a:lnTo>
                  <a:pt x="3226" y="2057"/>
                </a:lnTo>
                <a:lnTo>
                  <a:pt x="3237" y="2047"/>
                </a:lnTo>
                <a:lnTo>
                  <a:pt x="2276" y="2364"/>
                </a:lnTo>
                <a:lnTo>
                  <a:pt x="3159" y="1772"/>
                </a:lnTo>
                <a:lnTo>
                  <a:pt x="3159" y="1798"/>
                </a:lnTo>
                <a:lnTo>
                  <a:pt x="3164" y="1808"/>
                </a:lnTo>
                <a:lnTo>
                  <a:pt x="3169" y="1808"/>
                </a:lnTo>
                <a:lnTo>
                  <a:pt x="3175" y="1803"/>
                </a:lnTo>
                <a:lnTo>
                  <a:pt x="3190" y="1792"/>
                </a:lnTo>
                <a:lnTo>
                  <a:pt x="3200" y="1772"/>
                </a:lnTo>
                <a:lnTo>
                  <a:pt x="3211" y="1751"/>
                </a:lnTo>
                <a:lnTo>
                  <a:pt x="3200" y="1751"/>
                </a:lnTo>
                <a:lnTo>
                  <a:pt x="3190" y="1751"/>
                </a:lnTo>
                <a:lnTo>
                  <a:pt x="3175" y="1756"/>
                </a:lnTo>
                <a:lnTo>
                  <a:pt x="3159" y="1772"/>
                </a:lnTo>
                <a:lnTo>
                  <a:pt x="2276" y="2364"/>
                </a:lnTo>
                <a:lnTo>
                  <a:pt x="3517" y="1200"/>
                </a:lnTo>
                <a:lnTo>
                  <a:pt x="3507" y="1211"/>
                </a:lnTo>
                <a:lnTo>
                  <a:pt x="3507" y="1221"/>
                </a:lnTo>
                <a:lnTo>
                  <a:pt x="3512" y="1221"/>
                </a:lnTo>
                <a:lnTo>
                  <a:pt x="3523" y="1211"/>
                </a:lnTo>
                <a:lnTo>
                  <a:pt x="3523" y="1200"/>
                </a:lnTo>
                <a:lnTo>
                  <a:pt x="3517" y="1200"/>
                </a:lnTo>
                <a:lnTo>
                  <a:pt x="2276" y="2364"/>
                </a:lnTo>
                <a:lnTo>
                  <a:pt x="5" y="1460"/>
                </a:lnTo>
                <a:lnTo>
                  <a:pt x="5" y="1455"/>
                </a:lnTo>
                <a:lnTo>
                  <a:pt x="5" y="1450"/>
                </a:lnTo>
                <a:lnTo>
                  <a:pt x="11" y="1450"/>
                </a:lnTo>
                <a:lnTo>
                  <a:pt x="5" y="1450"/>
                </a:lnTo>
                <a:lnTo>
                  <a:pt x="0" y="1450"/>
                </a:lnTo>
                <a:lnTo>
                  <a:pt x="0" y="1460"/>
                </a:lnTo>
                <a:lnTo>
                  <a:pt x="5" y="1460"/>
                </a:lnTo>
                <a:lnTo>
                  <a:pt x="2276" y="2364"/>
                </a:lnTo>
                <a:lnTo>
                  <a:pt x="333" y="2946"/>
                </a:lnTo>
                <a:lnTo>
                  <a:pt x="327" y="2941"/>
                </a:lnTo>
                <a:lnTo>
                  <a:pt x="327" y="2961"/>
                </a:lnTo>
                <a:lnTo>
                  <a:pt x="333" y="2946"/>
                </a:lnTo>
                <a:lnTo>
                  <a:pt x="2276" y="2364"/>
                </a:lnTo>
                <a:lnTo>
                  <a:pt x="68" y="1392"/>
                </a:lnTo>
                <a:lnTo>
                  <a:pt x="63" y="1403"/>
                </a:lnTo>
                <a:lnTo>
                  <a:pt x="68" y="1403"/>
                </a:lnTo>
                <a:lnTo>
                  <a:pt x="78" y="1398"/>
                </a:lnTo>
                <a:lnTo>
                  <a:pt x="73" y="1398"/>
                </a:lnTo>
                <a:lnTo>
                  <a:pt x="73" y="1392"/>
                </a:lnTo>
                <a:lnTo>
                  <a:pt x="68" y="1392"/>
                </a:lnTo>
                <a:lnTo>
                  <a:pt x="2276" y="2364"/>
                </a:lnTo>
                <a:lnTo>
                  <a:pt x="322" y="2743"/>
                </a:lnTo>
                <a:lnTo>
                  <a:pt x="327" y="2743"/>
                </a:lnTo>
                <a:lnTo>
                  <a:pt x="327" y="2738"/>
                </a:lnTo>
                <a:lnTo>
                  <a:pt x="327" y="2728"/>
                </a:lnTo>
                <a:lnTo>
                  <a:pt x="322" y="2743"/>
                </a:lnTo>
                <a:lnTo>
                  <a:pt x="2276" y="2364"/>
                </a:lnTo>
                <a:lnTo>
                  <a:pt x="333" y="2889"/>
                </a:lnTo>
                <a:lnTo>
                  <a:pt x="338" y="2863"/>
                </a:lnTo>
                <a:lnTo>
                  <a:pt x="333" y="2868"/>
                </a:lnTo>
                <a:lnTo>
                  <a:pt x="333" y="2889"/>
                </a:lnTo>
                <a:lnTo>
                  <a:pt x="2276" y="2364"/>
                </a:lnTo>
                <a:lnTo>
                  <a:pt x="338" y="2670"/>
                </a:lnTo>
                <a:lnTo>
                  <a:pt x="343" y="2650"/>
                </a:lnTo>
                <a:lnTo>
                  <a:pt x="338" y="2660"/>
                </a:lnTo>
                <a:lnTo>
                  <a:pt x="338" y="2665"/>
                </a:lnTo>
                <a:lnTo>
                  <a:pt x="338" y="2670"/>
                </a:lnTo>
                <a:lnTo>
                  <a:pt x="2276" y="2364"/>
                </a:lnTo>
                <a:lnTo>
                  <a:pt x="2852" y="2629"/>
                </a:lnTo>
                <a:lnTo>
                  <a:pt x="2852" y="2608"/>
                </a:lnTo>
                <a:lnTo>
                  <a:pt x="2847" y="2587"/>
                </a:lnTo>
                <a:lnTo>
                  <a:pt x="2842" y="2582"/>
                </a:lnTo>
                <a:lnTo>
                  <a:pt x="2842" y="2593"/>
                </a:lnTo>
                <a:lnTo>
                  <a:pt x="2847" y="2618"/>
                </a:lnTo>
                <a:lnTo>
                  <a:pt x="2847" y="2629"/>
                </a:lnTo>
                <a:lnTo>
                  <a:pt x="2852" y="2629"/>
                </a:lnTo>
                <a:lnTo>
                  <a:pt x="2276" y="2364"/>
                </a:lnTo>
                <a:lnTo>
                  <a:pt x="852" y="779"/>
                </a:lnTo>
                <a:lnTo>
                  <a:pt x="847" y="785"/>
                </a:lnTo>
                <a:lnTo>
                  <a:pt x="852" y="785"/>
                </a:lnTo>
                <a:lnTo>
                  <a:pt x="857" y="779"/>
                </a:lnTo>
                <a:lnTo>
                  <a:pt x="852" y="779"/>
                </a:lnTo>
                <a:lnTo>
                  <a:pt x="2276" y="2364"/>
                </a:lnTo>
                <a:lnTo>
                  <a:pt x="863" y="650"/>
                </a:lnTo>
                <a:lnTo>
                  <a:pt x="852" y="650"/>
                </a:lnTo>
                <a:lnTo>
                  <a:pt x="852" y="660"/>
                </a:lnTo>
                <a:lnTo>
                  <a:pt x="852" y="655"/>
                </a:lnTo>
                <a:lnTo>
                  <a:pt x="852" y="660"/>
                </a:lnTo>
                <a:lnTo>
                  <a:pt x="857" y="655"/>
                </a:lnTo>
                <a:lnTo>
                  <a:pt x="863" y="650"/>
                </a:lnTo>
                <a:lnTo>
                  <a:pt x="2276" y="2364"/>
                </a:lnTo>
                <a:lnTo>
                  <a:pt x="847" y="520"/>
                </a:lnTo>
                <a:lnTo>
                  <a:pt x="852" y="520"/>
                </a:lnTo>
                <a:lnTo>
                  <a:pt x="857" y="515"/>
                </a:lnTo>
                <a:lnTo>
                  <a:pt x="847" y="520"/>
                </a:lnTo>
                <a:lnTo>
                  <a:pt x="847" y="525"/>
                </a:lnTo>
                <a:lnTo>
                  <a:pt x="847" y="520"/>
                </a:lnTo>
                <a:lnTo>
                  <a:pt x="2276" y="2364"/>
                </a:lnTo>
                <a:lnTo>
                  <a:pt x="847" y="774"/>
                </a:lnTo>
                <a:lnTo>
                  <a:pt x="847" y="774"/>
                </a:lnTo>
                <a:lnTo>
                  <a:pt x="842" y="774"/>
                </a:lnTo>
                <a:lnTo>
                  <a:pt x="842" y="774"/>
                </a:lnTo>
                <a:lnTo>
                  <a:pt x="847" y="774"/>
                </a:lnTo>
                <a:lnTo>
                  <a:pt x="2276" y="2364"/>
                </a:lnTo>
                <a:lnTo>
                  <a:pt x="894" y="551"/>
                </a:lnTo>
                <a:lnTo>
                  <a:pt x="899" y="551"/>
                </a:lnTo>
                <a:lnTo>
                  <a:pt x="899" y="546"/>
                </a:lnTo>
                <a:lnTo>
                  <a:pt x="894" y="551"/>
                </a:lnTo>
                <a:lnTo>
                  <a:pt x="2276" y="2364"/>
                </a:lnTo>
                <a:lnTo>
                  <a:pt x="904" y="629"/>
                </a:lnTo>
                <a:lnTo>
                  <a:pt x="899" y="634"/>
                </a:lnTo>
                <a:lnTo>
                  <a:pt x="899" y="639"/>
                </a:lnTo>
                <a:lnTo>
                  <a:pt x="904" y="634"/>
                </a:lnTo>
                <a:lnTo>
                  <a:pt x="904" y="629"/>
                </a:lnTo>
                <a:lnTo>
                  <a:pt x="2276" y="2364"/>
                </a:lnTo>
                <a:lnTo>
                  <a:pt x="868" y="889"/>
                </a:lnTo>
                <a:lnTo>
                  <a:pt x="873" y="883"/>
                </a:lnTo>
                <a:lnTo>
                  <a:pt x="878" y="878"/>
                </a:lnTo>
                <a:lnTo>
                  <a:pt x="868" y="878"/>
                </a:lnTo>
                <a:lnTo>
                  <a:pt x="868" y="883"/>
                </a:lnTo>
                <a:lnTo>
                  <a:pt x="863" y="883"/>
                </a:lnTo>
                <a:lnTo>
                  <a:pt x="857" y="889"/>
                </a:lnTo>
                <a:lnTo>
                  <a:pt x="863" y="889"/>
                </a:lnTo>
                <a:lnTo>
                  <a:pt x="868" y="889"/>
                </a:lnTo>
                <a:lnTo>
                  <a:pt x="2276" y="2364"/>
                </a:lnTo>
                <a:lnTo>
                  <a:pt x="894" y="546"/>
                </a:lnTo>
                <a:lnTo>
                  <a:pt x="899" y="540"/>
                </a:lnTo>
                <a:lnTo>
                  <a:pt x="894" y="540"/>
                </a:lnTo>
                <a:lnTo>
                  <a:pt x="894" y="546"/>
                </a:lnTo>
                <a:lnTo>
                  <a:pt x="2276" y="2364"/>
                </a:lnTo>
                <a:lnTo>
                  <a:pt x="889" y="676"/>
                </a:lnTo>
                <a:lnTo>
                  <a:pt x="904" y="665"/>
                </a:lnTo>
                <a:lnTo>
                  <a:pt x="883" y="676"/>
                </a:lnTo>
                <a:lnTo>
                  <a:pt x="889" y="676"/>
                </a:lnTo>
                <a:lnTo>
                  <a:pt x="2276" y="2364"/>
                </a:lnTo>
                <a:lnTo>
                  <a:pt x="883" y="738"/>
                </a:lnTo>
                <a:lnTo>
                  <a:pt x="889" y="738"/>
                </a:lnTo>
                <a:lnTo>
                  <a:pt x="889" y="733"/>
                </a:lnTo>
                <a:lnTo>
                  <a:pt x="883" y="733"/>
                </a:lnTo>
                <a:lnTo>
                  <a:pt x="883" y="738"/>
                </a:lnTo>
                <a:lnTo>
                  <a:pt x="2276" y="2364"/>
                </a:lnTo>
                <a:lnTo>
                  <a:pt x="889" y="577"/>
                </a:lnTo>
                <a:lnTo>
                  <a:pt x="883" y="577"/>
                </a:lnTo>
                <a:lnTo>
                  <a:pt x="878" y="582"/>
                </a:lnTo>
                <a:lnTo>
                  <a:pt x="889" y="577"/>
                </a:lnTo>
                <a:lnTo>
                  <a:pt x="2276" y="2364"/>
                </a:lnTo>
                <a:lnTo>
                  <a:pt x="894" y="727"/>
                </a:lnTo>
                <a:lnTo>
                  <a:pt x="899" y="722"/>
                </a:lnTo>
                <a:lnTo>
                  <a:pt x="889" y="727"/>
                </a:lnTo>
                <a:lnTo>
                  <a:pt x="894" y="727"/>
                </a:lnTo>
                <a:lnTo>
                  <a:pt x="2276" y="2364"/>
                </a:lnTo>
                <a:lnTo>
                  <a:pt x="883" y="707"/>
                </a:lnTo>
                <a:lnTo>
                  <a:pt x="883" y="712"/>
                </a:lnTo>
                <a:lnTo>
                  <a:pt x="889" y="712"/>
                </a:lnTo>
                <a:lnTo>
                  <a:pt x="894" y="712"/>
                </a:lnTo>
                <a:lnTo>
                  <a:pt x="899" y="707"/>
                </a:lnTo>
                <a:lnTo>
                  <a:pt x="899" y="702"/>
                </a:lnTo>
                <a:lnTo>
                  <a:pt x="894" y="702"/>
                </a:lnTo>
                <a:lnTo>
                  <a:pt x="889" y="702"/>
                </a:lnTo>
                <a:lnTo>
                  <a:pt x="889" y="707"/>
                </a:lnTo>
                <a:lnTo>
                  <a:pt x="883" y="707"/>
                </a:lnTo>
                <a:lnTo>
                  <a:pt x="2276" y="2364"/>
                </a:lnTo>
                <a:lnTo>
                  <a:pt x="1164" y="281"/>
                </a:lnTo>
                <a:lnTo>
                  <a:pt x="1164" y="286"/>
                </a:lnTo>
                <a:lnTo>
                  <a:pt x="1169" y="286"/>
                </a:lnTo>
                <a:lnTo>
                  <a:pt x="1174" y="286"/>
                </a:lnTo>
                <a:lnTo>
                  <a:pt x="1180" y="281"/>
                </a:lnTo>
                <a:lnTo>
                  <a:pt x="1185" y="281"/>
                </a:lnTo>
                <a:lnTo>
                  <a:pt x="1185" y="276"/>
                </a:lnTo>
                <a:lnTo>
                  <a:pt x="1190" y="270"/>
                </a:lnTo>
                <a:lnTo>
                  <a:pt x="1185" y="265"/>
                </a:lnTo>
                <a:lnTo>
                  <a:pt x="1174" y="270"/>
                </a:lnTo>
                <a:lnTo>
                  <a:pt x="1169" y="276"/>
                </a:lnTo>
                <a:lnTo>
                  <a:pt x="1164" y="276"/>
                </a:lnTo>
                <a:lnTo>
                  <a:pt x="1169" y="276"/>
                </a:lnTo>
                <a:lnTo>
                  <a:pt x="1164" y="281"/>
                </a:lnTo>
                <a:lnTo>
                  <a:pt x="2276" y="2364"/>
                </a:lnTo>
                <a:lnTo>
                  <a:pt x="1154" y="426"/>
                </a:lnTo>
                <a:lnTo>
                  <a:pt x="1159" y="426"/>
                </a:lnTo>
                <a:lnTo>
                  <a:pt x="1159" y="421"/>
                </a:lnTo>
                <a:lnTo>
                  <a:pt x="1164" y="421"/>
                </a:lnTo>
                <a:lnTo>
                  <a:pt x="1164" y="416"/>
                </a:lnTo>
                <a:lnTo>
                  <a:pt x="1159" y="416"/>
                </a:lnTo>
                <a:lnTo>
                  <a:pt x="1154" y="426"/>
                </a:lnTo>
                <a:lnTo>
                  <a:pt x="2276" y="2364"/>
                </a:lnTo>
                <a:lnTo>
                  <a:pt x="1128" y="364"/>
                </a:lnTo>
                <a:lnTo>
                  <a:pt x="1138" y="359"/>
                </a:lnTo>
                <a:lnTo>
                  <a:pt x="1148" y="348"/>
                </a:lnTo>
                <a:lnTo>
                  <a:pt x="1143" y="353"/>
                </a:lnTo>
                <a:lnTo>
                  <a:pt x="1143" y="348"/>
                </a:lnTo>
                <a:lnTo>
                  <a:pt x="1133" y="348"/>
                </a:lnTo>
                <a:lnTo>
                  <a:pt x="1128" y="364"/>
                </a:lnTo>
                <a:lnTo>
                  <a:pt x="2276" y="2364"/>
                </a:lnTo>
                <a:lnTo>
                  <a:pt x="1117" y="681"/>
                </a:lnTo>
                <a:lnTo>
                  <a:pt x="1117" y="686"/>
                </a:lnTo>
                <a:lnTo>
                  <a:pt x="1122" y="686"/>
                </a:lnTo>
                <a:lnTo>
                  <a:pt x="1128" y="686"/>
                </a:lnTo>
                <a:lnTo>
                  <a:pt x="1138" y="676"/>
                </a:lnTo>
                <a:lnTo>
                  <a:pt x="1138" y="670"/>
                </a:lnTo>
                <a:lnTo>
                  <a:pt x="1133" y="670"/>
                </a:lnTo>
                <a:lnTo>
                  <a:pt x="1117" y="676"/>
                </a:lnTo>
                <a:lnTo>
                  <a:pt x="1117" y="681"/>
                </a:lnTo>
                <a:lnTo>
                  <a:pt x="2276" y="2364"/>
                </a:lnTo>
                <a:lnTo>
                  <a:pt x="1096" y="743"/>
                </a:lnTo>
                <a:lnTo>
                  <a:pt x="1091" y="753"/>
                </a:lnTo>
                <a:lnTo>
                  <a:pt x="1091" y="748"/>
                </a:lnTo>
                <a:lnTo>
                  <a:pt x="1091" y="753"/>
                </a:lnTo>
                <a:lnTo>
                  <a:pt x="1091" y="759"/>
                </a:lnTo>
                <a:lnTo>
                  <a:pt x="1096" y="759"/>
                </a:lnTo>
                <a:lnTo>
                  <a:pt x="1091" y="759"/>
                </a:lnTo>
                <a:lnTo>
                  <a:pt x="1096" y="759"/>
                </a:lnTo>
                <a:lnTo>
                  <a:pt x="1096" y="753"/>
                </a:lnTo>
                <a:lnTo>
                  <a:pt x="1102" y="759"/>
                </a:lnTo>
                <a:lnTo>
                  <a:pt x="1107" y="759"/>
                </a:lnTo>
                <a:lnTo>
                  <a:pt x="1112" y="753"/>
                </a:lnTo>
                <a:lnTo>
                  <a:pt x="1117" y="753"/>
                </a:lnTo>
                <a:lnTo>
                  <a:pt x="1112" y="748"/>
                </a:lnTo>
                <a:lnTo>
                  <a:pt x="1107" y="748"/>
                </a:lnTo>
                <a:lnTo>
                  <a:pt x="1112" y="743"/>
                </a:lnTo>
                <a:lnTo>
                  <a:pt x="1107" y="743"/>
                </a:lnTo>
                <a:lnTo>
                  <a:pt x="1096" y="743"/>
                </a:lnTo>
                <a:lnTo>
                  <a:pt x="2276" y="2364"/>
                </a:lnTo>
                <a:lnTo>
                  <a:pt x="1133" y="774"/>
                </a:lnTo>
                <a:lnTo>
                  <a:pt x="1128" y="774"/>
                </a:lnTo>
                <a:lnTo>
                  <a:pt x="1133" y="774"/>
                </a:lnTo>
                <a:lnTo>
                  <a:pt x="1133" y="774"/>
                </a:lnTo>
                <a:lnTo>
                  <a:pt x="2276" y="2364"/>
                </a:lnTo>
                <a:lnTo>
                  <a:pt x="1154" y="530"/>
                </a:lnTo>
                <a:lnTo>
                  <a:pt x="1148" y="530"/>
                </a:lnTo>
                <a:lnTo>
                  <a:pt x="1148" y="535"/>
                </a:lnTo>
                <a:lnTo>
                  <a:pt x="1154" y="535"/>
                </a:lnTo>
                <a:lnTo>
                  <a:pt x="1159" y="530"/>
                </a:lnTo>
                <a:lnTo>
                  <a:pt x="1164" y="530"/>
                </a:lnTo>
                <a:lnTo>
                  <a:pt x="1164" y="525"/>
                </a:lnTo>
                <a:lnTo>
                  <a:pt x="1164" y="520"/>
                </a:lnTo>
                <a:lnTo>
                  <a:pt x="1159" y="525"/>
                </a:lnTo>
                <a:lnTo>
                  <a:pt x="1148" y="530"/>
                </a:lnTo>
                <a:lnTo>
                  <a:pt x="1154" y="530"/>
                </a:lnTo>
                <a:lnTo>
                  <a:pt x="2276" y="2364"/>
                </a:lnTo>
                <a:lnTo>
                  <a:pt x="1143" y="447"/>
                </a:lnTo>
                <a:lnTo>
                  <a:pt x="1148" y="442"/>
                </a:lnTo>
                <a:lnTo>
                  <a:pt x="1148" y="447"/>
                </a:lnTo>
                <a:lnTo>
                  <a:pt x="1154" y="442"/>
                </a:lnTo>
                <a:lnTo>
                  <a:pt x="1148" y="442"/>
                </a:lnTo>
                <a:lnTo>
                  <a:pt x="1143" y="447"/>
                </a:lnTo>
                <a:lnTo>
                  <a:pt x="2276" y="2364"/>
                </a:lnTo>
                <a:lnTo>
                  <a:pt x="982" y="598"/>
                </a:lnTo>
                <a:lnTo>
                  <a:pt x="977" y="603"/>
                </a:lnTo>
                <a:lnTo>
                  <a:pt x="982" y="603"/>
                </a:lnTo>
                <a:lnTo>
                  <a:pt x="977" y="603"/>
                </a:lnTo>
                <a:lnTo>
                  <a:pt x="982" y="603"/>
                </a:lnTo>
                <a:lnTo>
                  <a:pt x="982" y="598"/>
                </a:lnTo>
                <a:lnTo>
                  <a:pt x="2276" y="2364"/>
                </a:lnTo>
                <a:lnTo>
                  <a:pt x="982" y="447"/>
                </a:lnTo>
                <a:lnTo>
                  <a:pt x="987" y="447"/>
                </a:lnTo>
                <a:lnTo>
                  <a:pt x="987" y="452"/>
                </a:lnTo>
                <a:lnTo>
                  <a:pt x="992" y="447"/>
                </a:lnTo>
                <a:lnTo>
                  <a:pt x="1008" y="437"/>
                </a:lnTo>
                <a:lnTo>
                  <a:pt x="1008" y="431"/>
                </a:lnTo>
                <a:lnTo>
                  <a:pt x="1013" y="426"/>
                </a:lnTo>
                <a:lnTo>
                  <a:pt x="1029" y="421"/>
                </a:lnTo>
                <a:lnTo>
                  <a:pt x="1024" y="416"/>
                </a:lnTo>
                <a:lnTo>
                  <a:pt x="1013" y="426"/>
                </a:lnTo>
                <a:lnTo>
                  <a:pt x="1003" y="431"/>
                </a:lnTo>
                <a:lnTo>
                  <a:pt x="992" y="437"/>
                </a:lnTo>
                <a:lnTo>
                  <a:pt x="987" y="437"/>
                </a:lnTo>
                <a:lnTo>
                  <a:pt x="987" y="442"/>
                </a:lnTo>
                <a:lnTo>
                  <a:pt x="982" y="447"/>
                </a:lnTo>
                <a:lnTo>
                  <a:pt x="2276" y="2364"/>
                </a:lnTo>
                <a:lnTo>
                  <a:pt x="1102" y="374"/>
                </a:lnTo>
                <a:lnTo>
                  <a:pt x="1107" y="374"/>
                </a:lnTo>
                <a:lnTo>
                  <a:pt x="1102" y="369"/>
                </a:lnTo>
                <a:lnTo>
                  <a:pt x="1096" y="374"/>
                </a:lnTo>
                <a:lnTo>
                  <a:pt x="1102" y="374"/>
                </a:lnTo>
                <a:lnTo>
                  <a:pt x="1096" y="374"/>
                </a:lnTo>
                <a:lnTo>
                  <a:pt x="1096" y="379"/>
                </a:lnTo>
                <a:lnTo>
                  <a:pt x="1102" y="374"/>
                </a:lnTo>
                <a:lnTo>
                  <a:pt x="2276" y="2364"/>
                </a:lnTo>
                <a:lnTo>
                  <a:pt x="1039" y="281"/>
                </a:lnTo>
                <a:lnTo>
                  <a:pt x="1039" y="286"/>
                </a:lnTo>
                <a:lnTo>
                  <a:pt x="1044" y="286"/>
                </a:lnTo>
                <a:lnTo>
                  <a:pt x="1055" y="281"/>
                </a:lnTo>
                <a:lnTo>
                  <a:pt x="1060" y="276"/>
                </a:lnTo>
                <a:lnTo>
                  <a:pt x="1060" y="270"/>
                </a:lnTo>
                <a:lnTo>
                  <a:pt x="1055" y="265"/>
                </a:lnTo>
                <a:lnTo>
                  <a:pt x="1044" y="270"/>
                </a:lnTo>
                <a:lnTo>
                  <a:pt x="1039" y="276"/>
                </a:lnTo>
                <a:lnTo>
                  <a:pt x="1039" y="281"/>
                </a:lnTo>
                <a:lnTo>
                  <a:pt x="2276" y="2364"/>
                </a:lnTo>
                <a:lnTo>
                  <a:pt x="1013" y="369"/>
                </a:lnTo>
                <a:lnTo>
                  <a:pt x="1024" y="369"/>
                </a:lnTo>
                <a:lnTo>
                  <a:pt x="1029" y="369"/>
                </a:lnTo>
                <a:lnTo>
                  <a:pt x="1029" y="364"/>
                </a:lnTo>
                <a:lnTo>
                  <a:pt x="1034" y="364"/>
                </a:lnTo>
                <a:lnTo>
                  <a:pt x="1039" y="353"/>
                </a:lnTo>
                <a:lnTo>
                  <a:pt x="1034" y="353"/>
                </a:lnTo>
                <a:lnTo>
                  <a:pt x="1029" y="353"/>
                </a:lnTo>
                <a:lnTo>
                  <a:pt x="1024" y="359"/>
                </a:lnTo>
                <a:lnTo>
                  <a:pt x="1013" y="364"/>
                </a:lnTo>
                <a:lnTo>
                  <a:pt x="1013" y="369"/>
                </a:lnTo>
                <a:lnTo>
                  <a:pt x="2276" y="2364"/>
                </a:lnTo>
                <a:lnTo>
                  <a:pt x="998" y="426"/>
                </a:lnTo>
                <a:lnTo>
                  <a:pt x="992" y="426"/>
                </a:lnTo>
                <a:lnTo>
                  <a:pt x="1003" y="421"/>
                </a:lnTo>
                <a:lnTo>
                  <a:pt x="998" y="421"/>
                </a:lnTo>
                <a:lnTo>
                  <a:pt x="998" y="426"/>
                </a:lnTo>
                <a:lnTo>
                  <a:pt x="2276" y="2364"/>
                </a:lnTo>
                <a:lnTo>
                  <a:pt x="1133" y="748"/>
                </a:lnTo>
                <a:lnTo>
                  <a:pt x="1133" y="753"/>
                </a:lnTo>
                <a:lnTo>
                  <a:pt x="1138" y="753"/>
                </a:lnTo>
                <a:lnTo>
                  <a:pt x="1143" y="748"/>
                </a:lnTo>
                <a:lnTo>
                  <a:pt x="1148" y="748"/>
                </a:lnTo>
                <a:lnTo>
                  <a:pt x="1148" y="743"/>
                </a:lnTo>
                <a:lnTo>
                  <a:pt x="1154" y="743"/>
                </a:lnTo>
                <a:lnTo>
                  <a:pt x="1159" y="738"/>
                </a:lnTo>
                <a:lnTo>
                  <a:pt x="1159" y="733"/>
                </a:lnTo>
                <a:lnTo>
                  <a:pt x="1143" y="738"/>
                </a:lnTo>
                <a:lnTo>
                  <a:pt x="1138" y="743"/>
                </a:lnTo>
                <a:lnTo>
                  <a:pt x="1133" y="748"/>
                </a:lnTo>
                <a:lnTo>
                  <a:pt x="2276" y="2364"/>
                </a:lnTo>
                <a:lnTo>
                  <a:pt x="967" y="977"/>
                </a:lnTo>
                <a:lnTo>
                  <a:pt x="956" y="982"/>
                </a:lnTo>
                <a:lnTo>
                  <a:pt x="951" y="987"/>
                </a:lnTo>
                <a:lnTo>
                  <a:pt x="956" y="987"/>
                </a:lnTo>
                <a:lnTo>
                  <a:pt x="961" y="987"/>
                </a:lnTo>
                <a:lnTo>
                  <a:pt x="967" y="982"/>
                </a:lnTo>
                <a:lnTo>
                  <a:pt x="967" y="977"/>
                </a:lnTo>
                <a:lnTo>
                  <a:pt x="2276" y="2364"/>
                </a:lnTo>
                <a:lnTo>
                  <a:pt x="930" y="925"/>
                </a:lnTo>
                <a:lnTo>
                  <a:pt x="935" y="925"/>
                </a:lnTo>
                <a:lnTo>
                  <a:pt x="935" y="920"/>
                </a:lnTo>
                <a:lnTo>
                  <a:pt x="935" y="925"/>
                </a:lnTo>
                <a:lnTo>
                  <a:pt x="946" y="925"/>
                </a:lnTo>
                <a:lnTo>
                  <a:pt x="951" y="920"/>
                </a:lnTo>
                <a:lnTo>
                  <a:pt x="951" y="915"/>
                </a:lnTo>
                <a:lnTo>
                  <a:pt x="961" y="904"/>
                </a:lnTo>
                <a:lnTo>
                  <a:pt x="956" y="904"/>
                </a:lnTo>
                <a:lnTo>
                  <a:pt x="946" y="915"/>
                </a:lnTo>
                <a:lnTo>
                  <a:pt x="930" y="925"/>
                </a:lnTo>
                <a:lnTo>
                  <a:pt x="2276" y="2364"/>
                </a:lnTo>
                <a:lnTo>
                  <a:pt x="967" y="831"/>
                </a:lnTo>
                <a:lnTo>
                  <a:pt x="967" y="837"/>
                </a:lnTo>
                <a:lnTo>
                  <a:pt x="972" y="837"/>
                </a:lnTo>
                <a:lnTo>
                  <a:pt x="977" y="831"/>
                </a:lnTo>
                <a:lnTo>
                  <a:pt x="982" y="826"/>
                </a:lnTo>
                <a:lnTo>
                  <a:pt x="977" y="821"/>
                </a:lnTo>
                <a:lnTo>
                  <a:pt x="972" y="826"/>
                </a:lnTo>
                <a:lnTo>
                  <a:pt x="967" y="831"/>
                </a:lnTo>
                <a:lnTo>
                  <a:pt x="2276" y="2364"/>
                </a:lnTo>
                <a:lnTo>
                  <a:pt x="946" y="1034"/>
                </a:lnTo>
                <a:lnTo>
                  <a:pt x="935" y="1034"/>
                </a:lnTo>
                <a:lnTo>
                  <a:pt x="925" y="1034"/>
                </a:lnTo>
                <a:lnTo>
                  <a:pt x="920" y="1039"/>
                </a:lnTo>
                <a:lnTo>
                  <a:pt x="915" y="1039"/>
                </a:lnTo>
                <a:lnTo>
                  <a:pt x="915" y="1044"/>
                </a:lnTo>
                <a:lnTo>
                  <a:pt x="904" y="1050"/>
                </a:lnTo>
                <a:lnTo>
                  <a:pt x="909" y="1050"/>
                </a:lnTo>
                <a:lnTo>
                  <a:pt x="899" y="105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70"/>
                </a:lnTo>
                <a:lnTo>
                  <a:pt x="899" y="1070"/>
                </a:lnTo>
                <a:lnTo>
                  <a:pt x="904" y="1070"/>
                </a:lnTo>
                <a:lnTo>
                  <a:pt x="909" y="1070"/>
                </a:lnTo>
                <a:lnTo>
                  <a:pt x="904" y="1076"/>
                </a:lnTo>
                <a:lnTo>
                  <a:pt x="915" y="1065"/>
                </a:lnTo>
                <a:lnTo>
                  <a:pt x="915" y="1070"/>
                </a:lnTo>
                <a:lnTo>
                  <a:pt x="920" y="1065"/>
                </a:lnTo>
                <a:lnTo>
                  <a:pt x="930" y="1055"/>
                </a:lnTo>
                <a:lnTo>
                  <a:pt x="935" y="1050"/>
                </a:lnTo>
                <a:lnTo>
                  <a:pt x="946" y="1044"/>
                </a:lnTo>
                <a:lnTo>
                  <a:pt x="946" y="1039"/>
                </a:lnTo>
                <a:lnTo>
                  <a:pt x="946" y="1034"/>
                </a:lnTo>
                <a:lnTo>
                  <a:pt x="2276" y="2364"/>
                </a:lnTo>
                <a:lnTo>
                  <a:pt x="899" y="748"/>
                </a:lnTo>
                <a:lnTo>
                  <a:pt x="894" y="753"/>
                </a:lnTo>
                <a:lnTo>
                  <a:pt x="894" y="748"/>
                </a:lnTo>
                <a:lnTo>
                  <a:pt x="899" y="743"/>
                </a:lnTo>
                <a:lnTo>
                  <a:pt x="894" y="743"/>
                </a:lnTo>
                <a:lnTo>
                  <a:pt x="889" y="743"/>
                </a:lnTo>
                <a:lnTo>
                  <a:pt x="883" y="748"/>
                </a:lnTo>
                <a:lnTo>
                  <a:pt x="878" y="753"/>
                </a:lnTo>
                <a:lnTo>
                  <a:pt x="878" y="759"/>
                </a:lnTo>
                <a:lnTo>
                  <a:pt x="883" y="759"/>
                </a:lnTo>
                <a:lnTo>
                  <a:pt x="889" y="759"/>
                </a:lnTo>
                <a:lnTo>
                  <a:pt x="889" y="753"/>
                </a:lnTo>
                <a:lnTo>
                  <a:pt x="889" y="759"/>
                </a:lnTo>
                <a:lnTo>
                  <a:pt x="889" y="753"/>
                </a:lnTo>
                <a:lnTo>
                  <a:pt x="894" y="753"/>
                </a:lnTo>
                <a:lnTo>
                  <a:pt x="899" y="748"/>
                </a:lnTo>
                <a:lnTo>
                  <a:pt x="2276" y="2364"/>
                </a:lnTo>
                <a:lnTo>
                  <a:pt x="868" y="1003"/>
                </a:lnTo>
                <a:lnTo>
                  <a:pt x="873" y="998"/>
                </a:lnTo>
                <a:lnTo>
                  <a:pt x="878" y="998"/>
                </a:lnTo>
                <a:lnTo>
                  <a:pt x="878" y="992"/>
                </a:lnTo>
                <a:lnTo>
                  <a:pt x="878" y="987"/>
                </a:lnTo>
                <a:lnTo>
                  <a:pt x="873" y="987"/>
                </a:lnTo>
                <a:lnTo>
                  <a:pt x="868" y="987"/>
                </a:lnTo>
                <a:lnTo>
                  <a:pt x="863" y="992"/>
                </a:lnTo>
                <a:lnTo>
                  <a:pt x="857" y="998"/>
                </a:lnTo>
                <a:lnTo>
                  <a:pt x="857" y="1003"/>
                </a:lnTo>
                <a:lnTo>
                  <a:pt x="863" y="1003"/>
                </a:lnTo>
                <a:lnTo>
                  <a:pt x="868" y="1003"/>
                </a:lnTo>
                <a:lnTo>
                  <a:pt x="2276" y="2364"/>
                </a:lnTo>
                <a:lnTo>
                  <a:pt x="878" y="1039"/>
                </a:lnTo>
                <a:lnTo>
                  <a:pt x="878" y="1034"/>
                </a:lnTo>
                <a:lnTo>
                  <a:pt x="873" y="1034"/>
                </a:lnTo>
                <a:lnTo>
                  <a:pt x="873" y="1039"/>
                </a:lnTo>
                <a:lnTo>
                  <a:pt x="878" y="1039"/>
                </a:lnTo>
                <a:lnTo>
                  <a:pt x="2276" y="2364"/>
                </a:lnTo>
                <a:lnTo>
                  <a:pt x="889" y="821"/>
                </a:lnTo>
                <a:lnTo>
                  <a:pt x="878" y="826"/>
                </a:lnTo>
                <a:lnTo>
                  <a:pt x="878" y="831"/>
                </a:lnTo>
                <a:lnTo>
                  <a:pt x="878" y="837"/>
                </a:lnTo>
                <a:lnTo>
                  <a:pt x="883" y="837"/>
                </a:lnTo>
                <a:lnTo>
                  <a:pt x="889" y="831"/>
                </a:lnTo>
                <a:lnTo>
                  <a:pt x="889" y="826"/>
                </a:lnTo>
                <a:lnTo>
                  <a:pt x="889" y="821"/>
                </a:lnTo>
                <a:lnTo>
                  <a:pt x="2276" y="2364"/>
                </a:lnTo>
                <a:lnTo>
                  <a:pt x="837" y="946"/>
                </a:lnTo>
                <a:lnTo>
                  <a:pt x="842" y="946"/>
                </a:lnTo>
                <a:lnTo>
                  <a:pt x="847" y="946"/>
                </a:lnTo>
                <a:lnTo>
                  <a:pt x="857" y="940"/>
                </a:lnTo>
                <a:lnTo>
                  <a:pt x="863" y="925"/>
                </a:lnTo>
                <a:lnTo>
                  <a:pt x="868" y="920"/>
                </a:lnTo>
                <a:lnTo>
                  <a:pt x="857" y="925"/>
                </a:lnTo>
                <a:lnTo>
                  <a:pt x="863" y="925"/>
                </a:lnTo>
                <a:lnTo>
                  <a:pt x="857" y="925"/>
                </a:lnTo>
                <a:lnTo>
                  <a:pt x="847" y="935"/>
                </a:lnTo>
                <a:lnTo>
                  <a:pt x="842" y="940"/>
                </a:lnTo>
                <a:lnTo>
                  <a:pt x="837" y="946"/>
                </a:lnTo>
                <a:lnTo>
                  <a:pt x="2276" y="2364"/>
                </a:lnTo>
                <a:lnTo>
                  <a:pt x="1076" y="873"/>
                </a:lnTo>
                <a:lnTo>
                  <a:pt x="1081" y="868"/>
                </a:lnTo>
                <a:lnTo>
                  <a:pt x="1086" y="868"/>
                </a:lnTo>
                <a:lnTo>
                  <a:pt x="1086" y="863"/>
                </a:lnTo>
                <a:lnTo>
                  <a:pt x="1076" y="863"/>
                </a:lnTo>
                <a:lnTo>
                  <a:pt x="1081" y="857"/>
                </a:lnTo>
                <a:lnTo>
                  <a:pt x="1076" y="852"/>
                </a:lnTo>
                <a:lnTo>
                  <a:pt x="1076" y="847"/>
                </a:lnTo>
                <a:lnTo>
                  <a:pt x="1065" y="852"/>
                </a:lnTo>
                <a:lnTo>
                  <a:pt x="1060" y="857"/>
                </a:lnTo>
                <a:lnTo>
                  <a:pt x="1050" y="863"/>
                </a:lnTo>
                <a:lnTo>
                  <a:pt x="1055" y="863"/>
                </a:lnTo>
                <a:lnTo>
                  <a:pt x="1050" y="868"/>
                </a:lnTo>
                <a:lnTo>
                  <a:pt x="1055" y="868"/>
                </a:lnTo>
                <a:lnTo>
                  <a:pt x="1050" y="868"/>
                </a:lnTo>
                <a:lnTo>
                  <a:pt x="1055" y="873"/>
                </a:lnTo>
                <a:lnTo>
                  <a:pt x="105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65" y="873"/>
                </a:lnTo>
                <a:lnTo>
                  <a:pt x="1065" y="878"/>
                </a:lnTo>
                <a:lnTo>
                  <a:pt x="1070" y="873"/>
                </a:lnTo>
                <a:lnTo>
                  <a:pt x="1076" y="878"/>
                </a:lnTo>
                <a:lnTo>
                  <a:pt x="1076" y="873"/>
                </a:lnTo>
                <a:lnTo>
                  <a:pt x="2276" y="2364"/>
                </a:lnTo>
                <a:lnTo>
                  <a:pt x="1024" y="1008"/>
                </a:lnTo>
                <a:lnTo>
                  <a:pt x="1029" y="1008"/>
                </a:lnTo>
                <a:lnTo>
                  <a:pt x="1029" y="1003"/>
                </a:lnTo>
                <a:lnTo>
                  <a:pt x="1024" y="1008"/>
                </a:lnTo>
                <a:lnTo>
                  <a:pt x="2276" y="2364"/>
                </a:lnTo>
                <a:lnTo>
                  <a:pt x="1122" y="987"/>
                </a:lnTo>
                <a:lnTo>
                  <a:pt x="1117" y="982"/>
                </a:lnTo>
                <a:lnTo>
                  <a:pt x="1107" y="982"/>
                </a:lnTo>
                <a:lnTo>
                  <a:pt x="1096" y="987"/>
                </a:lnTo>
                <a:lnTo>
                  <a:pt x="1102" y="987"/>
                </a:lnTo>
                <a:lnTo>
                  <a:pt x="1096" y="992"/>
                </a:lnTo>
                <a:lnTo>
                  <a:pt x="1091" y="998"/>
                </a:lnTo>
                <a:lnTo>
                  <a:pt x="1096" y="998"/>
                </a:lnTo>
                <a:lnTo>
                  <a:pt x="1091" y="1003"/>
                </a:lnTo>
                <a:lnTo>
                  <a:pt x="1096" y="998"/>
                </a:lnTo>
                <a:lnTo>
                  <a:pt x="1096" y="1003"/>
                </a:lnTo>
                <a:lnTo>
                  <a:pt x="1096" y="998"/>
                </a:lnTo>
                <a:lnTo>
                  <a:pt x="1102" y="1003"/>
                </a:lnTo>
                <a:lnTo>
                  <a:pt x="1107" y="998"/>
                </a:lnTo>
                <a:lnTo>
                  <a:pt x="1107" y="1003"/>
                </a:lnTo>
                <a:lnTo>
                  <a:pt x="1107" y="998"/>
                </a:lnTo>
                <a:lnTo>
                  <a:pt x="1112" y="998"/>
                </a:lnTo>
                <a:lnTo>
                  <a:pt x="1117" y="987"/>
                </a:lnTo>
                <a:lnTo>
                  <a:pt x="1122" y="987"/>
                </a:lnTo>
                <a:lnTo>
                  <a:pt x="2276" y="2364"/>
                </a:lnTo>
                <a:lnTo>
                  <a:pt x="992" y="1008"/>
                </a:lnTo>
                <a:lnTo>
                  <a:pt x="998" y="1008"/>
                </a:lnTo>
                <a:lnTo>
                  <a:pt x="998" y="1003"/>
                </a:lnTo>
                <a:lnTo>
                  <a:pt x="987" y="1008"/>
                </a:lnTo>
                <a:lnTo>
                  <a:pt x="987" y="1013"/>
                </a:lnTo>
                <a:lnTo>
                  <a:pt x="992" y="1008"/>
                </a:lnTo>
                <a:lnTo>
                  <a:pt x="987" y="1013"/>
                </a:lnTo>
                <a:lnTo>
                  <a:pt x="992" y="1008"/>
                </a:lnTo>
                <a:lnTo>
                  <a:pt x="2276" y="2364"/>
                </a:lnTo>
                <a:lnTo>
                  <a:pt x="987" y="987"/>
                </a:lnTo>
                <a:lnTo>
                  <a:pt x="992" y="982"/>
                </a:lnTo>
                <a:lnTo>
                  <a:pt x="992" y="977"/>
                </a:lnTo>
                <a:lnTo>
                  <a:pt x="987" y="977"/>
                </a:lnTo>
                <a:lnTo>
                  <a:pt x="982" y="982"/>
                </a:lnTo>
                <a:lnTo>
                  <a:pt x="982" y="987"/>
                </a:lnTo>
                <a:lnTo>
                  <a:pt x="987" y="987"/>
                </a:lnTo>
                <a:lnTo>
                  <a:pt x="2276" y="2364"/>
                </a:lnTo>
                <a:lnTo>
                  <a:pt x="998" y="883"/>
                </a:lnTo>
                <a:lnTo>
                  <a:pt x="987" y="883"/>
                </a:lnTo>
                <a:lnTo>
                  <a:pt x="972" y="894"/>
                </a:lnTo>
                <a:lnTo>
                  <a:pt x="972" y="899"/>
                </a:lnTo>
                <a:lnTo>
                  <a:pt x="977" y="904"/>
                </a:lnTo>
                <a:lnTo>
                  <a:pt x="972" y="915"/>
                </a:lnTo>
                <a:lnTo>
                  <a:pt x="977" y="904"/>
                </a:lnTo>
                <a:lnTo>
                  <a:pt x="977" y="909"/>
                </a:lnTo>
                <a:lnTo>
                  <a:pt x="982" y="909"/>
                </a:lnTo>
                <a:lnTo>
                  <a:pt x="982" y="915"/>
                </a:lnTo>
                <a:lnTo>
                  <a:pt x="982" y="909"/>
                </a:lnTo>
                <a:lnTo>
                  <a:pt x="987" y="909"/>
                </a:lnTo>
                <a:lnTo>
                  <a:pt x="992" y="899"/>
                </a:lnTo>
                <a:lnTo>
                  <a:pt x="998" y="899"/>
                </a:lnTo>
                <a:lnTo>
                  <a:pt x="1003" y="894"/>
                </a:lnTo>
                <a:lnTo>
                  <a:pt x="1003" y="889"/>
                </a:lnTo>
                <a:lnTo>
                  <a:pt x="998" y="883"/>
                </a:lnTo>
                <a:lnTo>
                  <a:pt x="2276" y="2364"/>
                </a:lnTo>
                <a:lnTo>
                  <a:pt x="1018" y="863"/>
                </a:lnTo>
                <a:lnTo>
                  <a:pt x="1018" y="857"/>
                </a:lnTo>
                <a:lnTo>
                  <a:pt x="1013" y="857"/>
                </a:lnTo>
                <a:lnTo>
                  <a:pt x="1008" y="857"/>
                </a:lnTo>
                <a:lnTo>
                  <a:pt x="1003" y="863"/>
                </a:lnTo>
                <a:lnTo>
                  <a:pt x="998" y="863"/>
                </a:lnTo>
                <a:lnTo>
                  <a:pt x="992" y="868"/>
                </a:lnTo>
                <a:lnTo>
                  <a:pt x="998" y="873"/>
                </a:lnTo>
                <a:lnTo>
                  <a:pt x="987" y="878"/>
                </a:lnTo>
                <a:lnTo>
                  <a:pt x="992" y="878"/>
                </a:lnTo>
                <a:lnTo>
                  <a:pt x="992" y="873"/>
                </a:lnTo>
                <a:lnTo>
                  <a:pt x="992" y="878"/>
                </a:lnTo>
                <a:lnTo>
                  <a:pt x="998" y="878"/>
                </a:lnTo>
                <a:lnTo>
                  <a:pt x="1003" y="878"/>
                </a:lnTo>
                <a:lnTo>
                  <a:pt x="1008" y="878"/>
                </a:lnTo>
                <a:lnTo>
                  <a:pt x="1013" y="868"/>
                </a:lnTo>
                <a:lnTo>
                  <a:pt x="1018" y="868"/>
                </a:lnTo>
                <a:lnTo>
                  <a:pt x="1018" y="863"/>
                </a:lnTo>
                <a:lnTo>
                  <a:pt x="2276" y="2364"/>
                </a:lnTo>
                <a:lnTo>
                  <a:pt x="1018" y="1008"/>
                </a:lnTo>
                <a:lnTo>
                  <a:pt x="1018" y="1003"/>
                </a:lnTo>
                <a:lnTo>
                  <a:pt x="1008" y="1013"/>
                </a:lnTo>
                <a:lnTo>
                  <a:pt x="1013" y="1013"/>
                </a:lnTo>
                <a:lnTo>
                  <a:pt x="1008" y="1013"/>
                </a:lnTo>
                <a:lnTo>
                  <a:pt x="1018" y="1008"/>
                </a:lnTo>
                <a:lnTo>
                  <a:pt x="2276" y="2364"/>
                </a:lnTo>
                <a:lnTo>
                  <a:pt x="925" y="847"/>
                </a:lnTo>
                <a:lnTo>
                  <a:pt x="920" y="847"/>
                </a:lnTo>
                <a:lnTo>
                  <a:pt x="920" y="852"/>
                </a:lnTo>
                <a:lnTo>
                  <a:pt x="915" y="852"/>
                </a:lnTo>
                <a:lnTo>
                  <a:pt x="925" y="847"/>
                </a:lnTo>
                <a:lnTo>
                  <a:pt x="2276" y="2364"/>
                </a:lnTo>
                <a:lnTo>
                  <a:pt x="946" y="624"/>
                </a:lnTo>
                <a:lnTo>
                  <a:pt x="951" y="618"/>
                </a:lnTo>
                <a:lnTo>
                  <a:pt x="946" y="618"/>
                </a:lnTo>
                <a:lnTo>
                  <a:pt x="946" y="624"/>
                </a:lnTo>
                <a:lnTo>
                  <a:pt x="2276" y="2364"/>
                </a:lnTo>
                <a:lnTo>
                  <a:pt x="909" y="483"/>
                </a:lnTo>
                <a:lnTo>
                  <a:pt x="904" y="483"/>
                </a:lnTo>
                <a:lnTo>
                  <a:pt x="899" y="489"/>
                </a:lnTo>
                <a:lnTo>
                  <a:pt x="904" y="483"/>
                </a:lnTo>
                <a:lnTo>
                  <a:pt x="899" y="489"/>
                </a:lnTo>
                <a:lnTo>
                  <a:pt x="909" y="483"/>
                </a:lnTo>
                <a:lnTo>
                  <a:pt x="2276" y="2364"/>
                </a:lnTo>
                <a:lnTo>
                  <a:pt x="904" y="909"/>
                </a:lnTo>
                <a:lnTo>
                  <a:pt x="909" y="909"/>
                </a:lnTo>
                <a:lnTo>
                  <a:pt x="915" y="904"/>
                </a:lnTo>
                <a:lnTo>
                  <a:pt x="915" y="899"/>
                </a:lnTo>
                <a:lnTo>
                  <a:pt x="909" y="899"/>
                </a:lnTo>
                <a:lnTo>
                  <a:pt x="904" y="909"/>
                </a:lnTo>
                <a:lnTo>
                  <a:pt x="2276" y="2364"/>
                </a:lnTo>
                <a:lnTo>
                  <a:pt x="925" y="359"/>
                </a:lnTo>
                <a:lnTo>
                  <a:pt x="930" y="353"/>
                </a:lnTo>
                <a:lnTo>
                  <a:pt x="925" y="353"/>
                </a:lnTo>
                <a:lnTo>
                  <a:pt x="920" y="359"/>
                </a:lnTo>
                <a:lnTo>
                  <a:pt x="925" y="359"/>
                </a:lnTo>
                <a:lnTo>
                  <a:pt x="2276" y="2364"/>
                </a:lnTo>
                <a:lnTo>
                  <a:pt x="915" y="348"/>
                </a:lnTo>
                <a:lnTo>
                  <a:pt x="920" y="348"/>
                </a:lnTo>
                <a:lnTo>
                  <a:pt x="915" y="343"/>
                </a:lnTo>
                <a:lnTo>
                  <a:pt x="915" y="348"/>
                </a:lnTo>
                <a:lnTo>
                  <a:pt x="2276" y="2364"/>
                </a:lnTo>
                <a:lnTo>
                  <a:pt x="925" y="457"/>
                </a:lnTo>
                <a:lnTo>
                  <a:pt x="915" y="468"/>
                </a:lnTo>
                <a:lnTo>
                  <a:pt x="920" y="468"/>
                </a:lnTo>
                <a:lnTo>
                  <a:pt x="915" y="468"/>
                </a:lnTo>
                <a:lnTo>
                  <a:pt x="920" y="468"/>
                </a:lnTo>
                <a:lnTo>
                  <a:pt x="925" y="468"/>
                </a:lnTo>
                <a:lnTo>
                  <a:pt x="930" y="463"/>
                </a:lnTo>
                <a:lnTo>
                  <a:pt x="925" y="457"/>
                </a:lnTo>
                <a:lnTo>
                  <a:pt x="2276" y="2364"/>
                </a:lnTo>
                <a:lnTo>
                  <a:pt x="842" y="717"/>
                </a:lnTo>
                <a:lnTo>
                  <a:pt x="837" y="717"/>
                </a:lnTo>
                <a:lnTo>
                  <a:pt x="837" y="722"/>
                </a:lnTo>
                <a:lnTo>
                  <a:pt x="842" y="717"/>
                </a:lnTo>
                <a:lnTo>
                  <a:pt x="2276" y="2364"/>
                </a:lnTo>
                <a:lnTo>
                  <a:pt x="878" y="722"/>
                </a:lnTo>
                <a:lnTo>
                  <a:pt x="883" y="717"/>
                </a:lnTo>
                <a:lnTo>
                  <a:pt x="878" y="717"/>
                </a:lnTo>
                <a:lnTo>
                  <a:pt x="873" y="722"/>
                </a:lnTo>
                <a:lnTo>
                  <a:pt x="878" y="722"/>
                </a:lnTo>
                <a:lnTo>
                  <a:pt x="2276" y="2364"/>
                </a:lnTo>
                <a:lnTo>
                  <a:pt x="920" y="1024"/>
                </a:lnTo>
                <a:lnTo>
                  <a:pt x="920" y="1018"/>
                </a:lnTo>
                <a:lnTo>
                  <a:pt x="915" y="1024"/>
                </a:lnTo>
                <a:lnTo>
                  <a:pt x="920" y="1024"/>
                </a:lnTo>
                <a:lnTo>
                  <a:pt x="2276" y="2364"/>
                </a:lnTo>
                <a:lnTo>
                  <a:pt x="852" y="426"/>
                </a:lnTo>
                <a:lnTo>
                  <a:pt x="863" y="421"/>
                </a:lnTo>
                <a:lnTo>
                  <a:pt x="863" y="416"/>
                </a:lnTo>
                <a:lnTo>
                  <a:pt x="857" y="416"/>
                </a:lnTo>
                <a:lnTo>
                  <a:pt x="852" y="421"/>
                </a:lnTo>
                <a:lnTo>
                  <a:pt x="852" y="426"/>
                </a:lnTo>
                <a:lnTo>
                  <a:pt x="2276" y="2364"/>
                </a:lnTo>
                <a:lnTo>
                  <a:pt x="935" y="681"/>
                </a:lnTo>
                <a:lnTo>
                  <a:pt x="930" y="686"/>
                </a:lnTo>
                <a:lnTo>
                  <a:pt x="925" y="686"/>
                </a:lnTo>
                <a:lnTo>
                  <a:pt x="920" y="686"/>
                </a:lnTo>
                <a:lnTo>
                  <a:pt x="920" y="691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20" y="707"/>
                </a:lnTo>
                <a:lnTo>
                  <a:pt x="920" y="702"/>
                </a:lnTo>
                <a:lnTo>
                  <a:pt x="920" y="707"/>
                </a:lnTo>
                <a:lnTo>
                  <a:pt x="925" y="707"/>
                </a:lnTo>
                <a:lnTo>
                  <a:pt x="930" y="707"/>
                </a:lnTo>
                <a:lnTo>
                  <a:pt x="935" y="702"/>
                </a:lnTo>
                <a:lnTo>
                  <a:pt x="946" y="702"/>
                </a:lnTo>
                <a:lnTo>
                  <a:pt x="946" y="696"/>
                </a:lnTo>
                <a:lnTo>
                  <a:pt x="951" y="696"/>
                </a:lnTo>
                <a:lnTo>
                  <a:pt x="946" y="691"/>
                </a:lnTo>
                <a:lnTo>
                  <a:pt x="951" y="691"/>
                </a:lnTo>
                <a:lnTo>
                  <a:pt x="951" y="686"/>
                </a:lnTo>
                <a:lnTo>
                  <a:pt x="946" y="686"/>
                </a:lnTo>
                <a:lnTo>
                  <a:pt x="951" y="686"/>
                </a:lnTo>
                <a:lnTo>
                  <a:pt x="946" y="686"/>
                </a:lnTo>
                <a:lnTo>
                  <a:pt x="946" y="681"/>
                </a:lnTo>
                <a:lnTo>
                  <a:pt x="946" y="686"/>
                </a:lnTo>
                <a:lnTo>
                  <a:pt x="935" y="681"/>
                </a:lnTo>
                <a:lnTo>
                  <a:pt x="2276" y="2364"/>
                </a:lnTo>
                <a:lnTo>
                  <a:pt x="951" y="608"/>
                </a:lnTo>
                <a:lnTo>
                  <a:pt x="956" y="608"/>
                </a:lnTo>
                <a:lnTo>
                  <a:pt x="956" y="603"/>
                </a:lnTo>
                <a:lnTo>
                  <a:pt x="951" y="608"/>
                </a:lnTo>
                <a:lnTo>
                  <a:pt x="2276" y="2364"/>
                </a:lnTo>
                <a:lnTo>
                  <a:pt x="930" y="390"/>
                </a:lnTo>
                <a:lnTo>
                  <a:pt x="946" y="390"/>
                </a:lnTo>
                <a:lnTo>
                  <a:pt x="956" y="385"/>
                </a:lnTo>
                <a:lnTo>
                  <a:pt x="956" y="379"/>
                </a:lnTo>
                <a:lnTo>
                  <a:pt x="951" y="379"/>
                </a:lnTo>
                <a:lnTo>
                  <a:pt x="946" y="379"/>
                </a:lnTo>
                <a:lnTo>
                  <a:pt x="930" y="390"/>
                </a:lnTo>
                <a:lnTo>
                  <a:pt x="2276" y="2364"/>
                </a:lnTo>
                <a:lnTo>
                  <a:pt x="878" y="707"/>
                </a:lnTo>
                <a:lnTo>
                  <a:pt x="883" y="707"/>
                </a:lnTo>
                <a:lnTo>
                  <a:pt x="889" y="702"/>
                </a:lnTo>
                <a:lnTo>
                  <a:pt x="883" y="702"/>
                </a:lnTo>
                <a:lnTo>
                  <a:pt x="878" y="707"/>
                </a:lnTo>
                <a:lnTo>
                  <a:pt x="2276" y="2364"/>
                </a:lnTo>
                <a:lnTo>
                  <a:pt x="992" y="644"/>
                </a:lnTo>
                <a:lnTo>
                  <a:pt x="987" y="650"/>
                </a:lnTo>
                <a:lnTo>
                  <a:pt x="987" y="655"/>
                </a:lnTo>
                <a:lnTo>
                  <a:pt x="992" y="650"/>
                </a:lnTo>
                <a:lnTo>
                  <a:pt x="987" y="655"/>
                </a:lnTo>
                <a:lnTo>
                  <a:pt x="992" y="650"/>
                </a:lnTo>
                <a:lnTo>
                  <a:pt x="998" y="650"/>
                </a:lnTo>
                <a:lnTo>
                  <a:pt x="992" y="644"/>
                </a:lnTo>
                <a:lnTo>
                  <a:pt x="2276" y="2364"/>
                </a:lnTo>
                <a:lnTo>
                  <a:pt x="1268" y="587"/>
                </a:lnTo>
                <a:lnTo>
                  <a:pt x="1268" y="582"/>
                </a:lnTo>
                <a:lnTo>
                  <a:pt x="1263" y="582"/>
                </a:lnTo>
                <a:lnTo>
                  <a:pt x="1268" y="587"/>
                </a:lnTo>
                <a:lnTo>
                  <a:pt x="2276" y="2364"/>
                </a:lnTo>
                <a:lnTo>
                  <a:pt x="1335" y="208"/>
                </a:lnTo>
                <a:lnTo>
                  <a:pt x="1341" y="208"/>
                </a:lnTo>
                <a:lnTo>
                  <a:pt x="1346" y="208"/>
                </a:lnTo>
                <a:lnTo>
                  <a:pt x="1351" y="203"/>
                </a:lnTo>
                <a:lnTo>
                  <a:pt x="1351" y="198"/>
                </a:lnTo>
                <a:lnTo>
                  <a:pt x="1356" y="198"/>
                </a:lnTo>
                <a:lnTo>
                  <a:pt x="1356" y="192"/>
                </a:lnTo>
                <a:lnTo>
                  <a:pt x="1346" y="187"/>
                </a:lnTo>
                <a:lnTo>
                  <a:pt x="1341" y="192"/>
                </a:lnTo>
                <a:lnTo>
                  <a:pt x="1335" y="198"/>
                </a:lnTo>
                <a:lnTo>
                  <a:pt x="1335" y="203"/>
                </a:lnTo>
                <a:lnTo>
                  <a:pt x="1330" y="208"/>
                </a:lnTo>
                <a:lnTo>
                  <a:pt x="1335" y="208"/>
                </a:lnTo>
                <a:lnTo>
                  <a:pt x="2276" y="2364"/>
                </a:lnTo>
                <a:lnTo>
                  <a:pt x="1257" y="540"/>
                </a:lnTo>
                <a:lnTo>
                  <a:pt x="1263" y="535"/>
                </a:lnTo>
                <a:lnTo>
                  <a:pt x="1257" y="535"/>
                </a:lnTo>
                <a:lnTo>
                  <a:pt x="1257" y="540"/>
                </a:lnTo>
                <a:lnTo>
                  <a:pt x="2276" y="2364"/>
                </a:lnTo>
                <a:lnTo>
                  <a:pt x="1263" y="639"/>
                </a:lnTo>
                <a:lnTo>
                  <a:pt x="1263" y="644"/>
                </a:lnTo>
                <a:lnTo>
                  <a:pt x="1268" y="644"/>
                </a:lnTo>
                <a:lnTo>
                  <a:pt x="1273" y="644"/>
                </a:lnTo>
                <a:lnTo>
                  <a:pt x="1278" y="639"/>
                </a:lnTo>
                <a:lnTo>
                  <a:pt x="1283" y="634"/>
                </a:lnTo>
                <a:lnTo>
                  <a:pt x="1283" y="629"/>
                </a:lnTo>
                <a:lnTo>
                  <a:pt x="1273" y="624"/>
                </a:lnTo>
                <a:lnTo>
                  <a:pt x="1268" y="629"/>
                </a:lnTo>
                <a:lnTo>
                  <a:pt x="1263" y="634"/>
                </a:lnTo>
                <a:lnTo>
                  <a:pt x="1263" y="639"/>
                </a:lnTo>
                <a:lnTo>
                  <a:pt x="2276" y="2364"/>
                </a:lnTo>
                <a:lnTo>
                  <a:pt x="1273" y="489"/>
                </a:lnTo>
                <a:lnTo>
                  <a:pt x="1278" y="483"/>
                </a:lnTo>
                <a:lnTo>
                  <a:pt x="1273" y="483"/>
                </a:lnTo>
                <a:lnTo>
                  <a:pt x="1268" y="483"/>
                </a:lnTo>
                <a:lnTo>
                  <a:pt x="1268" y="489"/>
                </a:lnTo>
                <a:lnTo>
                  <a:pt x="1273" y="489"/>
                </a:lnTo>
                <a:lnTo>
                  <a:pt x="2276" y="2364"/>
                </a:lnTo>
                <a:lnTo>
                  <a:pt x="1356" y="156"/>
                </a:lnTo>
                <a:lnTo>
                  <a:pt x="1356" y="161"/>
                </a:lnTo>
                <a:lnTo>
                  <a:pt x="1361" y="161"/>
                </a:lnTo>
                <a:lnTo>
                  <a:pt x="1367" y="156"/>
                </a:lnTo>
                <a:lnTo>
                  <a:pt x="1367" y="161"/>
                </a:lnTo>
                <a:lnTo>
                  <a:pt x="1367" y="166"/>
                </a:lnTo>
                <a:lnTo>
                  <a:pt x="1372" y="161"/>
                </a:lnTo>
                <a:lnTo>
                  <a:pt x="1367" y="166"/>
                </a:lnTo>
                <a:lnTo>
                  <a:pt x="1372" y="166"/>
                </a:lnTo>
                <a:lnTo>
                  <a:pt x="1377" y="161"/>
                </a:lnTo>
                <a:lnTo>
                  <a:pt x="1387" y="156"/>
                </a:lnTo>
                <a:lnTo>
                  <a:pt x="1387" y="151"/>
                </a:lnTo>
                <a:lnTo>
                  <a:pt x="1387" y="146"/>
                </a:lnTo>
                <a:lnTo>
                  <a:pt x="1382" y="146"/>
                </a:lnTo>
                <a:lnTo>
                  <a:pt x="1382" y="140"/>
                </a:lnTo>
                <a:lnTo>
                  <a:pt x="1382" y="135"/>
                </a:lnTo>
                <a:lnTo>
                  <a:pt x="1377" y="135"/>
                </a:lnTo>
                <a:lnTo>
                  <a:pt x="1372" y="140"/>
                </a:lnTo>
                <a:lnTo>
                  <a:pt x="1367" y="140"/>
                </a:lnTo>
                <a:lnTo>
                  <a:pt x="1356" y="151"/>
                </a:lnTo>
                <a:lnTo>
                  <a:pt x="1356" y="156"/>
                </a:lnTo>
                <a:lnTo>
                  <a:pt x="1356" y="161"/>
                </a:lnTo>
                <a:lnTo>
                  <a:pt x="1356" y="156"/>
                </a:lnTo>
                <a:lnTo>
                  <a:pt x="2276" y="2364"/>
                </a:lnTo>
                <a:lnTo>
                  <a:pt x="1408" y="99"/>
                </a:lnTo>
                <a:lnTo>
                  <a:pt x="1413" y="104"/>
                </a:lnTo>
                <a:lnTo>
                  <a:pt x="1413" y="109"/>
                </a:lnTo>
                <a:lnTo>
                  <a:pt x="1413" y="104"/>
                </a:lnTo>
                <a:lnTo>
                  <a:pt x="1419" y="104"/>
                </a:lnTo>
                <a:lnTo>
                  <a:pt x="1424" y="104"/>
                </a:lnTo>
                <a:lnTo>
                  <a:pt x="1424" y="109"/>
                </a:lnTo>
                <a:lnTo>
                  <a:pt x="1424" y="104"/>
                </a:lnTo>
                <a:lnTo>
                  <a:pt x="1429" y="99"/>
                </a:lnTo>
                <a:lnTo>
                  <a:pt x="1434" y="94"/>
                </a:lnTo>
                <a:lnTo>
                  <a:pt x="1439" y="94"/>
                </a:lnTo>
                <a:lnTo>
                  <a:pt x="1434" y="89"/>
                </a:lnTo>
                <a:lnTo>
                  <a:pt x="1439" y="89"/>
                </a:lnTo>
                <a:lnTo>
                  <a:pt x="1439" y="83"/>
                </a:lnTo>
                <a:lnTo>
                  <a:pt x="1439" y="78"/>
                </a:lnTo>
                <a:lnTo>
                  <a:pt x="1429" y="83"/>
                </a:lnTo>
                <a:lnTo>
                  <a:pt x="1429" y="78"/>
                </a:lnTo>
                <a:lnTo>
                  <a:pt x="1419" y="83"/>
                </a:lnTo>
                <a:lnTo>
                  <a:pt x="1408" y="94"/>
                </a:lnTo>
                <a:lnTo>
                  <a:pt x="1408" y="99"/>
                </a:lnTo>
                <a:lnTo>
                  <a:pt x="2276" y="2364"/>
                </a:lnTo>
                <a:lnTo>
                  <a:pt x="1387" y="130"/>
                </a:lnTo>
                <a:lnTo>
                  <a:pt x="1393" y="125"/>
                </a:lnTo>
                <a:lnTo>
                  <a:pt x="1398" y="120"/>
                </a:lnTo>
                <a:lnTo>
                  <a:pt x="1393" y="120"/>
                </a:lnTo>
                <a:lnTo>
                  <a:pt x="1387" y="125"/>
                </a:lnTo>
                <a:lnTo>
                  <a:pt x="1387" y="130"/>
                </a:lnTo>
                <a:lnTo>
                  <a:pt x="2276" y="2364"/>
                </a:lnTo>
                <a:lnTo>
                  <a:pt x="1304" y="530"/>
                </a:lnTo>
                <a:lnTo>
                  <a:pt x="1309" y="530"/>
                </a:lnTo>
                <a:lnTo>
                  <a:pt x="1315" y="530"/>
                </a:lnTo>
                <a:lnTo>
                  <a:pt x="1320" y="530"/>
                </a:lnTo>
                <a:lnTo>
                  <a:pt x="1320" y="525"/>
                </a:lnTo>
                <a:lnTo>
                  <a:pt x="1320" y="520"/>
                </a:lnTo>
                <a:lnTo>
                  <a:pt x="1315" y="520"/>
                </a:lnTo>
                <a:lnTo>
                  <a:pt x="1304" y="525"/>
                </a:lnTo>
                <a:lnTo>
                  <a:pt x="1309" y="525"/>
                </a:lnTo>
                <a:lnTo>
                  <a:pt x="1304" y="525"/>
                </a:lnTo>
                <a:lnTo>
                  <a:pt x="1304" y="530"/>
                </a:lnTo>
                <a:lnTo>
                  <a:pt x="2276" y="2364"/>
                </a:lnTo>
                <a:lnTo>
                  <a:pt x="1273" y="187"/>
                </a:lnTo>
                <a:lnTo>
                  <a:pt x="1278" y="187"/>
                </a:lnTo>
                <a:lnTo>
                  <a:pt x="1278" y="192"/>
                </a:lnTo>
                <a:lnTo>
                  <a:pt x="1273" y="198"/>
                </a:lnTo>
                <a:lnTo>
                  <a:pt x="1278" y="192"/>
                </a:lnTo>
                <a:lnTo>
                  <a:pt x="1278" y="198"/>
                </a:lnTo>
                <a:lnTo>
                  <a:pt x="1283" y="192"/>
                </a:lnTo>
                <a:lnTo>
                  <a:pt x="1283" y="198"/>
                </a:lnTo>
                <a:lnTo>
                  <a:pt x="1289" y="198"/>
                </a:lnTo>
                <a:lnTo>
                  <a:pt x="1289" y="192"/>
                </a:lnTo>
                <a:lnTo>
                  <a:pt x="1299" y="187"/>
                </a:lnTo>
                <a:lnTo>
                  <a:pt x="1299" y="182"/>
                </a:lnTo>
                <a:lnTo>
                  <a:pt x="1304" y="182"/>
                </a:lnTo>
                <a:lnTo>
                  <a:pt x="1304" y="177"/>
                </a:lnTo>
                <a:lnTo>
                  <a:pt x="1299" y="172"/>
                </a:lnTo>
                <a:lnTo>
                  <a:pt x="1289" y="172"/>
                </a:lnTo>
                <a:lnTo>
                  <a:pt x="1278" y="182"/>
                </a:lnTo>
                <a:lnTo>
                  <a:pt x="1273" y="187"/>
                </a:lnTo>
                <a:lnTo>
                  <a:pt x="1278" y="187"/>
                </a:lnTo>
                <a:lnTo>
                  <a:pt x="1273" y="187"/>
                </a:lnTo>
                <a:lnTo>
                  <a:pt x="2276" y="2364"/>
                </a:lnTo>
                <a:lnTo>
                  <a:pt x="1315" y="478"/>
                </a:lnTo>
                <a:lnTo>
                  <a:pt x="1309" y="478"/>
                </a:lnTo>
                <a:lnTo>
                  <a:pt x="1304" y="483"/>
                </a:lnTo>
                <a:lnTo>
                  <a:pt x="1299" y="483"/>
                </a:lnTo>
                <a:lnTo>
                  <a:pt x="1299" y="489"/>
                </a:lnTo>
                <a:lnTo>
                  <a:pt x="1294" y="494"/>
                </a:lnTo>
                <a:lnTo>
                  <a:pt x="1299" y="494"/>
                </a:lnTo>
                <a:lnTo>
                  <a:pt x="1299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9" y="499"/>
                </a:lnTo>
                <a:lnTo>
                  <a:pt x="1309" y="494"/>
                </a:lnTo>
                <a:lnTo>
                  <a:pt x="1315" y="494"/>
                </a:lnTo>
                <a:lnTo>
                  <a:pt x="1320" y="489"/>
                </a:lnTo>
                <a:lnTo>
                  <a:pt x="1325" y="483"/>
                </a:lnTo>
                <a:lnTo>
                  <a:pt x="1320" y="483"/>
                </a:lnTo>
                <a:lnTo>
                  <a:pt x="1325" y="483"/>
                </a:lnTo>
                <a:lnTo>
                  <a:pt x="1320" y="483"/>
                </a:lnTo>
                <a:lnTo>
                  <a:pt x="1320" y="478"/>
                </a:lnTo>
                <a:lnTo>
                  <a:pt x="1315" y="478"/>
                </a:lnTo>
                <a:lnTo>
                  <a:pt x="2276" y="2364"/>
                </a:lnTo>
                <a:lnTo>
                  <a:pt x="1294" y="322"/>
                </a:lnTo>
                <a:lnTo>
                  <a:pt x="1299" y="327"/>
                </a:lnTo>
                <a:lnTo>
                  <a:pt x="1304" y="322"/>
                </a:lnTo>
                <a:lnTo>
                  <a:pt x="1315" y="312"/>
                </a:lnTo>
                <a:lnTo>
                  <a:pt x="1315" y="302"/>
                </a:lnTo>
                <a:lnTo>
                  <a:pt x="1309" y="302"/>
                </a:lnTo>
                <a:lnTo>
                  <a:pt x="1299" y="312"/>
                </a:lnTo>
                <a:lnTo>
                  <a:pt x="1294" y="317"/>
                </a:lnTo>
                <a:lnTo>
                  <a:pt x="1294" y="322"/>
                </a:lnTo>
                <a:lnTo>
                  <a:pt x="2276" y="2364"/>
                </a:lnTo>
                <a:lnTo>
                  <a:pt x="1206" y="317"/>
                </a:lnTo>
                <a:lnTo>
                  <a:pt x="1206" y="322"/>
                </a:lnTo>
                <a:lnTo>
                  <a:pt x="1216" y="317"/>
                </a:lnTo>
                <a:lnTo>
                  <a:pt x="1221" y="317"/>
                </a:lnTo>
                <a:lnTo>
                  <a:pt x="1226" y="312"/>
                </a:lnTo>
                <a:lnTo>
                  <a:pt x="1231" y="302"/>
                </a:lnTo>
                <a:lnTo>
                  <a:pt x="1231" y="296"/>
                </a:lnTo>
                <a:lnTo>
                  <a:pt x="1216" y="302"/>
                </a:lnTo>
                <a:lnTo>
                  <a:pt x="1211" y="312"/>
                </a:lnTo>
                <a:lnTo>
                  <a:pt x="1206" y="317"/>
                </a:lnTo>
                <a:lnTo>
                  <a:pt x="2276" y="2364"/>
                </a:lnTo>
                <a:lnTo>
                  <a:pt x="1221" y="878"/>
                </a:lnTo>
                <a:lnTo>
                  <a:pt x="1226" y="873"/>
                </a:lnTo>
                <a:lnTo>
                  <a:pt x="1221" y="873"/>
                </a:lnTo>
                <a:lnTo>
                  <a:pt x="1221" y="878"/>
                </a:lnTo>
                <a:lnTo>
                  <a:pt x="2276" y="2364"/>
                </a:lnTo>
                <a:lnTo>
                  <a:pt x="1320" y="556"/>
                </a:lnTo>
                <a:lnTo>
                  <a:pt x="1315" y="561"/>
                </a:lnTo>
                <a:lnTo>
                  <a:pt x="1315" y="566"/>
                </a:lnTo>
                <a:lnTo>
                  <a:pt x="1320" y="561"/>
                </a:lnTo>
                <a:lnTo>
                  <a:pt x="1325" y="556"/>
                </a:lnTo>
                <a:lnTo>
                  <a:pt x="1320" y="556"/>
                </a:lnTo>
                <a:lnTo>
                  <a:pt x="2276" y="2364"/>
                </a:lnTo>
                <a:lnTo>
                  <a:pt x="1289" y="291"/>
                </a:lnTo>
                <a:lnTo>
                  <a:pt x="1294" y="291"/>
                </a:lnTo>
                <a:lnTo>
                  <a:pt x="1299" y="286"/>
                </a:lnTo>
                <a:lnTo>
                  <a:pt x="1289" y="286"/>
                </a:lnTo>
                <a:lnTo>
                  <a:pt x="1289" y="291"/>
                </a:lnTo>
                <a:lnTo>
                  <a:pt x="2276" y="2364"/>
                </a:lnTo>
                <a:lnTo>
                  <a:pt x="1283" y="447"/>
                </a:lnTo>
                <a:lnTo>
                  <a:pt x="1283" y="452"/>
                </a:lnTo>
                <a:lnTo>
                  <a:pt x="1289" y="452"/>
                </a:lnTo>
                <a:lnTo>
                  <a:pt x="1283" y="452"/>
                </a:lnTo>
                <a:lnTo>
                  <a:pt x="1289" y="452"/>
                </a:lnTo>
                <a:lnTo>
                  <a:pt x="1294" y="452"/>
                </a:lnTo>
                <a:lnTo>
                  <a:pt x="1299" y="447"/>
                </a:lnTo>
                <a:lnTo>
                  <a:pt x="1299" y="442"/>
                </a:lnTo>
                <a:lnTo>
                  <a:pt x="1294" y="442"/>
                </a:lnTo>
                <a:lnTo>
                  <a:pt x="1294" y="437"/>
                </a:lnTo>
                <a:lnTo>
                  <a:pt x="1289" y="437"/>
                </a:lnTo>
                <a:lnTo>
                  <a:pt x="1283" y="437"/>
                </a:lnTo>
                <a:lnTo>
                  <a:pt x="1278" y="442"/>
                </a:lnTo>
                <a:lnTo>
                  <a:pt x="1278" y="447"/>
                </a:lnTo>
                <a:lnTo>
                  <a:pt x="1273" y="447"/>
                </a:lnTo>
                <a:lnTo>
                  <a:pt x="1278" y="447"/>
                </a:lnTo>
                <a:lnTo>
                  <a:pt x="1273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83" y="447"/>
                </a:lnTo>
                <a:lnTo>
                  <a:pt x="2276" y="2364"/>
                </a:lnTo>
                <a:lnTo>
                  <a:pt x="1398" y="281"/>
                </a:lnTo>
                <a:lnTo>
                  <a:pt x="1403" y="286"/>
                </a:lnTo>
                <a:lnTo>
                  <a:pt x="1408" y="281"/>
                </a:lnTo>
                <a:lnTo>
                  <a:pt x="1413" y="281"/>
                </a:lnTo>
                <a:lnTo>
                  <a:pt x="1419" y="276"/>
                </a:lnTo>
                <a:lnTo>
                  <a:pt x="1424" y="270"/>
                </a:lnTo>
                <a:lnTo>
                  <a:pt x="1424" y="265"/>
                </a:lnTo>
                <a:lnTo>
                  <a:pt x="1413" y="265"/>
                </a:lnTo>
                <a:lnTo>
                  <a:pt x="1403" y="270"/>
                </a:lnTo>
                <a:lnTo>
                  <a:pt x="1398" y="276"/>
                </a:lnTo>
                <a:lnTo>
                  <a:pt x="1398" y="281"/>
                </a:lnTo>
                <a:lnTo>
                  <a:pt x="1398" y="276"/>
                </a:lnTo>
                <a:lnTo>
                  <a:pt x="1398" y="281"/>
                </a:lnTo>
                <a:lnTo>
                  <a:pt x="2276" y="2364"/>
                </a:lnTo>
                <a:lnTo>
                  <a:pt x="1112" y="795"/>
                </a:lnTo>
                <a:lnTo>
                  <a:pt x="1117" y="795"/>
                </a:lnTo>
                <a:lnTo>
                  <a:pt x="1112" y="800"/>
                </a:lnTo>
                <a:lnTo>
                  <a:pt x="1117" y="795"/>
                </a:lnTo>
                <a:lnTo>
                  <a:pt x="1117" y="800"/>
                </a:lnTo>
                <a:lnTo>
                  <a:pt x="1122" y="800"/>
                </a:lnTo>
                <a:lnTo>
                  <a:pt x="1128" y="795"/>
                </a:lnTo>
                <a:lnTo>
                  <a:pt x="1133" y="795"/>
                </a:lnTo>
                <a:lnTo>
                  <a:pt x="1138" y="790"/>
                </a:lnTo>
                <a:lnTo>
                  <a:pt x="1138" y="785"/>
                </a:lnTo>
                <a:lnTo>
                  <a:pt x="1138" y="779"/>
                </a:lnTo>
                <a:lnTo>
                  <a:pt x="1133" y="779"/>
                </a:lnTo>
                <a:lnTo>
                  <a:pt x="1128" y="779"/>
                </a:lnTo>
                <a:lnTo>
                  <a:pt x="1117" y="785"/>
                </a:lnTo>
                <a:lnTo>
                  <a:pt x="1117" y="790"/>
                </a:lnTo>
                <a:lnTo>
                  <a:pt x="1112" y="790"/>
                </a:lnTo>
                <a:lnTo>
                  <a:pt x="1112" y="795"/>
                </a:lnTo>
                <a:lnTo>
                  <a:pt x="2276" y="2364"/>
                </a:lnTo>
                <a:lnTo>
                  <a:pt x="805" y="956"/>
                </a:lnTo>
                <a:lnTo>
                  <a:pt x="805" y="951"/>
                </a:lnTo>
                <a:lnTo>
                  <a:pt x="795" y="961"/>
                </a:lnTo>
                <a:lnTo>
                  <a:pt x="800" y="961"/>
                </a:lnTo>
                <a:lnTo>
                  <a:pt x="800" y="956"/>
                </a:lnTo>
                <a:lnTo>
                  <a:pt x="805" y="956"/>
                </a:lnTo>
                <a:lnTo>
                  <a:pt x="2276" y="2364"/>
                </a:lnTo>
                <a:lnTo>
                  <a:pt x="1330" y="546"/>
                </a:lnTo>
                <a:lnTo>
                  <a:pt x="1335" y="546"/>
                </a:lnTo>
                <a:lnTo>
                  <a:pt x="1335" y="540"/>
                </a:lnTo>
                <a:lnTo>
                  <a:pt x="1330" y="546"/>
                </a:lnTo>
                <a:lnTo>
                  <a:pt x="2276" y="2364"/>
                </a:lnTo>
                <a:lnTo>
                  <a:pt x="1335" y="535"/>
                </a:lnTo>
                <a:lnTo>
                  <a:pt x="1341" y="540"/>
                </a:lnTo>
                <a:lnTo>
                  <a:pt x="1341" y="546"/>
                </a:lnTo>
                <a:lnTo>
                  <a:pt x="1346" y="540"/>
                </a:lnTo>
                <a:lnTo>
                  <a:pt x="1351" y="540"/>
                </a:lnTo>
                <a:lnTo>
                  <a:pt x="1351" y="546"/>
                </a:lnTo>
                <a:lnTo>
                  <a:pt x="1356" y="540"/>
                </a:lnTo>
                <a:lnTo>
                  <a:pt x="1356" y="535"/>
                </a:lnTo>
                <a:lnTo>
                  <a:pt x="1361" y="530"/>
                </a:lnTo>
                <a:lnTo>
                  <a:pt x="1367" y="530"/>
                </a:lnTo>
                <a:lnTo>
                  <a:pt x="1367" y="525"/>
                </a:lnTo>
                <a:lnTo>
                  <a:pt x="1367" y="520"/>
                </a:lnTo>
                <a:lnTo>
                  <a:pt x="1367" y="515"/>
                </a:lnTo>
                <a:lnTo>
                  <a:pt x="1356" y="515"/>
                </a:lnTo>
                <a:lnTo>
                  <a:pt x="1346" y="520"/>
                </a:lnTo>
                <a:lnTo>
                  <a:pt x="1335" y="530"/>
                </a:lnTo>
                <a:lnTo>
                  <a:pt x="1335" y="535"/>
                </a:lnTo>
                <a:lnTo>
                  <a:pt x="2276" y="2364"/>
                </a:lnTo>
                <a:lnTo>
                  <a:pt x="821" y="894"/>
                </a:lnTo>
                <a:lnTo>
                  <a:pt x="816" y="894"/>
                </a:lnTo>
                <a:lnTo>
                  <a:pt x="805" y="904"/>
                </a:lnTo>
                <a:lnTo>
                  <a:pt x="811" y="899"/>
                </a:lnTo>
                <a:lnTo>
                  <a:pt x="805" y="904"/>
                </a:lnTo>
                <a:lnTo>
                  <a:pt x="816" y="899"/>
                </a:lnTo>
                <a:lnTo>
                  <a:pt x="821" y="899"/>
                </a:lnTo>
                <a:lnTo>
                  <a:pt x="821" y="894"/>
                </a:lnTo>
                <a:lnTo>
                  <a:pt x="2276" y="2364"/>
                </a:lnTo>
                <a:lnTo>
                  <a:pt x="816" y="764"/>
                </a:lnTo>
                <a:lnTo>
                  <a:pt x="811" y="769"/>
                </a:lnTo>
                <a:lnTo>
                  <a:pt x="816" y="769"/>
                </a:lnTo>
                <a:lnTo>
                  <a:pt x="821" y="769"/>
                </a:lnTo>
                <a:lnTo>
                  <a:pt x="826" y="769"/>
                </a:lnTo>
                <a:lnTo>
                  <a:pt x="831" y="764"/>
                </a:lnTo>
                <a:lnTo>
                  <a:pt x="831" y="759"/>
                </a:lnTo>
                <a:lnTo>
                  <a:pt x="837" y="759"/>
                </a:lnTo>
                <a:lnTo>
                  <a:pt x="831" y="759"/>
                </a:lnTo>
                <a:lnTo>
                  <a:pt x="831" y="753"/>
                </a:lnTo>
                <a:lnTo>
                  <a:pt x="826" y="753"/>
                </a:lnTo>
                <a:lnTo>
                  <a:pt x="826" y="759"/>
                </a:lnTo>
                <a:lnTo>
                  <a:pt x="821" y="759"/>
                </a:lnTo>
                <a:lnTo>
                  <a:pt x="816" y="759"/>
                </a:lnTo>
                <a:lnTo>
                  <a:pt x="816" y="764"/>
                </a:lnTo>
                <a:lnTo>
                  <a:pt x="2276" y="2364"/>
                </a:lnTo>
                <a:lnTo>
                  <a:pt x="826" y="1065"/>
                </a:lnTo>
                <a:lnTo>
                  <a:pt x="831" y="1065"/>
                </a:lnTo>
                <a:lnTo>
                  <a:pt x="837" y="1060"/>
                </a:lnTo>
                <a:lnTo>
                  <a:pt x="831" y="1060"/>
                </a:lnTo>
                <a:lnTo>
                  <a:pt x="826" y="1065"/>
                </a:lnTo>
                <a:lnTo>
                  <a:pt x="2276" y="2364"/>
                </a:lnTo>
                <a:lnTo>
                  <a:pt x="1351" y="218"/>
                </a:lnTo>
                <a:lnTo>
                  <a:pt x="1356" y="213"/>
                </a:lnTo>
                <a:lnTo>
                  <a:pt x="1351" y="208"/>
                </a:lnTo>
                <a:lnTo>
                  <a:pt x="1346" y="213"/>
                </a:lnTo>
                <a:lnTo>
                  <a:pt x="1346" y="218"/>
                </a:lnTo>
                <a:lnTo>
                  <a:pt x="1351" y="218"/>
                </a:lnTo>
                <a:lnTo>
                  <a:pt x="2276" y="2364"/>
                </a:lnTo>
                <a:lnTo>
                  <a:pt x="1387" y="213"/>
                </a:lnTo>
                <a:lnTo>
                  <a:pt x="1393" y="213"/>
                </a:lnTo>
                <a:lnTo>
                  <a:pt x="1387" y="218"/>
                </a:lnTo>
                <a:lnTo>
                  <a:pt x="1387" y="224"/>
                </a:lnTo>
                <a:lnTo>
                  <a:pt x="1387" y="229"/>
                </a:lnTo>
                <a:lnTo>
                  <a:pt x="1393" y="224"/>
                </a:lnTo>
                <a:lnTo>
                  <a:pt x="1387" y="229"/>
                </a:lnTo>
                <a:lnTo>
                  <a:pt x="1393" y="229"/>
                </a:lnTo>
                <a:lnTo>
                  <a:pt x="1393" y="234"/>
                </a:lnTo>
                <a:lnTo>
                  <a:pt x="1393" y="229"/>
                </a:lnTo>
                <a:lnTo>
                  <a:pt x="1398" y="229"/>
                </a:lnTo>
                <a:lnTo>
                  <a:pt x="1398" y="234"/>
                </a:lnTo>
                <a:lnTo>
                  <a:pt x="1398" y="229"/>
                </a:lnTo>
                <a:lnTo>
                  <a:pt x="1403" y="229"/>
                </a:lnTo>
                <a:lnTo>
                  <a:pt x="1398" y="234"/>
                </a:lnTo>
                <a:lnTo>
                  <a:pt x="1403" y="229"/>
                </a:lnTo>
                <a:lnTo>
                  <a:pt x="1408" y="229"/>
                </a:lnTo>
                <a:lnTo>
                  <a:pt x="1413" y="224"/>
                </a:lnTo>
                <a:lnTo>
                  <a:pt x="1413" y="234"/>
                </a:lnTo>
                <a:lnTo>
                  <a:pt x="1413" y="239"/>
                </a:lnTo>
                <a:lnTo>
                  <a:pt x="1408" y="244"/>
                </a:lnTo>
                <a:lnTo>
                  <a:pt x="1413" y="239"/>
                </a:lnTo>
                <a:lnTo>
                  <a:pt x="1408" y="244"/>
                </a:lnTo>
                <a:lnTo>
                  <a:pt x="1419" y="239"/>
                </a:lnTo>
                <a:lnTo>
                  <a:pt x="1413" y="244"/>
                </a:lnTo>
                <a:lnTo>
                  <a:pt x="1419" y="239"/>
                </a:lnTo>
                <a:lnTo>
                  <a:pt x="1424" y="239"/>
                </a:lnTo>
                <a:lnTo>
                  <a:pt x="1424" y="244"/>
                </a:lnTo>
                <a:lnTo>
                  <a:pt x="1429" y="239"/>
                </a:lnTo>
                <a:lnTo>
                  <a:pt x="1434" y="234"/>
                </a:lnTo>
                <a:lnTo>
                  <a:pt x="1434" y="239"/>
                </a:lnTo>
                <a:lnTo>
                  <a:pt x="1434" y="234"/>
                </a:lnTo>
                <a:lnTo>
                  <a:pt x="1439" y="234"/>
                </a:lnTo>
                <a:lnTo>
                  <a:pt x="1444" y="224"/>
                </a:lnTo>
                <a:lnTo>
                  <a:pt x="1450" y="218"/>
                </a:lnTo>
                <a:lnTo>
                  <a:pt x="1444" y="218"/>
                </a:lnTo>
                <a:lnTo>
                  <a:pt x="1450" y="213"/>
                </a:lnTo>
                <a:lnTo>
                  <a:pt x="1444" y="208"/>
                </a:lnTo>
                <a:lnTo>
                  <a:pt x="1450" y="208"/>
                </a:lnTo>
                <a:lnTo>
                  <a:pt x="1444" y="208"/>
                </a:lnTo>
                <a:lnTo>
                  <a:pt x="1429" y="208"/>
                </a:lnTo>
                <a:lnTo>
                  <a:pt x="1424" y="213"/>
                </a:lnTo>
                <a:lnTo>
                  <a:pt x="1424" y="208"/>
                </a:lnTo>
                <a:lnTo>
                  <a:pt x="1429" y="208"/>
                </a:lnTo>
                <a:lnTo>
                  <a:pt x="1424" y="208"/>
                </a:lnTo>
                <a:lnTo>
                  <a:pt x="1424" y="203"/>
                </a:lnTo>
                <a:lnTo>
                  <a:pt x="1419" y="203"/>
                </a:lnTo>
                <a:lnTo>
                  <a:pt x="1413" y="203"/>
                </a:lnTo>
                <a:lnTo>
                  <a:pt x="1408" y="203"/>
                </a:lnTo>
                <a:lnTo>
                  <a:pt x="1403" y="208"/>
                </a:lnTo>
                <a:lnTo>
                  <a:pt x="1398" y="208"/>
                </a:lnTo>
                <a:lnTo>
                  <a:pt x="1387" y="213"/>
                </a:lnTo>
                <a:lnTo>
                  <a:pt x="2276" y="2364"/>
                </a:lnTo>
                <a:lnTo>
                  <a:pt x="1211" y="390"/>
                </a:lnTo>
                <a:lnTo>
                  <a:pt x="1216" y="390"/>
                </a:lnTo>
                <a:lnTo>
                  <a:pt x="1221" y="385"/>
                </a:lnTo>
                <a:lnTo>
                  <a:pt x="1231" y="374"/>
                </a:lnTo>
                <a:lnTo>
                  <a:pt x="1231" y="369"/>
                </a:lnTo>
                <a:lnTo>
                  <a:pt x="1237" y="364"/>
                </a:lnTo>
                <a:lnTo>
                  <a:pt x="1247" y="353"/>
                </a:lnTo>
                <a:lnTo>
                  <a:pt x="1242" y="353"/>
                </a:lnTo>
                <a:lnTo>
                  <a:pt x="1231" y="364"/>
                </a:lnTo>
                <a:lnTo>
                  <a:pt x="1237" y="364"/>
                </a:lnTo>
                <a:lnTo>
                  <a:pt x="1226" y="369"/>
                </a:lnTo>
                <a:lnTo>
                  <a:pt x="1216" y="379"/>
                </a:lnTo>
                <a:lnTo>
                  <a:pt x="1211" y="385"/>
                </a:lnTo>
                <a:lnTo>
                  <a:pt x="1216" y="385"/>
                </a:lnTo>
                <a:lnTo>
                  <a:pt x="1211" y="390"/>
                </a:lnTo>
                <a:lnTo>
                  <a:pt x="2276" y="2364"/>
                </a:lnTo>
                <a:lnTo>
                  <a:pt x="1330" y="291"/>
                </a:lnTo>
                <a:lnTo>
                  <a:pt x="1335" y="286"/>
                </a:lnTo>
                <a:lnTo>
                  <a:pt x="1330" y="286"/>
                </a:lnTo>
                <a:lnTo>
                  <a:pt x="1330" y="291"/>
                </a:lnTo>
                <a:lnTo>
                  <a:pt x="2276" y="2364"/>
                </a:lnTo>
                <a:lnTo>
                  <a:pt x="1341" y="369"/>
                </a:lnTo>
                <a:lnTo>
                  <a:pt x="1346" y="364"/>
                </a:lnTo>
                <a:lnTo>
                  <a:pt x="1341" y="364"/>
                </a:lnTo>
                <a:lnTo>
                  <a:pt x="1335" y="369"/>
                </a:lnTo>
                <a:lnTo>
                  <a:pt x="1341" y="369"/>
                </a:lnTo>
                <a:lnTo>
                  <a:pt x="2276" y="2364"/>
                </a:lnTo>
                <a:lnTo>
                  <a:pt x="826" y="790"/>
                </a:lnTo>
                <a:lnTo>
                  <a:pt x="831" y="790"/>
                </a:lnTo>
                <a:lnTo>
                  <a:pt x="831" y="785"/>
                </a:lnTo>
                <a:lnTo>
                  <a:pt x="821" y="785"/>
                </a:lnTo>
                <a:lnTo>
                  <a:pt x="821" y="790"/>
                </a:lnTo>
                <a:lnTo>
                  <a:pt x="816" y="790"/>
                </a:lnTo>
                <a:lnTo>
                  <a:pt x="821" y="790"/>
                </a:lnTo>
                <a:lnTo>
                  <a:pt x="821" y="795"/>
                </a:lnTo>
                <a:lnTo>
                  <a:pt x="821" y="790"/>
                </a:lnTo>
                <a:lnTo>
                  <a:pt x="821" y="795"/>
                </a:lnTo>
                <a:lnTo>
                  <a:pt x="826" y="790"/>
                </a:lnTo>
                <a:lnTo>
                  <a:pt x="826" y="795"/>
                </a:lnTo>
                <a:lnTo>
                  <a:pt x="826" y="790"/>
                </a:lnTo>
                <a:lnTo>
                  <a:pt x="2276" y="2364"/>
                </a:lnTo>
                <a:lnTo>
                  <a:pt x="1122" y="920"/>
                </a:lnTo>
                <a:lnTo>
                  <a:pt x="1122" y="915"/>
                </a:lnTo>
                <a:lnTo>
                  <a:pt x="1117" y="915"/>
                </a:lnTo>
                <a:lnTo>
                  <a:pt x="1107" y="915"/>
                </a:lnTo>
                <a:lnTo>
                  <a:pt x="1102" y="915"/>
                </a:lnTo>
                <a:lnTo>
                  <a:pt x="1096" y="920"/>
                </a:lnTo>
                <a:lnTo>
                  <a:pt x="1091" y="925"/>
                </a:lnTo>
                <a:lnTo>
                  <a:pt x="1086" y="925"/>
                </a:lnTo>
                <a:lnTo>
                  <a:pt x="1091" y="925"/>
                </a:lnTo>
                <a:lnTo>
                  <a:pt x="1086" y="935"/>
                </a:lnTo>
                <a:lnTo>
                  <a:pt x="1086" y="940"/>
                </a:lnTo>
                <a:lnTo>
                  <a:pt x="1081" y="946"/>
                </a:lnTo>
                <a:lnTo>
                  <a:pt x="1086" y="946"/>
                </a:lnTo>
                <a:lnTo>
                  <a:pt x="1091" y="946"/>
                </a:lnTo>
                <a:lnTo>
                  <a:pt x="1086" y="951"/>
                </a:lnTo>
                <a:lnTo>
                  <a:pt x="1091" y="946"/>
                </a:lnTo>
                <a:lnTo>
                  <a:pt x="1096" y="946"/>
                </a:lnTo>
                <a:lnTo>
                  <a:pt x="1091" y="951"/>
                </a:lnTo>
                <a:lnTo>
                  <a:pt x="1096" y="946"/>
                </a:lnTo>
                <a:lnTo>
                  <a:pt x="1096" y="951"/>
                </a:lnTo>
                <a:lnTo>
                  <a:pt x="1102" y="946"/>
                </a:lnTo>
                <a:lnTo>
                  <a:pt x="1107" y="946"/>
                </a:lnTo>
                <a:lnTo>
                  <a:pt x="1112" y="940"/>
                </a:lnTo>
                <a:lnTo>
                  <a:pt x="1117" y="935"/>
                </a:lnTo>
                <a:lnTo>
                  <a:pt x="1122" y="935"/>
                </a:lnTo>
                <a:lnTo>
                  <a:pt x="1122" y="925"/>
                </a:lnTo>
                <a:lnTo>
                  <a:pt x="1122" y="920"/>
                </a:lnTo>
                <a:lnTo>
                  <a:pt x="2276" y="2364"/>
                </a:lnTo>
                <a:lnTo>
                  <a:pt x="1029" y="551"/>
                </a:lnTo>
                <a:lnTo>
                  <a:pt x="1024" y="556"/>
                </a:lnTo>
                <a:lnTo>
                  <a:pt x="1029" y="556"/>
                </a:lnTo>
                <a:lnTo>
                  <a:pt x="1034" y="556"/>
                </a:lnTo>
                <a:lnTo>
                  <a:pt x="1034" y="551"/>
                </a:lnTo>
                <a:lnTo>
                  <a:pt x="1039" y="546"/>
                </a:lnTo>
                <a:lnTo>
                  <a:pt x="1029" y="551"/>
                </a:lnTo>
                <a:lnTo>
                  <a:pt x="2276" y="2364"/>
                </a:lnTo>
                <a:lnTo>
                  <a:pt x="1055" y="842"/>
                </a:lnTo>
                <a:lnTo>
                  <a:pt x="1055" y="837"/>
                </a:lnTo>
                <a:lnTo>
                  <a:pt x="1050" y="837"/>
                </a:lnTo>
                <a:lnTo>
                  <a:pt x="1050" y="842"/>
                </a:lnTo>
                <a:lnTo>
                  <a:pt x="1055" y="842"/>
                </a:lnTo>
                <a:lnTo>
                  <a:pt x="2276" y="2364"/>
                </a:lnTo>
                <a:lnTo>
                  <a:pt x="1003" y="592"/>
                </a:lnTo>
                <a:lnTo>
                  <a:pt x="998" y="598"/>
                </a:lnTo>
                <a:lnTo>
                  <a:pt x="998" y="603"/>
                </a:lnTo>
                <a:lnTo>
                  <a:pt x="1003" y="598"/>
                </a:lnTo>
                <a:lnTo>
                  <a:pt x="1013" y="592"/>
                </a:lnTo>
                <a:lnTo>
                  <a:pt x="1008" y="592"/>
                </a:lnTo>
                <a:lnTo>
                  <a:pt x="1003" y="592"/>
                </a:lnTo>
                <a:lnTo>
                  <a:pt x="2276" y="2364"/>
                </a:lnTo>
                <a:lnTo>
                  <a:pt x="1034" y="629"/>
                </a:lnTo>
                <a:lnTo>
                  <a:pt x="1034" y="634"/>
                </a:lnTo>
                <a:lnTo>
                  <a:pt x="1029" y="634"/>
                </a:lnTo>
                <a:lnTo>
                  <a:pt x="1034" y="634"/>
                </a:lnTo>
                <a:lnTo>
                  <a:pt x="1029" y="639"/>
                </a:lnTo>
                <a:lnTo>
                  <a:pt x="1029" y="634"/>
                </a:lnTo>
                <a:lnTo>
                  <a:pt x="1029" y="639"/>
                </a:lnTo>
                <a:lnTo>
                  <a:pt x="1034" y="639"/>
                </a:lnTo>
                <a:lnTo>
                  <a:pt x="1044" y="629"/>
                </a:lnTo>
                <a:lnTo>
                  <a:pt x="1050" y="624"/>
                </a:lnTo>
                <a:lnTo>
                  <a:pt x="1060" y="618"/>
                </a:lnTo>
                <a:lnTo>
                  <a:pt x="1055" y="618"/>
                </a:lnTo>
                <a:lnTo>
                  <a:pt x="1050" y="624"/>
                </a:lnTo>
                <a:lnTo>
                  <a:pt x="1034" y="629"/>
                </a:lnTo>
                <a:lnTo>
                  <a:pt x="2276" y="2364"/>
                </a:lnTo>
                <a:lnTo>
                  <a:pt x="1008" y="499"/>
                </a:lnTo>
                <a:lnTo>
                  <a:pt x="1013" y="499"/>
                </a:lnTo>
                <a:lnTo>
                  <a:pt x="1024" y="489"/>
                </a:lnTo>
                <a:lnTo>
                  <a:pt x="1034" y="478"/>
                </a:lnTo>
                <a:lnTo>
                  <a:pt x="1029" y="478"/>
                </a:lnTo>
                <a:lnTo>
                  <a:pt x="1018" y="489"/>
                </a:lnTo>
                <a:lnTo>
                  <a:pt x="1008" y="499"/>
                </a:lnTo>
                <a:lnTo>
                  <a:pt x="2276" y="2364"/>
                </a:lnTo>
                <a:lnTo>
                  <a:pt x="982" y="644"/>
                </a:lnTo>
                <a:lnTo>
                  <a:pt x="992" y="639"/>
                </a:lnTo>
                <a:lnTo>
                  <a:pt x="992" y="634"/>
                </a:lnTo>
                <a:lnTo>
                  <a:pt x="987" y="634"/>
                </a:lnTo>
                <a:lnTo>
                  <a:pt x="982" y="644"/>
                </a:lnTo>
                <a:lnTo>
                  <a:pt x="2276" y="2364"/>
                </a:lnTo>
                <a:lnTo>
                  <a:pt x="998" y="587"/>
                </a:lnTo>
                <a:lnTo>
                  <a:pt x="987" y="592"/>
                </a:lnTo>
                <a:lnTo>
                  <a:pt x="992" y="592"/>
                </a:lnTo>
                <a:lnTo>
                  <a:pt x="998" y="592"/>
                </a:lnTo>
                <a:lnTo>
                  <a:pt x="998" y="587"/>
                </a:lnTo>
                <a:lnTo>
                  <a:pt x="2276" y="2364"/>
                </a:lnTo>
                <a:lnTo>
                  <a:pt x="992" y="816"/>
                </a:lnTo>
                <a:lnTo>
                  <a:pt x="992" y="821"/>
                </a:lnTo>
                <a:lnTo>
                  <a:pt x="987" y="821"/>
                </a:lnTo>
                <a:lnTo>
                  <a:pt x="992" y="821"/>
                </a:lnTo>
                <a:lnTo>
                  <a:pt x="992" y="816"/>
                </a:lnTo>
                <a:lnTo>
                  <a:pt x="2276" y="2364"/>
                </a:lnTo>
                <a:lnTo>
                  <a:pt x="992" y="837"/>
                </a:lnTo>
                <a:lnTo>
                  <a:pt x="992" y="831"/>
                </a:lnTo>
                <a:lnTo>
                  <a:pt x="987" y="837"/>
                </a:lnTo>
                <a:lnTo>
                  <a:pt x="987" y="842"/>
                </a:lnTo>
                <a:lnTo>
                  <a:pt x="992" y="842"/>
                </a:lnTo>
                <a:lnTo>
                  <a:pt x="987" y="842"/>
                </a:lnTo>
                <a:lnTo>
                  <a:pt x="992" y="837"/>
                </a:lnTo>
                <a:lnTo>
                  <a:pt x="2276" y="2364"/>
                </a:lnTo>
                <a:lnTo>
                  <a:pt x="987" y="837"/>
                </a:lnTo>
                <a:lnTo>
                  <a:pt x="987" y="831"/>
                </a:lnTo>
                <a:lnTo>
                  <a:pt x="992" y="837"/>
                </a:lnTo>
                <a:lnTo>
                  <a:pt x="987" y="837"/>
                </a:lnTo>
                <a:lnTo>
                  <a:pt x="2276" y="2364"/>
                </a:lnTo>
                <a:lnTo>
                  <a:pt x="1096" y="785"/>
                </a:lnTo>
                <a:lnTo>
                  <a:pt x="1096" y="779"/>
                </a:lnTo>
                <a:lnTo>
                  <a:pt x="1091" y="779"/>
                </a:lnTo>
                <a:lnTo>
                  <a:pt x="1096" y="785"/>
                </a:lnTo>
                <a:lnTo>
                  <a:pt x="2276" y="2364"/>
                </a:lnTo>
                <a:lnTo>
                  <a:pt x="1086" y="790"/>
                </a:lnTo>
                <a:lnTo>
                  <a:pt x="1091" y="790"/>
                </a:lnTo>
                <a:lnTo>
                  <a:pt x="1091" y="785"/>
                </a:lnTo>
                <a:lnTo>
                  <a:pt x="1086" y="790"/>
                </a:lnTo>
                <a:lnTo>
                  <a:pt x="2276" y="2364"/>
                </a:lnTo>
                <a:lnTo>
                  <a:pt x="1091" y="572"/>
                </a:lnTo>
                <a:lnTo>
                  <a:pt x="1081" y="582"/>
                </a:lnTo>
                <a:lnTo>
                  <a:pt x="1091" y="577"/>
                </a:lnTo>
                <a:lnTo>
                  <a:pt x="1091" y="572"/>
                </a:lnTo>
                <a:lnTo>
                  <a:pt x="2276" y="2364"/>
                </a:lnTo>
                <a:lnTo>
                  <a:pt x="1086" y="842"/>
                </a:lnTo>
                <a:lnTo>
                  <a:pt x="1081" y="852"/>
                </a:lnTo>
                <a:lnTo>
                  <a:pt x="1086" y="847"/>
                </a:lnTo>
                <a:lnTo>
                  <a:pt x="1086" y="852"/>
                </a:lnTo>
                <a:lnTo>
                  <a:pt x="1086" y="847"/>
                </a:lnTo>
                <a:lnTo>
                  <a:pt x="1091" y="847"/>
                </a:lnTo>
                <a:lnTo>
                  <a:pt x="1091" y="842"/>
                </a:lnTo>
                <a:lnTo>
                  <a:pt x="1086" y="842"/>
                </a:lnTo>
                <a:lnTo>
                  <a:pt x="2276" y="2364"/>
                </a:lnTo>
                <a:lnTo>
                  <a:pt x="1091" y="608"/>
                </a:lnTo>
                <a:lnTo>
                  <a:pt x="1096" y="608"/>
                </a:lnTo>
                <a:lnTo>
                  <a:pt x="1107" y="603"/>
                </a:lnTo>
                <a:lnTo>
                  <a:pt x="1107" y="598"/>
                </a:lnTo>
                <a:lnTo>
                  <a:pt x="1096" y="598"/>
                </a:lnTo>
                <a:lnTo>
                  <a:pt x="1091" y="608"/>
                </a:lnTo>
                <a:lnTo>
                  <a:pt x="2276" y="2364"/>
                </a:lnTo>
                <a:lnTo>
                  <a:pt x="1065" y="530"/>
                </a:lnTo>
                <a:lnTo>
                  <a:pt x="1065" y="535"/>
                </a:lnTo>
                <a:lnTo>
                  <a:pt x="1070" y="535"/>
                </a:lnTo>
                <a:lnTo>
                  <a:pt x="1076" y="530"/>
                </a:lnTo>
                <a:lnTo>
                  <a:pt x="1081" y="525"/>
                </a:lnTo>
                <a:lnTo>
                  <a:pt x="1076" y="520"/>
                </a:lnTo>
                <a:lnTo>
                  <a:pt x="1070" y="525"/>
                </a:lnTo>
                <a:lnTo>
                  <a:pt x="1065" y="530"/>
                </a:lnTo>
                <a:lnTo>
                  <a:pt x="2276" y="2364"/>
                </a:lnTo>
                <a:lnTo>
                  <a:pt x="1070" y="774"/>
                </a:lnTo>
                <a:lnTo>
                  <a:pt x="1060" y="774"/>
                </a:lnTo>
                <a:lnTo>
                  <a:pt x="1055" y="790"/>
                </a:lnTo>
                <a:lnTo>
                  <a:pt x="1065" y="785"/>
                </a:lnTo>
                <a:lnTo>
                  <a:pt x="1076" y="774"/>
                </a:lnTo>
                <a:lnTo>
                  <a:pt x="1070" y="774"/>
                </a:lnTo>
                <a:lnTo>
                  <a:pt x="2276" y="2364"/>
                </a:lnTo>
                <a:lnTo>
                  <a:pt x="1081" y="405"/>
                </a:lnTo>
                <a:lnTo>
                  <a:pt x="1086" y="400"/>
                </a:lnTo>
                <a:lnTo>
                  <a:pt x="1096" y="395"/>
                </a:lnTo>
                <a:lnTo>
                  <a:pt x="1102" y="390"/>
                </a:lnTo>
                <a:lnTo>
                  <a:pt x="1096" y="385"/>
                </a:lnTo>
                <a:lnTo>
                  <a:pt x="1086" y="390"/>
                </a:lnTo>
                <a:lnTo>
                  <a:pt x="1076" y="400"/>
                </a:lnTo>
                <a:lnTo>
                  <a:pt x="1081" y="400"/>
                </a:lnTo>
                <a:lnTo>
                  <a:pt x="1081" y="405"/>
                </a:lnTo>
                <a:lnTo>
                  <a:pt x="2276" y="2364"/>
                </a:lnTo>
                <a:lnTo>
                  <a:pt x="1050" y="587"/>
                </a:lnTo>
                <a:lnTo>
                  <a:pt x="1055" y="587"/>
                </a:lnTo>
                <a:lnTo>
                  <a:pt x="1060" y="587"/>
                </a:lnTo>
                <a:lnTo>
                  <a:pt x="1060" y="582"/>
                </a:lnTo>
                <a:lnTo>
                  <a:pt x="1065" y="582"/>
                </a:lnTo>
                <a:lnTo>
                  <a:pt x="1065" y="577"/>
                </a:lnTo>
                <a:lnTo>
                  <a:pt x="1060" y="577"/>
                </a:lnTo>
                <a:lnTo>
                  <a:pt x="1055" y="582"/>
                </a:lnTo>
                <a:lnTo>
                  <a:pt x="1050" y="582"/>
                </a:lnTo>
                <a:lnTo>
                  <a:pt x="1050" y="587"/>
                </a:lnTo>
                <a:lnTo>
                  <a:pt x="2276" y="2364"/>
                </a:lnTo>
                <a:lnTo>
                  <a:pt x="1231" y="753"/>
                </a:lnTo>
                <a:lnTo>
                  <a:pt x="1242" y="743"/>
                </a:lnTo>
                <a:lnTo>
                  <a:pt x="1242" y="738"/>
                </a:lnTo>
                <a:lnTo>
                  <a:pt x="1237" y="738"/>
                </a:lnTo>
                <a:lnTo>
                  <a:pt x="1226" y="743"/>
                </a:lnTo>
                <a:lnTo>
                  <a:pt x="1221" y="748"/>
                </a:lnTo>
                <a:lnTo>
                  <a:pt x="1221" y="753"/>
                </a:lnTo>
                <a:lnTo>
                  <a:pt x="1226" y="759"/>
                </a:lnTo>
                <a:lnTo>
                  <a:pt x="1231" y="753"/>
                </a:lnTo>
                <a:lnTo>
                  <a:pt x="2276" y="2364"/>
                </a:lnTo>
                <a:lnTo>
                  <a:pt x="1226" y="322"/>
                </a:lnTo>
                <a:lnTo>
                  <a:pt x="1226" y="327"/>
                </a:lnTo>
                <a:lnTo>
                  <a:pt x="1216" y="333"/>
                </a:lnTo>
                <a:lnTo>
                  <a:pt x="1206" y="343"/>
                </a:lnTo>
                <a:lnTo>
                  <a:pt x="1211" y="343"/>
                </a:lnTo>
                <a:lnTo>
                  <a:pt x="1200" y="353"/>
                </a:lnTo>
                <a:lnTo>
                  <a:pt x="1206" y="348"/>
                </a:lnTo>
                <a:lnTo>
                  <a:pt x="1206" y="353"/>
                </a:lnTo>
                <a:lnTo>
                  <a:pt x="1206" y="359"/>
                </a:lnTo>
                <a:lnTo>
                  <a:pt x="1211" y="353"/>
                </a:lnTo>
                <a:lnTo>
                  <a:pt x="1211" y="359"/>
                </a:lnTo>
                <a:lnTo>
                  <a:pt x="1221" y="353"/>
                </a:lnTo>
                <a:lnTo>
                  <a:pt x="1216" y="353"/>
                </a:lnTo>
                <a:lnTo>
                  <a:pt x="1221" y="353"/>
                </a:lnTo>
                <a:lnTo>
                  <a:pt x="1221" y="359"/>
                </a:lnTo>
                <a:lnTo>
                  <a:pt x="1226" y="353"/>
                </a:lnTo>
                <a:lnTo>
                  <a:pt x="1237" y="343"/>
                </a:lnTo>
                <a:lnTo>
                  <a:pt x="1242" y="343"/>
                </a:lnTo>
                <a:lnTo>
                  <a:pt x="1242" y="338"/>
                </a:lnTo>
                <a:lnTo>
                  <a:pt x="1242" y="333"/>
                </a:lnTo>
                <a:lnTo>
                  <a:pt x="1247" y="333"/>
                </a:lnTo>
                <a:lnTo>
                  <a:pt x="1247" y="327"/>
                </a:lnTo>
                <a:lnTo>
                  <a:pt x="1247" y="322"/>
                </a:lnTo>
                <a:lnTo>
                  <a:pt x="1242" y="322"/>
                </a:lnTo>
                <a:lnTo>
                  <a:pt x="1237" y="322"/>
                </a:lnTo>
                <a:lnTo>
                  <a:pt x="1226" y="322"/>
                </a:lnTo>
                <a:lnTo>
                  <a:pt x="2276" y="2364"/>
                </a:lnTo>
                <a:lnTo>
                  <a:pt x="1242" y="457"/>
                </a:lnTo>
                <a:lnTo>
                  <a:pt x="1237" y="457"/>
                </a:lnTo>
                <a:lnTo>
                  <a:pt x="1231" y="457"/>
                </a:lnTo>
                <a:lnTo>
                  <a:pt x="1226" y="463"/>
                </a:lnTo>
                <a:lnTo>
                  <a:pt x="1221" y="468"/>
                </a:lnTo>
                <a:lnTo>
                  <a:pt x="1226" y="468"/>
                </a:lnTo>
                <a:lnTo>
                  <a:pt x="1221" y="468"/>
                </a:lnTo>
                <a:lnTo>
                  <a:pt x="1226" y="473"/>
                </a:lnTo>
                <a:lnTo>
                  <a:pt x="1221" y="478"/>
                </a:lnTo>
                <a:lnTo>
                  <a:pt x="1226" y="473"/>
                </a:lnTo>
                <a:lnTo>
                  <a:pt x="1226" y="478"/>
                </a:lnTo>
                <a:lnTo>
                  <a:pt x="1231" y="473"/>
                </a:lnTo>
                <a:lnTo>
                  <a:pt x="1237" y="468"/>
                </a:lnTo>
                <a:lnTo>
                  <a:pt x="1242" y="468"/>
                </a:lnTo>
                <a:lnTo>
                  <a:pt x="1242" y="463"/>
                </a:lnTo>
                <a:lnTo>
                  <a:pt x="1242" y="457"/>
                </a:lnTo>
                <a:lnTo>
                  <a:pt x="2276" y="2364"/>
                </a:lnTo>
                <a:lnTo>
                  <a:pt x="1081" y="889"/>
                </a:lnTo>
                <a:lnTo>
                  <a:pt x="1086" y="883"/>
                </a:lnTo>
                <a:lnTo>
                  <a:pt x="1081" y="883"/>
                </a:lnTo>
                <a:lnTo>
                  <a:pt x="1081" y="889"/>
                </a:lnTo>
                <a:lnTo>
                  <a:pt x="2276" y="2364"/>
                </a:lnTo>
                <a:lnTo>
                  <a:pt x="1190" y="244"/>
                </a:lnTo>
                <a:lnTo>
                  <a:pt x="1190" y="250"/>
                </a:lnTo>
                <a:lnTo>
                  <a:pt x="1195" y="250"/>
                </a:lnTo>
                <a:lnTo>
                  <a:pt x="1200" y="250"/>
                </a:lnTo>
                <a:lnTo>
                  <a:pt x="1211" y="239"/>
                </a:lnTo>
                <a:lnTo>
                  <a:pt x="1211" y="234"/>
                </a:lnTo>
                <a:lnTo>
                  <a:pt x="1200" y="234"/>
                </a:lnTo>
                <a:lnTo>
                  <a:pt x="1190" y="239"/>
                </a:lnTo>
                <a:lnTo>
                  <a:pt x="1190" y="244"/>
                </a:lnTo>
                <a:lnTo>
                  <a:pt x="2276" y="2364"/>
                </a:lnTo>
                <a:lnTo>
                  <a:pt x="1247" y="213"/>
                </a:lnTo>
                <a:lnTo>
                  <a:pt x="1252" y="213"/>
                </a:lnTo>
                <a:lnTo>
                  <a:pt x="1252" y="208"/>
                </a:lnTo>
                <a:lnTo>
                  <a:pt x="1257" y="208"/>
                </a:lnTo>
                <a:lnTo>
                  <a:pt x="1252" y="203"/>
                </a:lnTo>
                <a:lnTo>
                  <a:pt x="1247" y="203"/>
                </a:lnTo>
                <a:lnTo>
                  <a:pt x="1247" y="208"/>
                </a:lnTo>
                <a:lnTo>
                  <a:pt x="1247" y="213"/>
                </a:lnTo>
                <a:lnTo>
                  <a:pt x="2276" y="2364"/>
                </a:lnTo>
                <a:lnTo>
                  <a:pt x="1221" y="722"/>
                </a:lnTo>
                <a:lnTo>
                  <a:pt x="1221" y="717"/>
                </a:lnTo>
                <a:lnTo>
                  <a:pt x="1216" y="717"/>
                </a:lnTo>
                <a:lnTo>
                  <a:pt x="1211" y="717"/>
                </a:lnTo>
                <a:lnTo>
                  <a:pt x="1211" y="722"/>
                </a:lnTo>
                <a:lnTo>
                  <a:pt x="1206" y="722"/>
                </a:lnTo>
                <a:lnTo>
                  <a:pt x="1206" y="727"/>
                </a:lnTo>
                <a:lnTo>
                  <a:pt x="1206" y="733"/>
                </a:lnTo>
                <a:lnTo>
                  <a:pt x="1211" y="733"/>
                </a:lnTo>
                <a:lnTo>
                  <a:pt x="1211" y="727"/>
                </a:lnTo>
                <a:lnTo>
                  <a:pt x="1211" y="733"/>
                </a:lnTo>
                <a:lnTo>
                  <a:pt x="1211" y="727"/>
                </a:lnTo>
                <a:lnTo>
                  <a:pt x="1216" y="727"/>
                </a:lnTo>
                <a:lnTo>
                  <a:pt x="1221" y="727"/>
                </a:lnTo>
                <a:lnTo>
                  <a:pt x="1221" y="722"/>
                </a:lnTo>
                <a:lnTo>
                  <a:pt x="2276" y="2364"/>
                </a:lnTo>
                <a:lnTo>
                  <a:pt x="1231" y="540"/>
                </a:lnTo>
                <a:lnTo>
                  <a:pt x="1237" y="540"/>
                </a:lnTo>
                <a:lnTo>
                  <a:pt x="1237" y="535"/>
                </a:lnTo>
                <a:lnTo>
                  <a:pt x="1242" y="535"/>
                </a:lnTo>
                <a:lnTo>
                  <a:pt x="1242" y="530"/>
                </a:lnTo>
                <a:lnTo>
                  <a:pt x="1231" y="535"/>
                </a:lnTo>
                <a:lnTo>
                  <a:pt x="1231" y="540"/>
                </a:lnTo>
                <a:lnTo>
                  <a:pt x="2276" y="2364"/>
                </a:lnTo>
                <a:lnTo>
                  <a:pt x="1237" y="535"/>
                </a:lnTo>
                <a:lnTo>
                  <a:pt x="1231" y="540"/>
                </a:lnTo>
                <a:lnTo>
                  <a:pt x="1231" y="535"/>
                </a:lnTo>
                <a:lnTo>
                  <a:pt x="1237" y="535"/>
                </a:lnTo>
                <a:lnTo>
                  <a:pt x="2276" y="2364"/>
                </a:lnTo>
                <a:lnTo>
                  <a:pt x="1206" y="483"/>
                </a:lnTo>
                <a:lnTo>
                  <a:pt x="1211" y="483"/>
                </a:lnTo>
                <a:lnTo>
                  <a:pt x="1211" y="478"/>
                </a:lnTo>
                <a:lnTo>
                  <a:pt x="1206" y="478"/>
                </a:lnTo>
                <a:lnTo>
                  <a:pt x="1200" y="483"/>
                </a:lnTo>
                <a:lnTo>
                  <a:pt x="1206" y="483"/>
                </a:lnTo>
                <a:lnTo>
                  <a:pt x="2276" y="2364"/>
                </a:lnTo>
                <a:lnTo>
                  <a:pt x="1055" y="411"/>
                </a:lnTo>
                <a:lnTo>
                  <a:pt x="1055" y="416"/>
                </a:lnTo>
                <a:lnTo>
                  <a:pt x="1060" y="416"/>
                </a:lnTo>
                <a:lnTo>
                  <a:pt x="1065" y="411"/>
                </a:lnTo>
                <a:lnTo>
                  <a:pt x="1065" y="405"/>
                </a:lnTo>
                <a:lnTo>
                  <a:pt x="1055" y="411"/>
                </a:lnTo>
                <a:lnTo>
                  <a:pt x="2276" y="2364"/>
                </a:lnTo>
                <a:lnTo>
                  <a:pt x="1065" y="411"/>
                </a:lnTo>
                <a:lnTo>
                  <a:pt x="1060" y="416"/>
                </a:lnTo>
                <a:lnTo>
                  <a:pt x="1060" y="411"/>
                </a:lnTo>
                <a:lnTo>
                  <a:pt x="1065" y="411"/>
                </a:lnTo>
                <a:lnTo>
                  <a:pt x="2276" y="2364"/>
                </a:lnTo>
                <a:lnTo>
                  <a:pt x="1055" y="556"/>
                </a:lnTo>
                <a:lnTo>
                  <a:pt x="1060" y="556"/>
                </a:lnTo>
                <a:lnTo>
                  <a:pt x="1065" y="551"/>
                </a:lnTo>
                <a:lnTo>
                  <a:pt x="1065" y="546"/>
                </a:lnTo>
                <a:lnTo>
                  <a:pt x="1060" y="551"/>
                </a:lnTo>
                <a:lnTo>
                  <a:pt x="1050" y="551"/>
                </a:lnTo>
                <a:lnTo>
                  <a:pt x="1055" y="556"/>
                </a:lnTo>
                <a:lnTo>
                  <a:pt x="2276" y="2364"/>
                </a:lnTo>
                <a:lnTo>
                  <a:pt x="1060" y="390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5" y="390"/>
                </a:lnTo>
                <a:lnTo>
                  <a:pt x="1060" y="395"/>
                </a:lnTo>
                <a:lnTo>
                  <a:pt x="1060" y="390"/>
                </a:lnTo>
                <a:lnTo>
                  <a:pt x="2276" y="2364"/>
                </a:lnTo>
                <a:lnTo>
                  <a:pt x="1024" y="785"/>
                </a:lnTo>
                <a:lnTo>
                  <a:pt x="1024" y="779"/>
                </a:lnTo>
                <a:lnTo>
                  <a:pt x="1018" y="785"/>
                </a:lnTo>
                <a:lnTo>
                  <a:pt x="1024" y="785"/>
                </a:lnTo>
                <a:lnTo>
                  <a:pt x="2276" y="2364"/>
                </a:lnTo>
                <a:lnTo>
                  <a:pt x="1034" y="1081"/>
                </a:lnTo>
                <a:lnTo>
                  <a:pt x="1039" y="1076"/>
                </a:lnTo>
                <a:lnTo>
                  <a:pt x="1034" y="1076"/>
                </a:lnTo>
                <a:lnTo>
                  <a:pt x="1034" y="1081"/>
                </a:lnTo>
                <a:lnTo>
                  <a:pt x="2276" y="2364"/>
                </a:lnTo>
                <a:lnTo>
                  <a:pt x="1044" y="774"/>
                </a:lnTo>
                <a:lnTo>
                  <a:pt x="1044" y="779"/>
                </a:lnTo>
                <a:lnTo>
                  <a:pt x="1050" y="774"/>
                </a:lnTo>
                <a:lnTo>
                  <a:pt x="1055" y="774"/>
                </a:lnTo>
                <a:lnTo>
                  <a:pt x="1060" y="769"/>
                </a:lnTo>
                <a:lnTo>
                  <a:pt x="1055" y="764"/>
                </a:lnTo>
                <a:lnTo>
                  <a:pt x="1050" y="764"/>
                </a:lnTo>
                <a:lnTo>
                  <a:pt x="1039" y="769"/>
                </a:lnTo>
                <a:lnTo>
                  <a:pt x="1039" y="774"/>
                </a:lnTo>
                <a:lnTo>
                  <a:pt x="1039" y="774"/>
                </a:lnTo>
                <a:lnTo>
                  <a:pt x="1039" y="779"/>
                </a:lnTo>
                <a:lnTo>
                  <a:pt x="1039" y="774"/>
                </a:lnTo>
                <a:lnTo>
                  <a:pt x="1044" y="774"/>
                </a:lnTo>
                <a:lnTo>
                  <a:pt x="2276" y="2364"/>
                </a:lnTo>
                <a:lnTo>
                  <a:pt x="1034" y="795"/>
                </a:lnTo>
                <a:lnTo>
                  <a:pt x="1029" y="800"/>
                </a:lnTo>
                <a:lnTo>
                  <a:pt x="1024" y="800"/>
                </a:lnTo>
                <a:lnTo>
                  <a:pt x="1024" y="805"/>
                </a:lnTo>
                <a:lnTo>
                  <a:pt x="1029" y="800"/>
                </a:lnTo>
                <a:lnTo>
                  <a:pt x="1034" y="795"/>
                </a:lnTo>
                <a:lnTo>
                  <a:pt x="2276" y="2364"/>
                </a:lnTo>
                <a:lnTo>
                  <a:pt x="1050" y="935"/>
                </a:lnTo>
                <a:lnTo>
                  <a:pt x="1050" y="925"/>
                </a:lnTo>
                <a:lnTo>
                  <a:pt x="1044" y="925"/>
                </a:lnTo>
                <a:lnTo>
                  <a:pt x="1044" y="935"/>
                </a:lnTo>
                <a:lnTo>
                  <a:pt x="1050" y="935"/>
                </a:lnTo>
                <a:lnTo>
                  <a:pt x="2276" y="2364"/>
                </a:lnTo>
                <a:close/>
              </a:path>
            </a:pathLst>
          </a:custGeom>
          <a:solidFill>
            <a:schemeClr val="bg2">
              <a:shade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54000" algn="tl" rotWithShape="0">
              <a:srgbClr val="7A65A3">
                <a:alpha val="30196"/>
              </a:srgb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sz="2800">
              <a:solidFill>
                <a:prstClr val="black"/>
              </a:solidFill>
              <a:latin typeface="Arial Black" pitchFamily="34" charset="0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-635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0000">
                <a:schemeClr val="bg1">
                  <a:alpha val="0"/>
                </a:schemeClr>
              </a:gs>
            </a:gsLst>
            <a:lin ang="16200000" scaled="1"/>
            <a:tileRect/>
          </a:gradFill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sz="2800">
              <a:solidFill>
                <a:prstClr val="white"/>
              </a:solidFill>
            </a:endParaRPr>
          </a:p>
        </p:txBody>
      </p:sp>
      <p:grpSp>
        <p:nvGrpSpPr>
          <p:cNvPr id="6" name="グループ化 5"/>
          <p:cNvGrpSpPr>
            <a:grpSpLocks/>
          </p:cNvGrpSpPr>
          <p:nvPr/>
        </p:nvGrpSpPr>
        <p:grpSpPr bwMode="auto">
          <a:xfrm>
            <a:off x="714348" y="4643446"/>
            <a:ext cx="7786742" cy="71438"/>
            <a:chOff x="119" y="877"/>
            <a:chExt cx="5239" cy="71"/>
          </a:xfrm>
          <a:gradFill>
            <a:gsLst>
              <a:gs pos="40000">
                <a:schemeClr val="accent1">
                  <a:alpha val="70000"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</p:grpSpPr>
        <p:sp>
          <p:nvSpPr>
            <p:cNvPr id="7" name="フリーフォーム 6"/>
            <p:cNvSpPr>
              <a:spLocks/>
            </p:cNvSpPr>
            <p:nvPr/>
          </p:nvSpPr>
          <p:spPr bwMode="auto">
            <a:xfrm>
              <a:off x="5347" y="895"/>
              <a:ext cx="11" cy="12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1" y="12"/>
                </a:cxn>
              </a:cxnLst>
              <a:rect l="0" t="0" r="0" b="0"/>
              <a:pathLst>
                <a:path w="11" h="12">
                  <a:moveTo>
                    <a:pt x="11" y="12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1" y="1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2800">
                <a:solidFill>
                  <a:prstClr val="black"/>
                </a:solidFill>
                <a:latin typeface="Arial Black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8" name="フリーフォーム 7"/>
            <p:cNvSpPr>
              <a:spLocks/>
            </p:cNvSpPr>
            <p:nvPr/>
          </p:nvSpPr>
          <p:spPr bwMode="auto">
            <a:xfrm>
              <a:off x="119" y="877"/>
              <a:ext cx="5187" cy="71"/>
            </a:xfrm>
            <a:custGeom>
              <a:avLst/>
              <a:gdLst/>
              <a:ahLst/>
              <a:cxnLst>
                <a:cxn ang="0">
                  <a:pos x="5187" y="18"/>
                </a:cxn>
                <a:cxn ang="0">
                  <a:pos x="5181" y="18"/>
                </a:cxn>
                <a:cxn ang="0">
                  <a:pos x="4946" y="12"/>
                </a:cxn>
                <a:cxn ang="0">
                  <a:pos x="4500" y="0"/>
                </a:cxn>
                <a:cxn ang="0">
                  <a:pos x="3544" y="12"/>
                </a:cxn>
                <a:cxn ang="0">
                  <a:pos x="3339" y="18"/>
                </a:cxn>
                <a:cxn ang="0">
                  <a:pos x="2916" y="18"/>
                </a:cxn>
                <a:cxn ang="0">
                  <a:pos x="2488" y="18"/>
                </a:cxn>
                <a:cxn ang="0">
                  <a:pos x="2236" y="12"/>
                </a:cxn>
                <a:cxn ang="0">
                  <a:pos x="1954" y="18"/>
                </a:cxn>
                <a:cxn ang="0">
                  <a:pos x="1256" y="18"/>
                </a:cxn>
                <a:cxn ang="0">
                  <a:pos x="628" y="18"/>
                </a:cxn>
                <a:cxn ang="0">
                  <a:pos x="259" y="18"/>
                </a:cxn>
                <a:cxn ang="0">
                  <a:pos x="42" y="18"/>
                </a:cxn>
                <a:cxn ang="0">
                  <a:pos x="0" y="18"/>
                </a:cxn>
                <a:cxn ang="0">
                  <a:pos x="30" y="41"/>
                </a:cxn>
                <a:cxn ang="0">
                  <a:pos x="59" y="53"/>
                </a:cxn>
                <a:cxn ang="0">
                  <a:pos x="218" y="65"/>
                </a:cxn>
                <a:cxn ang="0">
                  <a:pos x="564" y="65"/>
                </a:cxn>
                <a:cxn ang="0">
                  <a:pos x="1244" y="71"/>
                </a:cxn>
                <a:cxn ang="0">
                  <a:pos x="1884" y="65"/>
                </a:cxn>
                <a:cxn ang="0">
                  <a:pos x="2552" y="71"/>
                </a:cxn>
                <a:cxn ang="0">
                  <a:pos x="3632" y="71"/>
                </a:cxn>
                <a:cxn ang="0">
                  <a:pos x="4037" y="71"/>
                </a:cxn>
                <a:cxn ang="0">
                  <a:pos x="4395" y="65"/>
                </a:cxn>
                <a:cxn ang="0">
                  <a:pos x="4559" y="53"/>
                </a:cxn>
                <a:cxn ang="0">
                  <a:pos x="4864" y="53"/>
                </a:cxn>
                <a:cxn ang="0">
                  <a:pos x="4999" y="41"/>
                </a:cxn>
                <a:cxn ang="0">
                  <a:pos x="5093" y="65"/>
                </a:cxn>
                <a:cxn ang="0">
                  <a:pos x="5134" y="71"/>
                </a:cxn>
                <a:cxn ang="0">
                  <a:pos x="5157" y="30"/>
                </a:cxn>
                <a:cxn ang="0">
                  <a:pos x="5128" y="12"/>
                </a:cxn>
                <a:cxn ang="0">
                  <a:pos x="5040" y="0"/>
                </a:cxn>
                <a:cxn ang="0">
                  <a:pos x="5169" y="18"/>
                </a:cxn>
                <a:cxn ang="0">
                  <a:pos x="2271" y="65"/>
                </a:cxn>
                <a:cxn ang="0">
                  <a:pos x="922" y="65"/>
                </a:cxn>
                <a:cxn ang="0">
                  <a:pos x="470" y="53"/>
                </a:cxn>
                <a:cxn ang="0">
                  <a:pos x="781" y="53"/>
                </a:cxn>
                <a:cxn ang="0">
                  <a:pos x="1432" y="53"/>
                </a:cxn>
                <a:cxn ang="0">
                  <a:pos x="1796" y="53"/>
                </a:cxn>
                <a:cxn ang="0">
                  <a:pos x="2089" y="53"/>
                </a:cxn>
                <a:cxn ang="0">
                  <a:pos x="2312" y="53"/>
                </a:cxn>
                <a:cxn ang="0">
                  <a:pos x="2687" y="65"/>
                </a:cxn>
                <a:cxn ang="0">
                  <a:pos x="3210" y="65"/>
                </a:cxn>
                <a:cxn ang="0">
                  <a:pos x="3784" y="53"/>
                </a:cxn>
                <a:cxn ang="0">
                  <a:pos x="4160" y="53"/>
                </a:cxn>
                <a:cxn ang="0">
                  <a:pos x="3796" y="71"/>
                </a:cxn>
              </a:cxnLst>
              <a:rect l="0" t="0" r="0" b="0"/>
              <a:pathLst>
                <a:path w="5187" h="71">
                  <a:moveTo>
                    <a:pt x="5169" y="18"/>
                  </a:moveTo>
                  <a:lnTo>
                    <a:pt x="5187" y="18"/>
                  </a:lnTo>
                  <a:lnTo>
                    <a:pt x="5181" y="18"/>
                  </a:lnTo>
                  <a:lnTo>
                    <a:pt x="5181" y="18"/>
                  </a:lnTo>
                  <a:lnTo>
                    <a:pt x="5169" y="18"/>
                  </a:lnTo>
                  <a:lnTo>
                    <a:pt x="4946" y="12"/>
                  </a:lnTo>
                  <a:lnTo>
                    <a:pt x="4729" y="12"/>
                  </a:lnTo>
                  <a:lnTo>
                    <a:pt x="4500" y="0"/>
                  </a:lnTo>
                  <a:lnTo>
                    <a:pt x="3931" y="18"/>
                  </a:lnTo>
                  <a:lnTo>
                    <a:pt x="3544" y="12"/>
                  </a:lnTo>
                  <a:lnTo>
                    <a:pt x="3438" y="18"/>
                  </a:lnTo>
                  <a:lnTo>
                    <a:pt x="3339" y="18"/>
                  </a:lnTo>
                  <a:lnTo>
                    <a:pt x="3198" y="18"/>
                  </a:lnTo>
                  <a:lnTo>
                    <a:pt x="2916" y="18"/>
                  </a:lnTo>
                  <a:lnTo>
                    <a:pt x="2699" y="18"/>
                  </a:lnTo>
                  <a:lnTo>
                    <a:pt x="2488" y="18"/>
                  </a:lnTo>
                  <a:lnTo>
                    <a:pt x="2330" y="18"/>
                  </a:lnTo>
                  <a:lnTo>
                    <a:pt x="2236" y="12"/>
                  </a:lnTo>
                  <a:lnTo>
                    <a:pt x="2019" y="12"/>
                  </a:lnTo>
                  <a:lnTo>
                    <a:pt x="1954" y="18"/>
                  </a:lnTo>
                  <a:lnTo>
                    <a:pt x="1596" y="18"/>
                  </a:lnTo>
                  <a:lnTo>
                    <a:pt x="1256" y="18"/>
                  </a:lnTo>
                  <a:lnTo>
                    <a:pt x="910" y="18"/>
                  </a:lnTo>
                  <a:lnTo>
                    <a:pt x="628" y="18"/>
                  </a:lnTo>
                  <a:lnTo>
                    <a:pt x="394" y="18"/>
                  </a:lnTo>
                  <a:lnTo>
                    <a:pt x="259" y="18"/>
                  </a:lnTo>
                  <a:lnTo>
                    <a:pt x="188" y="18"/>
                  </a:lnTo>
                  <a:lnTo>
                    <a:pt x="4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30" y="41"/>
                  </a:lnTo>
                  <a:lnTo>
                    <a:pt x="47" y="53"/>
                  </a:lnTo>
                  <a:lnTo>
                    <a:pt x="59" y="53"/>
                  </a:lnTo>
                  <a:lnTo>
                    <a:pt x="94" y="65"/>
                  </a:lnTo>
                  <a:lnTo>
                    <a:pt x="218" y="65"/>
                  </a:lnTo>
                  <a:lnTo>
                    <a:pt x="282" y="65"/>
                  </a:lnTo>
                  <a:lnTo>
                    <a:pt x="564" y="65"/>
                  </a:lnTo>
                  <a:lnTo>
                    <a:pt x="816" y="71"/>
                  </a:lnTo>
                  <a:lnTo>
                    <a:pt x="1244" y="71"/>
                  </a:lnTo>
                  <a:lnTo>
                    <a:pt x="1526" y="71"/>
                  </a:lnTo>
                  <a:lnTo>
                    <a:pt x="1884" y="65"/>
                  </a:lnTo>
                  <a:lnTo>
                    <a:pt x="2230" y="71"/>
                  </a:lnTo>
                  <a:lnTo>
                    <a:pt x="2552" y="71"/>
                  </a:lnTo>
                  <a:lnTo>
                    <a:pt x="3022" y="71"/>
                  </a:lnTo>
                  <a:lnTo>
                    <a:pt x="3632" y="71"/>
                  </a:lnTo>
                  <a:lnTo>
                    <a:pt x="3849" y="71"/>
                  </a:lnTo>
                  <a:lnTo>
                    <a:pt x="4037" y="71"/>
                  </a:lnTo>
                  <a:lnTo>
                    <a:pt x="4307" y="65"/>
                  </a:lnTo>
                  <a:lnTo>
                    <a:pt x="4395" y="65"/>
                  </a:lnTo>
                  <a:lnTo>
                    <a:pt x="4447" y="53"/>
                  </a:lnTo>
                  <a:lnTo>
                    <a:pt x="4559" y="53"/>
                  </a:lnTo>
                  <a:lnTo>
                    <a:pt x="4770" y="53"/>
                  </a:lnTo>
                  <a:lnTo>
                    <a:pt x="4864" y="53"/>
                  </a:lnTo>
                  <a:lnTo>
                    <a:pt x="4928" y="41"/>
                  </a:lnTo>
                  <a:lnTo>
                    <a:pt x="4999" y="41"/>
                  </a:lnTo>
                  <a:lnTo>
                    <a:pt x="5052" y="53"/>
                  </a:lnTo>
                  <a:lnTo>
                    <a:pt x="5093" y="65"/>
                  </a:lnTo>
                  <a:lnTo>
                    <a:pt x="5116" y="71"/>
                  </a:lnTo>
                  <a:lnTo>
                    <a:pt x="5134" y="71"/>
                  </a:lnTo>
                  <a:lnTo>
                    <a:pt x="5146" y="65"/>
                  </a:lnTo>
                  <a:lnTo>
                    <a:pt x="5157" y="30"/>
                  </a:lnTo>
                  <a:lnTo>
                    <a:pt x="5157" y="18"/>
                  </a:lnTo>
                  <a:lnTo>
                    <a:pt x="5128" y="12"/>
                  </a:lnTo>
                  <a:lnTo>
                    <a:pt x="5081" y="0"/>
                  </a:lnTo>
                  <a:lnTo>
                    <a:pt x="5040" y="0"/>
                  </a:lnTo>
                  <a:lnTo>
                    <a:pt x="4946" y="12"/>
                  </a:lnTo>
                  <a:lnTo>
                    <a:pt x="5169" y="18"/>
                  </a:lnTo>
                  <a:lnTo>
                    <a:pt x="3796" y="71"/>
                  </a:lnTo>
                  <a:lnTo>
                    <a:pt x="2271" y="65"/>
                  </a:lnTo>
                  <a:lnTo>
                    <a:pt x="1367" y="65"/>
                  </a:lnTo>
                  <a:lnTo>
                    <a:pt x="922" y="65"/>
                  </a:lnTo>
                  <a:lnTo>
                    <a:pt x="446" y="53"/>
                  </a:lnTo>
                  <a:lnTo>
                    <a:pt x="470" y="53"/>
                  </a:lnTo>
                  <a:lnTo>
                    <a:pt x="593" y="53"/>
                  </a:lnTo>
                  <a:lnTo>
                    <a:pt x="781" y="53"/>
                  </a:lnTo>
                  <a:lnTo>
                    <a:pt x="1209" y="53"/>
                  </a:lnTo>
                  <a:lnTo>
                    <a:pt x="1432" y="53"/>
                  </a:lnTo>
                  <a:lnTo>
                    <a:pt x="1579" y="53"/>
                  </a:lnTo>
                  <a:lnTo>
                    <a:pt x="1796" y="53"/>
                  </a:lnTo>
                  <a:lnTo>
                    <a:pt x="1978" y="53"/>
                  </a:lnTo>
                  <a:lnTo>
                    <a:pt x="2089" y="53"/>
                  </a:lnTo>
                  <a:lnTo>
                    <a:pt x="2165" y="53"/>
                  </a:lnTo>
                  <a:lnTo>
                    <a:pt x="2312" y="53"/>
                  </a:lnTo>
                  <a:lnTo>
                    <a:pt x="2605" y="65"/>
                  </a:lnTo>
                  <a:lnTo>
                    <a:pt x="2687" y="65"/>
                  </a:lnTo>
                  <a:lnTo>
                    <a:pt x="2863" y="53"/>
                  </a:lnTo>
                  <a:lnTo>
                    <a:pt x="3210" y="65"/>
                  </a:lnTo>
                  <a:lnTo>
                    <a:pt x="3597" y="53"/>
                  </a:lnTo>
                  <a:lnTo>
                    <a:pt x="3784" y="53"/>
                  </a:lnTo>
                  <a:lnTo>
                    <a:pt x="4048" y="53"/>
                  </a:lnTo>
                  <a:lnTo>
                    <a:pt x="4160" y="53"/>
                  </a:lnTo>
                  <a:lnTo>
                    <a:pt x="4236" y="53"/>
                  </a:lnTo>
                  <a:lnTo>
                    <a:pt x="3796" y="71"/>
                  </a:lnTo>
                  <a:lnTo>
                    <a:pt x="5169" y="1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2800">
                <a:solidFill>
                  <a:prstClr val="black"/>
                </a:solidFill>
                <a:latin typeface="Arial Black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348" y="4714884"/>
            <a:ext cx="7772400" cy="78581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1928802"/>
            <a:ext cx="7772400" cy="2692412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9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srgbClr val="000049"/>
                </a:solidFill>
              </a:rPr>
              <a:t>                   </a:t>
            </a:r>
            <a:r>
              <a:rPr lang="ja-JP" altLang="en-US">
                <a:solidFill>
                  <a:srgbClr val="000049"/>
                </a:solidFill>
              </a:rPr>
              <a:t>　　　　　　　　　　                                                                                         </a:t>
            </a:r>
            <a:fld id="{3A8D091D-CAE6-4ABE-BE31-D9B4E9FFAC8B}" type="slidenum">
              <a:rPr lang="ja-JP" altLang="en-US">
                <a:solidFill>
                  <a:srgbClr val="FFCC99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FFCC99"/>
              </a:solidFill>
            </a:endParaRPr>
          </a:p>
        </p:txBody>
      </p:sp>
      <p:sp>
        <p:nvSpPr>
          <p:cNvPr id="10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49"/>
              </a:solidFill>
            </a:endParaRPr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3E42E-F897-4A2A-915D-B431CF3327E0}" type="slidenum">
              <a:rPr lang="ja-JP" altLang="en-US">
                <a:solidFill>
                  <a:srgbClr val="000049"/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srgbClr val="000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980412"/>
      </p:ext>
    </p:extLst>
  </p:cSld>
  <p:clrMapOvr>
    <a:masterClrMapping/>
  </p:clrMapOvr>
  <p:transition>
    <p:pull dir="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日付プレースホルダー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srgbClr val="000049"/>
                </a:solidFill>
              </a:rPr>
              <a:t>                   </a:t>
            </a:r>
            <a:r>
              <a:rPr lang="ja-JP" altLang="en-US">
                <a:solidFill>
                  <a:srgbClr val="000049"/>
                </a:solidFill>
              </a:rPr>
              <a:t>　　　　　　　　　　                                                                                         </a:t>
            </a:r>
            <a:fld id="{B85BE6E3-B951-4963-88A5-89B02F0B30F8}" type="slidenum">
              <a:rPr lang="ja-JP" altLang="en-US">
                <a:solidFill>
                  <a:srgbClr val="FFCC99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FFCC99"/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49"/>
              </a:solidFill>
            </a:endParaRPr>
          </a:p>
        </p:txBody>
      </p:sp>
      <p:sp>
        <p:nvSpPr>
          <p:cNvPr id="7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39A01-0A74-4E0D-A699-FCFB3D5F7C95}" type="slidenum">
              <a:rPr lang="ja-JP" altLang="en-US">
                <a:solidFill>
                  <a:srgbClr val="000049"/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srgbClr val="000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485504"/>
      </p:ext>
    </p:extLst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5738-B9A7-41AF-9530-44B2AC26024D}" type="datetimeFigureOut">
              <a:rPr kumimoji="1" lang="ja-JP" altLang="en-US" smtClean="0"/>
              <a:t>2019/10/12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BA2B-AA9A-46DF-811A-229F0B5D0C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94518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日付プレースホルダー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srgbClr val="000049"/>
                </a:solidFill>
              </a:rPr>
              <a:t>                   </a:t>
            </a:r>
            <a:r>
              <a:rPr lang="ja-JP" altLang="en-US">
                <a:solidFill>
                  <a:srgbClr val="000049"/>
                </a:solidFill>
              </a:rPr>
              <a:t>　　　　　　　　　　                                                                                         </a:t>
            </a:r>
            <a:fld id="{D1DFB6CD-364B-4D6D-B1FD-42364D2F63EA}" type="slidenum">
              <a:rPr lang="ja-JP" altLang="en-US">
                <a:solidFill>
                  <a:srgbClr val="FFCC99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FFCC99"/>
              </a:solidFill>
            </a:endParaRPr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49"/>
              </a:solidFill>
            </a:endParaRPr>
          </a:p>
        </p:txBody>
      </p:sp>
      <p:sp>
        <p:nvSpPr>
          <p:cNvPr id="9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724DD-3656-47B7-A8D2-FADD93D12938}" type="slidenum">
              <a:rPr lang="ja-JP" altLang="en-US">
                <a:solidFill>
                  <a:srgbClr val="000049"/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srgbClr val="000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102731"/>
      </p:ext>
    </p:extLst>
  </p:cSld>
  <p:clrMapOvr>
    <a:masterClrMapping/>
  </p:clrMapOvr>
  <p:transition>
    <p:pull dir="d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686700" cy="785818"/>
          </a:xfrm>
        </p:spPr>
        <p:txBody>
          <a:bodyPr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日付プレースホルダー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srgbClr val="000049"/>
                </a:solidFill>
              </a:rPr>
              <a:t>                   </a:t>
            </a:r>
            <a:r>
              <a:rPr lang="ja-JP" altLang="en-US">
                <a:solidFill>
                  <a:srgbClr val="000049"/>
                </a:solidFill>
              </a:rPr>
              <a:t>　　　　　　　　　　                                                                                         </a:t>
            </a:r>
            <a:fld id="{DE6639BB-3D0A-4A48-B42D-200CFFEBEC2B}" type="slidenum">
              <a:rPr lang="ja-JP" altLang="en-US">
                <a:solidFill>
                  <a:srgbClr val="FFCC99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FFCC99"/>
              </a:solidFill>
            </a:endParaRPr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49"/>
              </a:solidFill>
            </a:endParaRPr>
          </a:p>
        </p:txBody>
      </p:sp>
      <p:sp>
        <p:nvSpPr>
          <p:cNvPr id="5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376D7-402D-4B90-84D0-1AF73DFBBEDF}" type="slidenum">
              <a:rPr lang="ja-JP" altLang="en-US">
                <a:solidFill>
                  <a:srgbClr val="000049"/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srgbClr val="000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403195"/>
      </p:ext>
    </p:extLst>
  </p:cSld>
  <p:clrMapOvr>
    <a:masterClrMapping/>
  </p:clrMapOvr>
  <p:transition>
    <p:pull dir="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srgbClr val="000049"/>
                </a:solidFill>
              </a:rPr>
              <a:t>                   </a:t>
            </a:r>
            <a:r>
              <a:rPr lang="ja-JP" altLang="en-US">
                <a:solidFill>
                  <a:srgbClr val="000049"/>
                </a:solidFill>
              </a:rPr>
              <a:t>　　　　　　　　　　                                                                                         </a:t>
            </a:r>
            <a:fld id="{E2CB36BB-334C-476B-8C5C-F31FB7BD728B}" type="slidenum">
              <a:rPr lang="ja-JP" altLang="en-US">
                <a:solidFill>
                  <a:srgbClr val="FFCC99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FFCC99"/>
              </a:solidFill>
            </a:endParaRPr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49"/>
              </a:solidFill>
            </a:endParaRPr>
          </a:p>
        </p:txBody>
      </p:sp>
      <p:sp>
        <p:nvSpPr>
          <p:cNvPr id="4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F4F62-E881-4B85-9791-7737C0213DDE}" type="slidenum">
              <a:rPr lang="ja-JP" altLang="en-US">
                <a:solidFill>
                  <a:srgbClr val="000049"/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srgbClr val="000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920260"/>
      </p:ext>
    </p:extLst>
  </p:cSld>
  <p:clrMapOvr>
    <a:masterClrMapping/>
  </p:clrMapOvr>
  <p:transition>
    <p:pull dir="d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日付プレースホルダー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srgbClr val="000049"/>
                </a:solidFill>
              </a:rPr>
              <a:t>                   </a:t>
            </a:r>
            <a:r>
              <a:rPr lang="ja-JP" altLang="en-US">
                <a:solidFill>
                  <a:srgbClr val="000049"/>
                </a:solidFill>
              </a:rPr>
              <a:t>　　　　　　　　　　                                                                                         </a:t>
            </a:r>
            <a:fld id="{325EDAD1-6210-435A-8B47-FB3D47197407}" type="slidenum">
              <a:rPr lang="ja-JP" altLang="en-US">
                <a:solidFill>
                  <a:srgbClr val="FFCC99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FFCC99"/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49"/>
              </a:solidFill>
            </a:endParaRPr>
          </a:p>
        </p:txBody>
      </p:sp>
      <p:sp>
        <p:nvSpPr>
          <p:cNvPr id="7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3B814-C5E4-42EA-BE5B-2E5A328DBF18}" type="slidenum">
              <a:rPr lang="ja-JP" altLang="en-US">
                <a:solidFill>
                  <a:srgbClr val="000049"/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srgbClr val="000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547427"/>
      </p:ext>
    </p:extLst>
  </p:cSld>
  <p:clrMapOvr>
    <a:masterClrMapping/>
  </p:clrMapOvr>
  <p:hf sldNum="0" hdr="0" ftr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78172" y="4857760"/>
            <a:ext cx="3065464" cy="5667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857356" y="714356"/>
            <a:ext cx="5486400" cy="4114800"/>
          </a:xfrm>
          <a:prstGeom prst="rect">
            <a:avLst/>
          </a:prstGeom>
          <a:noFill/>
          <a:ln w="76200">
            <a:noFill/>
          </a:ln>
          <a:effectLst>
            <a:outerShdw blurRad="190500" algn="ctr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 rtlCol="0">
            <a:normAutofit/>
            <a:sp3d extrusionH="57150">
              <a:bevelT w="38100" h="38100" prst="angle"/>
            </a:sp3d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アイコンをクリックして図を追加</a:t>
            </a:r>
            <a:endParaRPr 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086128" y="5429264"/>
            <a:ext cx="3057508" cy="633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日付プレースホルダー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srgbClr val="000049"/>
                </a:solidFill>
              </a:rPr>
              <a:t>                   </a:t>
            </a:r>
            <a:r>
              <a:rPr lang="ja-JP" altLang="en-US">
                <a:solidFill>
                  <a:srgbClr val="000049"/>
                </a:solidFill>
              </a:rPr>
              <a:t>　　　　　　　　　　                                                                                         </a:t>
            </a:r>
            <a:fld id="{155E37AB-08CF-45C8-AED0-E1E05A4A70E5}" type="slidenum">
              <a:rPr lang="ja-JP" altLang="en-US">
                <a:solidFill>
                  <a:srgbClr val="FFCC99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FFCC99"/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49"/>
              </a:solidFill>
            </a:endParaRPr>
          </a:p>
        </p:txBody>
      </p:sp>
      <p:sp>
        <p:nvSpPr>
          <p:cNvPr id="7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DCCF3-D0F1-45FE-9E99-72A55960A9AE}" type="slidenum">
              <a:rPr lang="ja-JP" altLang="en-US">
                <a:solidFill>
                  <a:srgbClr val="000049"/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srgbClr val="000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643359"/>
      </p:ext>
    </p:extLst>
  </p:cSld>
  <p:clrMapOvr>
    <a:masterClrMapping/>
  </p:clrMapOvr>
  <p:transition>
    <p:pull dir="d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日付プレースホルダー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srgbClr val="000049"/>
                </a:solidFill>
              </a:rPr>
              <a:t>                   </a:t>
            </a:r>
            <a:r>
              <a:rPr lang="ja-JP" altLang="en-US">
                <a:solidFill>
                  <a:srgbClr val="000049"/>
                </a:solidFill>
              </a:rPr>
              <a:t>　　　　　　　　　　                                                                                         </a:t>
            </a:r>
            <a:fld id="{AC73C43E-A1A2-410E-A9B2-92AD45FD8C8E}" type="slidenum">
              <a:rPr lang="ja-JP" altLang="en-US">
                <a:solidFill>
                  <a:srgbClr val="FFCC99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FFCC99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49"/>
              </a:solidFill>
            </a:endParaRPr>
          </a:p>
        </p:txBody>
      </p:sp>
      <p:sp>
        <p:nvSpPr>
          <p:cNvPr id="6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CC366-6585-4704-8C14-94562A5514FE}" type="slidenum">
              <a:rPr lang="ja-JP" altLang="en-US">
                <a:solidFill>
                  <a:srgbClr val="000049"/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srgbClr val="000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607876"/>
      </p:ext>
    </p:extLst>
  </p:cSld>
  <p:clrMapOvr>
    <a:masterClrMapping/>
  </p:clrMapOvr>
  <p:hf sldNum="0" hdr="0" ftr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929454" y="274639"/>
            <a:ext cx="1757346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400816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日付プレースホルダー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srgbClr val="000049"/>
                </a:solidFill>
              </a:rPr>
              <a:t>                   </a:t>
            </a:r>
            <a:r>
              <a:rPr lang="ja-JP" altLang="en-US">
                <a:solidFill>
                  <a:srgbClr val="000049"/>
                </a:solidFill>
              </a:rPr>
              <a:t>　　　　　　　　　　                                                                                         </a:t>
            </a:r>
            <a:fld id="{17CD0001-75F6-4F12-93AC-92C40C06F1C6}" type="slidenum">
              <a:rPr lang="ja-JP" altLang="en-US">
                <a:solidFill>
                  <a:srgbClr val="FFCC99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FFCC99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49"/>
              </a:solidFill>
            </a:endParaRPr>
          </a:p>
        </p:txBody>
      </p:sp>
      <p:sp>
        <p:nvSpPr>
          <p:cNvPr id="6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F562F-20FA-4ADB-8E47-EFA6509B2FBD}" type="slidenum">
              <a:rPr lang="ja-JP" altLang="en-US">
                <a:solidFill>
                  <a:srgbClr val="000049"/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srgbClr val="000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810202"/>
      </p:ext>
    </p:extLst>
  </p:cSld>
  <p:clrMapOvr>
    <a:masterClrMapping/>
  </p:clrMapOvr>
  <p:hf sldNum="0" hdr="0" ftr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10/12/2019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2973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10/12/2019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5815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10/12/2019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470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2B85738-B9A7-41AF-9530-44B2AC26024D}" type="datetimeFigureOut">
              <a:rPr kumimoji="1" lang="ja-JP" altLang="en-US" smtClean="0"/>
              <a:t>2019/10/12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BA2B-AA9A-46DF-811A-229F0B5D0C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24839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8"/>
            <a:ext cx="3703320" cy="402335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10/12/2019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6220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10/12/2019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09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10/12/2019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0688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10/12/2019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3759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8" y="731520"/>
            <a:ext cx="5009393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5" y="6459788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10/12/2019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10242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10/12/2019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5540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10/12/2019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7015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4781"/>
            <a:ext cx="1971675" cy="575742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10/12/2019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3919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609600" cy="228600"/>
          </a:xfrm>
        </p:spPr>
        <p:txBody>
          <a:bodyPr anchor="ctr" anchorCtr="0"/>
          <a:lstStyle>
            <a:lvl1pPr>
              <a:defRPr sz="675"/>
            </a:lvl1pPr>
          </a:lstStyle>
          <a:p>
            <a:pPr defTabSz="342900">
              <a:defRPr/>
            </a:pPr>
            <a:fld id="{A0831FCF-80A8-4E88-B35C-C66C4B9D47CE}" type="slidenum">
              <a:rPr lang="en-US" smtClean="0"/>
              <a:pPr defTabSz="34290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62731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10/12/2019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4973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5738-B9A7-41AF-9530-44B2AC26024D}" type="datetimeFigureOut">
              <a:rPr kumimoji="1" lang="ja-JP" altLang="en-US" smtClean="0"/>
              <a:t>2019/10/12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BA2B-AA9A-46DF-811A-229F0B5D0C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585811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10/12/2019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01130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10/12/2019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581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10/12/2019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0408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10/12/2019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9185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10/12/2019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87377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10/12/2019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129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10/12/2019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7309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10/12/2019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5762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10/12/2019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1376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10/12/2019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94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5738-B9A7-41AF-9530-44B2AC26024D}" type="datetimeFigureOut">
              <a:rPr kumimoji="1" lang="ja-JP" altLang="en-US" smtClean="0"/>
              <a:t>2019/10/12</a:t>
            </a:fld>
            <a:endParaRPr kumimoji="1" lang="ja-JP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BA2B-AA9A-46DF-811A-229F0B5D0C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070961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609600" cy="228600"/>
          </a:xfrm>
        </p:spPr>
        <p:txBody>
          <a:bodyPr anchor="ctr" anchorCtr="0"/>
          <a:lstStyle>
            <a:lvl1pPr>
              <a:defRPr sz="900"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831FCF-80A8-4E88-B35C-C66C4B9D47C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119253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8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4400" y="6553200"/>
            <a:ext cx="609600" cy="228600"/>
          </a:xfrm>
        </p:spPr>
        <p:txBody>
          <a:bodyPr/>
          <a:lstStyle>
            <a:lvl1pPr>
              <a:defRPr sz="900">
                <a:latin typeface="Times New Roman" pitchFamily="18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3DA248-53A7-4B9D-991A-2C38A1BD20F1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99041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4901" y="3085765"/>
            <a:ext cx="8474199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894" y="1020431"/>
            <a:ext cx="8245162" cy="1475013"/>
          </a:xfrm>
          <a:effectLst/>
        </p:spPr>
        <p:txBody>
          <a:bodyPr anchor="b">
            <a:normAutofit/>
          </a:bodyPr>
          <a:lstStyle>
            <a:lvl1pPr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895" y="2495446"/>
            <a:ext cx="8245160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200" cap="all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10/12/2019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2250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5" y="2340864"/>
            <a:ext cx="8272211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10/12/2019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88289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5863" y="5141975"/>
            <a:ext cx="8468145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2393951"/>
            <a:ext cx="8272211" cy="2147467"/>
          </a:xfrm>
        </p:spPr>
        <p:txBody>
          <a:bodyPr anchor="b">
            <a:normAutofit/>
          </a:bodyPr>
          <a:lstStyle>
            <a:lvl1pPr algn="l">
              <a:defRPr sz="27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5" y="4541417"/>
            <a:ext cx="827221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 cap="all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10/12/2019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55483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729658"/>
            <a:ext cx="8272212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895" y="2228004"/>
            <a:ext cx="3896075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2030" y="2228004"/>
            <a:ext cx="389607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10/12/2019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02329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35895" y="729658"/>
            <a:ext cx="8272212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4" y="2250891"/>
            <a:ext cx="3896077" cy="557784"/>
          </a:xfrm>
        </p:spPr>
        <p:txBody>
          <a:bodyPr anchor="ctr">
            <a:noAutofit/>
          </a:bodyPr>
          <a:lstStyle>
            <a:lvl1pPr marL="0" indent="0"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895" y="2926053"/>
            <a:ext cx="3896075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12029" y="2250893"/>
            <a:ext cx="3896078" cy="553373"/>
          </a:xfrm>
        </p:spPr>
        <p:txBody>
          <a:bodyPr anchor="ctr">
            <a:noAutofit/>
          </a:bodyPr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12028" y="2926053"/>
            <a:ext cx="3896078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10/12/2019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0179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921" y="729658"/>
            <a:ext cx="8272212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10/12/2019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48820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10/12/2019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56801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335863" y="601201"/>
            <a:ext cx="2762042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893" y="933451"/>
            <a:ext cx="2273889" cy="1722419"/>
          </a:xfrm>
        </p:spPr>
        <p:txBody>
          <a:bodyPr anchor="b">
            <a:normAutofit/>
          </a:bodyPr>
          <a:lstStyle>
            <a:lvl1pPr algn="l">
              <a:defRPr sz="1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5697" y="1179829"/>
            <a:ext cx="4988243" cy="4658216"/>
          </a:xfrm>
        </p:spPr>
        <p:txBody>
          <a:bodyPr anchor="ctr">
            <a:normAutofit/>
          </a:bodyPr>
          <a:lstStyle>
            <a:lvl1pPr>
              <a:defRPr sz="1500">
                <a:solidFill>
                  <a:schemeClr val="tx2"/>
                </a:solidFill>
              </a:defRPr>
            </a:lvl1pPr>
            <a:lvl2pPr>
              <a:defRPr sz="13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1050">
                <a:solidFill>
                  <a:schemeClr val="tx2"/>
                </a:solidFill>
              </a:defRPr>
            </a:lvl5pPr>
            <a:lvl6pPr>
              <a:defRPr sz="1050">
                <a:solidFill>
                  <a:schemeClr val="tx2"/>
                </a:solidFill>
              </a:defRPr>
            </a:lvl6pPr>
            <a:lvl7pPr>
              <a:defRPr sz="1050">
                <a:solidFill>
                  <a:schemeClr val="tx2"/>
                </a:solidFill>
              </a:defRPr>
            </a:lvl7pPr>
            <a:lvl8pPr>
              <a:defRPr sz="1050">
                <a:solidFill>
                  <a:schemeClr val="tx2"/>
                </a:solidFill>
              </a:defRPr>
            </a:lvl8pPr>
            <a:lvl9pPr>
              <a:defRPr sz="105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5893" y="2836654"/>
            <a:ext cx="2273889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rgbClr val="FFFFFF"/>
                </a:solidFill>
              </a:defRPr>
            </a:lvl1pPr>
            <a:lvl2pPr marL="342900" indent="0">
              <a:buNone/>
              <a:defRPr sz="825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04464" y="6456917"/>
            <a:ext cx="21335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10/12/2019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5894" y="6452591"/>
            <a:ext cx="518790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18725" y="6456917"/>
            <a:ext cx="789383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705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5738-B9A7-41AF-9530-44B2AC26024D}" type="datetimeFigureOut">
              <a:rPr kumimoji="1" lang="ja-JP" altLang="en-US" smtClean="0"/>
              <a:t>2019/10/12</a:t>
            </a:fld>
            <a:endParaRPr kumimoji="1" lang="ja-JP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BA2B-AA9A-46DF-811A-229F0B5D0C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839359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4693389"/>
            <a:ext cx="8272212" cy="566738"/>
          </a:xfrm>
        </p:spPr>
        <p:txBody>
          <a:bodyPr anchor="b">
            <a:normAutofit/>
          </a:bodyPr>
          <a:lstStyle>
            <a:lvl1pPr algn="l"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5863" y="641351"/>
            <a:ext cx="8468144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5894" y="5260127"/>
            <a:ext cx="8272213" cy="99814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10/12/2019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49364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10/12/2019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3573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043613" y="599725"/>
            <a:ext cx="2765487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53150" y="863600"/>
            <a:ext cx="234315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3" y="863600"/>
            <a:ext cx="5371219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334901" y="457200"/>
            <a:ext cx="277749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3181373" y="457200"/>
            <a:ext cx="277749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10/12/2019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01958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/>
          <p:cNvSpPr>
            <a:spLocks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507" y="31"/>
              </a:cxn>
              <a:cxn ang="0">
                <a:pos x="2276" y="2364"/>
              </a:cxn>
              <a:cxn ang="0">
                <a:pos x="1595" y="73"/>
              </a:cxn>
              <a:cxn ang="0">
                <a:pos x="1611" y="431"/>
              </a:cxn>
              <a:cxn ang="0">
                <a:pos x="1247" y="702"/>
              </a:cxn>
              <a:cxn ang="0">
                <a:pos x="1148" y="816"/>
              </a:cxn>
              <a:cxn ang="0">
                <a:pos x="3304" y="1476"/>
              </a:cxn>
              <a:cxn ang="0">
                <a:pos x="1460" y="400"/>
              </a:cxn>
              <a:cxn ang="0">
                <a:pos x="11" y="982"/>
              </a:cxn>
              <a:cxn ang="0">
                <a:pos x="3881" y="192"/>
              </a:cxn>
              <a:cxn ang="0">
                <a:pos x="2790" y="395"/>
              </a:cxn>
              <a:cxn ang="0">
                <a:pos x="3372" y="1003"/>
              </a:cxn>
              <a:cxn ang="0">
                <a:pos x="3408" y="1013"/>
              </a:cxn>
              <a:cxn ang="0">
                <a:pos x="3491" y="1179"/>
              </a:cxn>
              <a:cxn ang="0">
                <a:pos x="3341" y="1642"/>
              </a:cxn>
              <a:cxn ang="0">
                <a:pos x="3169" y="2057"/>
              </a:cxn>
              <a:cxn ang="0">
                <a:pos x="3013" y="2359"/>
              </a:cxn>
              <a:cxn ang="0">
                <a:pos x="317" y="2343"/>
              </a:cxn>
              <a:cxn ang="0">
                <a:pos x="327" y="2696"/>
              </a:cxn>
              <a:cxn ang="0">
                <a:pos x="2665" y="2852"/>
              </a:cxn>
              <a:cxn ang="0">
                <a:pos x="4385" y="3065"/>
              </a:cxn>
              <a:cxn ang="0">
                <a:pos x="4219" y="2411"/>
              </a:cxn>
              <a:cxn ang="0">
                <a:pos x="4328" y="1455"/>
              </a:cxn>
              <a:cxn ang="0">
                <a:pos x="4193" y="1366"/>
              </a:cxn>
              <a:cxn ang="0">
                <a:pos x="4182" y="769"/>
              </a:cxn>
              <a:cxn ang="0">
                <a:pos x="4369" y="515"/>
              </a:cxn>
              <a:cxn ang="0">
                <a:pos x="307" y="2925"/>
              </a:cxn>
              <a:cxn ang="0">
                <a:pos x="4317" y="2811"/>
              </a:cxn>
              <a:cxn ang="0">
                <a:pos x="3855" y="270"/>
              </a:cxn>
              <a:cxn ang="0">
                <a:pos x="4292" y="2889"/>
              </a:cxn>
              <a:cxn ang="0">
                <a:pos x="4203" y="2717"/>
              </a:cxn>
              <a:cxn ang="0">
                <a:pos x="4027" y="2551"/>
              </a:cxn>
              <a:cxn ang="0">
                <a:pos x="348" y="1190"/>
              </a:cxn>
              <a:cxn ang="0">
                <a:pos x="790" y="634"/>
              </a:cxn>
              <a:cxn ang="0">
                <a:pos x="172" y="650"/>
              </a:cxn>
              <a:cxn ang="0">
                <a:pos x="78" y="1341"/>
              </a:cxn>
              <a:cxn ang="0">
                <a:pos x="509" y="857"/>
              </a:cxn>
              <a:cxn ang="0">
                <a:pos x="218" y="946"/>
              </a:cxn>
              <a:cxn ang="0">
                <a:pos x="333" y="1938"/>
              </a:cxn>
              <a:cxn ang="0">
                <a:pos x="244" y="1377"/>
              </a:cxn>
              <a:cxn ang="0">
                <a:pos x="629" y="1122"/>
              </a:cxn>
              <a:cxn ang="0">
                <a:pos x="795" y="587"/>
              </a:cxn>
              <a:cxn ang="0">
                <a:pos x="198" y="1341"/>
              </a:cxn>
              <a:cxn ang="0">
                <a:pos x="3865" y="99"/>
              </a:cxn>
              <a:cxn ang="0">
                <a:pos x="3315" y="899"/>
              </a:cxn>
              <a:cxn ang="0">
                <a:pos x="2276" y="2364"/>
              </a:cxn>
              <a:cxn ang="0">
                <a:pos x="3777" y="37"/>
              </a:cxn>
              <a:cxn ang="0">
                <a:pos x="125" y="1481"/>
              </a:cxn>
              <a:cxn ang="0">
                <a:pos x="114" y="1382"/>
              </a:cxn>
              <a:cxn ang="0">
                <a:pos x="2276" y="2364"/>
              </a:cxn>
              <a:cxn ang="0">
                <a:pos x="847" y="774"/>
              </a:cxn>
              <a:cxn ang="0">
                <a:pos x="1091" y="759"/>
              </a:cxn>
              <a:cxn ang="0">
                <a:pos x="1148" y="743"/>
              </a:cxn>
              <a:cxn ang="0">
                <a:pos x="889" y="831"/>
              </a:cxn>
              <a:cxn ang="0">
                <a:pos x="1018" y="857"/>
              </a:cxn>
              <a:cxn ang="0">
                <a:pos x="915" y="702"/>
              </a:cxn>
              <a:cxn ang="0">
                <a:pos x="1387" y="151"/>
              </a:cxn>
              <a:cxn ang="0">
                <a:pos x="1294" y="322"/>
              </a:cxn>
              <a:cxn ang="0">
                <a:pos x="1356" y="535"/>
              </a:cxn>
              <a:cxn ang="0">
                <a:pos x="1231" y="374"/>
              </a:cxn>
              <a:cxn ang="0">
                <a:pos x="1024" y="489"/>
              </a:cxn>
              <a:cxn ang="0">
                <a:pos x="1231" y="753"/>
              </a:cxn>
              <a:cxn ang="0">
                <a:pos x="1237" y="535"/>
              </a:cxn>
            </a:cxnLst>
            <a:rect l="0" t="0" r="0" b="0"/>
            <a:pathLst>
              <a:path w="4395" h="3107">
                <a:moveTo>
                  <a:pt x="2276" y="2364"/>
                </a:moveTo>
                <a:lnTo>
                  <a:pt x="2291" y="2380"/>
                </a:lnTo>
                <a:lnTo>
                  <a:pt x="2322" y="2385"/>
                </a:lnTo>
                <a:lnTo>
                  <a:pt x="2354" y="2390"/>
                </a:lnTo>
                <a:lnTo>
                  <a:pt x="2385" y="2380"/>
                </a:lnTo>
                <a:lnTo>
                  <a:pt x="2364" y="2369"/>
                </a:lnTo>
                <a:lnTo>
                  <a:pt x="2333" y="2369"/>
                </a:lnTo>
                <a:lnTo>
                  <a:pt x="2302" y="2364"/>
                </a:lnTo>
                <a:lnTo>
                  <a:pt x="2281" y="2364"/>
                </a:lnTo>
                <a:lnTo>
                  <a:pt x="2271" y="2364"/>
                </a:lnTo>
                <a:lnTo>
                  <a:pt x="2271" y="2364"/>
                </a:lnTo>
                <a:lnTo>
                  <a:pt x="2276" y="2364"/>
                </a:lnTo>
                <a:lnTo>
                  <a:pt x="2286" y="135"/>
                </a:lnTo>
                <a:lnTo>
                  <a:pt x="2302" y="130"/>
                </a:lnTo>
                <a:lnTo>
                  <a:pt x="2312" y="125"/>
                </a:lnTo>
                <a:lnTo>
                  <a:pt x="2317" y="135"/>
                </a:lnTo>
                <a:lnTo>
                  <a:pt x="2328" y="130"/>
                </a:lnTo>
                <a:lnTo>
                  <a:pt x="2343" y="151"/>
                </a:lnTo>
                <a:lnTo>
                  <a:pt x="2343" y="156"/>
                </a:lnTo>
                <a:lnTo>
                  <a:pt x="2348" y="151"/>
                </a:lnTo>
                <a:lnTo>
                  <a:pt x="2348" y="146"/>
                </a:lnTo>
                <a:lnTo>
                  <a:pt x="2348" y="140"/>
                </a:lnTo>
                <a:lnTo>
                  <a:pt x="2343" y="125"/>
                </a:lnTo>
                <a:lnTo>
                  <a:pt x="2354" y="125"/>
                </a:lnTo>
                <a:lnTo>
                  <a:pt x="2364" y="135"/>
                </a:lnTo>
                <a:lnTo>
                  <a:pt x="2369" y="135"/>
                </a:lnTo>
                <a:lnTo>
                  <a:pt x="2374" y="130"/>
                </a:lnTo>
                <a:lnTo>
                  <a:pt x="2374" y="125"/>
                </a:lnTo>
                <a:lnTo>
                  <a:pt x="2374" y="120"/>
                </a:lnTo>
                <a:lnTo>
                  <a:pt x="2364" y="114"/>
                </a:lnTo>
                <a:lnTo>
                  <a:pt x="2380" y="104"/>
                </a:lnTo>
                <a:lnTo>
                  <a:pt x="2364" y="99"/>
                </a:lnTo>
                <a:lnTo>
                  <a:pt x="2359" y="99"/>
                </a:lnTo>
                <a:lnTo>
                  <a:pt x="2348" y="104"/>
                </a:lnTo>
                <a:lnTo>
                  <a:pt x="2354" y="89"/>
                </a:lnTo>
                <a:lnTo>
                  <a:pt x="2328" y="94"/>
                </a:lnTo>
                <a:lnTo>
                  <a:pt x="2322" y="89"/>
                </a:lnTo>
                <a:lnTo>
                  <a:pt x="2322" y="78"/>
                </a:lnTo>
                <a:lnTo>
                  <a:pt x="2312" y="78"/>
                </a:lnTo>
                <a:lnTo>
                  <a:pt x="2297" y="78"/>
                </a:lnTo>
                <a:lnTo>
                  <a:pt x="2297" y="83"/>
                </a:lnTo>
                <a:lnTo>
                  <a:pt x="2297" y="89"/>
                </a:lnTo>
                <a:lnTo>
                  <a:pt x="2302" y="94"/>
                </a:lnTo>
                <a:lnTo>
                  <a:pt x="2286" y="109"/>
                </a:lnTo>
                <a:lnTo>
                  <a:pt x="2302" y="104"/>
                </a:lnTo>
                <a:lnTo>
                  <a:pt x="2297" y="109"/>
                </a:lnTo>
                <a:lnTo>
                  <a:pt x="2286" y="135"/>
                </a:lnTo>
                <a:lnTo>
                  <a:pt x="2276" y="2364"/>
                </a:lnTo>
                <a:lnTo>
                  <a:pt x="2338" y="302"/>
                </a:lnTo>
                <a:lnTo>
                  <a:pt x="2328" y="312"/>
                </a:lnTo>
                <a:lnTo>
                  <a:pt x="2322" y="312"/>
                </a:lnTo>
                <a:lnTo>
                  <a:pt x="2328" y="302"/>
                </a:lnTo>
                <a:lnTo>
                  <a:pt x="2322" y="302"/>
                </a:lnTo>
                <a:lnTo>
                  <a:pt x="2317" y="302"/>
                </a:lnTo>
                <a:lnTo>
                  <a:pt x="2322" y="296"/>
                </a:lnTo>
                <a:lnTo>
                  <a:pt x="2328" y="291"/>
                </a:lnTo>
                <a:lnTo>
                  <a:pt x="2317" y="296"/>
                </a:lnTo>
                <a:lnTo>
                  <a:pt x="2317" y="291"/>
                </a:lnTo>
                <a:lnTo>
                  <a:pt x="2307" y="302"/>
                </a:lnTo>
                <a:lnTo>
                  <a:pt x="2302" y="312"/>
                </a:lnTo>
                <a:lnTo>
                  <a:pt x="2297" y="312"/>
                </a:lnTo>
                <a:lnTo>
                  <a:pt x="2297" y="317"/>
                </a:lnTo>
                <a:lnTo>
                  <a:pt x="2302" y="317"/>
                </a:lnTo>
                <a:lnTo>
                  <a:pt x="2302" y="322"/>
                </a:lnTo>
                <a:lnTo>
                  <a:pt x="2307" y="322"/>
                </a:lnTo>
                <a:lnTo>
                  <a:pt x="2307" y="327"/>
                </a:lnTo>
                <a:lnTo>
                  <a:pt x="2307" y="333"/>
                </a:lnTo>
                <a:lnTo>
                  <a:pt x="2317" y="327"/>
                </a:lnTo>
                <a:lnTo>
                  <a:pt x="2317" y="322"/>
                </a:lnTo>
                <a:lnTo>
                  <a:pt x="2328" y="327"/>
                </a:lnTo>
                <a:lnTo>
                  <a:pt x="2328" y="333"/>
                </a:lnTo>
                <a:lnTo>
                  <a:pt x="2328" y="327"/>
                </a:lnTo>
                <a:lnTo>
                  <a:pt x="2328" y="322"/>
                </a:lnTo>
                <a:lnTo>
                  <a:pt x="2328" y="317"/>
                </a:lnTo>
                <a:lnTo>
                  <a:pt x="2322" y="317"/>
                </a:lnTo>
                <a:lnTo>
                  <a:pt x="2338" y="312"/>
                </a:lnTo>
                <a:lnTo>
                  <a:pt x="2338" y="302"/>
                </a:lnTo>
                <a:lnTo>
                  <a:pt x="2276" y="2364"/>
                </a:lnTo>
                <a:lnTo>
                  <a:pt x="2390" y="78"/>
                </a:lnTo>
                <a:lnTo>
                  <a:pt x="2369" y="83"/>
                </a:lnTo>
                <a:lnTo>
                  <a:pt x="2390" y="89"/>
                </a:lnTo>
                <a:lnTo>
                  <a:pt x="2390" y="78"/>
                </a:lnTo>
                <a:lnTo>
                  <a:pt x="2276" y="2364"/>
                </a:lnTo>
                <a:lnTo>
                  <a:pt x="2359" y="83"/>
                </a:lnTo>
                <a:lnTo>
                  <a:pt x="2354" y="89"/>
                </a:lnTo>
                <a:lnTo>
                  <a:pt x="2369" y="83"/>
                </a:lnTo>
                <a:lnTo>
                  <a:pt x="2359" y="83"/>
                </a:lnTo>
                <a:lnTo>
                  <a:pt x="2276" y="2364"/>
                </a:lnTo>
                <a:lnTo>
                  <a:pt x="1481" y="47"/>
                </a:lnTo>
                <a:lnTo>
                  <a:pt x="1481" y="52"/>
                </a:lnTo>
                <a:lnTo>
                  <a:pt x="1486" y="52"/>
                </a:lnTo>
                <a:lnTo>
                  <a:pt x="1486" y="57"/>
                </a:lnTo>
                <a:lnTo>
                  <a:pt x="1486" y="52"/>
                </a:lnTo>
                <a:lnTo>
                  <a:pt x="1491" y="52"/>
                </a:lnTo>
                <a:lnTo>
                  <a:pt x="1496" y="47"/>
                </a:lnTo>
                <a:lnTo>
                  <a:pt x="1502" y="47"/>
                </a:lnTo>
                <a:lnTo>
                  <a:pt x="1496" y="52"/>
                </a:lnTo>
                <a:lnTo>
                  <a:pt x="1502" y="52"/>
                </a:lnTo>
                <a:lnTo>
                  <a:pt x="1507" y="52"/>
                </a:lnTo>
                <a:lnTo>
                  <a:pt x="1507" y="47"/>
                </a:lnTo>
                <a:lnTo>
                  <a:pt x="1512" y="47"/>
                </a:lnTo>
                <a:lnTo>
                  <a:pt x="1517" y="42"/>
                </a:lnTo>
                <a:lnTo>
                  <a:pt x="1517" y="37"/>
                </a:lnTo>
                <a:lnTo>
                  <a:pt x="1507" y="37"/>
                </a:lnTo>
                <a:lnTo>
                  <a:pt x="1507" y="31"/>
                </a:lnTo>
                <a:lnTo>
                  <a:pt x="1502" y="26"/>
                </a:lnTo>
                <a:lnTo>
                  <a:pt x="1496" y="31"/>
                </a:lnTo>
                <a:lnTo>
                  <a:pt x="1491" y="31"/>
                </a:lnTo>
                <a:lnTo>
                  <a:pt x="1486" y="37"/>
                </a:lnTo>
                <a:lnTo>
                  <a:pt x="1481" y="47"/>
                </a:lnTo>
                <a:lnTo>
                  <a:pt x="2276" y="2364"/>
                </a:lnTo>
                <a:lnTo>
                  <a:pt x="1476" y="172"/>
                </a:lnTo>
                <a:lnTo>
                  <a:pt x="1486" y="172"/>
                </a:lnTo>
                <a:lnTo>
                  <a:pt x="1491" y="166"/>
                </a:lnTo>
                <a:lnTo>
                  <a:pt x="1486" y="161"/>
                </a:lnTo>
                <a:lnTo>
                  <a:pt x="1476" y="166"/>
                </a:lnTo>
                <a:lnTo>
                  <a:pt x="1476" y="172"/>
                </a:lnTo>
                <a:lnTo>
                  <a:pt x="2276" y="2364"/>
                </a:lnTo>
                <a:lnTo>
                  <a:pt x="2686" y="2250"/>
                </a:lnTo>
                <a:lnTo>
                  <a:pt x="2702" y="2234"/>
                </a:lnTo>
                <a:lnTo>
                  <a:pt x="2702" y="2229"/>
                </a:lnTo>
                <a:lnTo>
                  <a:pt x="2691" y="2224"/>
                </a:lnTo>
                <a:lnTo>
                  <a:pt x="2681" y="2218"/>
                </a:lnTo>
                <a:lnTo>
                  <a:pt x="2681" y="2213"/>
                </a:lnTo>
                <a:lnTo>
                  <a:pt x="2686" y="2208"/>
                </a:lnTo>
                <a:lnTo>
                  <a:pt x="2671" y="2218"/>
                </a:lnTo>
                <a:lnTo>
                  <a:pt x="2660" y="2229"/>
                </a:lnTo>
                <a:lnTo>
                  <a:pt x="2655" y="2239"/>
                </a:lnTo>
                <a:lnTo>
                  <a:pt x="2660" y="2250"/>
                </a:lnTo>
                <a:lnTo>
                  <a:pt x="2671" y="2250"/>
                </a:lnTo>
                <a:lnTo>
                  <a:pt x="2686" y="2250"/>
                </a:lnTo>
                <a:lnTo>
                  <a:pt x="2276" y="2364"/>
                </a:lnTo>
                <a:lnTo>
                  <a:pt x="1683" y="21"/>
                </a:lnTo>
                <a:lnTo>
                  <a:pt x="1683" y="26"/>
                </a:lnTo>
                <a:lnTo>
                  <a:pt x="1683" y="31"/>
                </a:lnTo>
                <a:lnTo>
                  <a:pt x="1689" y="31"/>
                </a:lnTo>
                <a:lnTo>
                  <a:pt x="1689" y="37"/>
                </a:lnTo>
                <a:lnTo>
                  <a:pt x="1689" y="31"/>
                </a:lnTo>
                <a:lnTo>
                  <a:pt x="1694" y="37"/>
                </a:lnTo>
                <a:lnTo>
                  <a:pt x="1694" y="31"/>
                </a:lnTo>
                <a:lnTo>
                  <a:pt x="1699" y="37"/>
                </a:lnTo>
                <a:lnTo>
                  <a:pt x="1699" y="31"/>
                </a:lnTo>
                <a:lnTo>
                  <a:pt x="1704" y="31"/>
                </a:lnTo>
                <a:lnTo>
                  <a:pt x="1709" y="26"/>
                </a:lnTo>
                <a:lnTo>
                  <a:pt x="1709" y="21"/>
                </a:lnTo>
                <a:lnTo>
                  <a:pt x="1709" y="26"/>
                </a:lnTo>
                <a:lnTo>
                  <a:pt x="1715" y="21"/>
                </a:lnTo>
                <a:lnTo>
                  <a:pt x="1715" y="16"/>
                </a:lnTo>
                <a:lnTo>
                  <a:pt x="1715" y="11"/>
                </a:lnTo>
                <a:lnTo>
                  <a:pt x="1715" y="5"/>
                </a:lnTo>
                <a:lnTo>
                  <a:pt x="1709" y="5"/>
                </a:lnTo>
                <a:lnTo>
                  <a:pt x="1704" y="5"/>
                </a:lnTo>
                <a:lnTo>
                  <a:pt x="1699" y="11"/>
                </a:lnTo>
                <a:lnTo>
                  <a:pt x="1689" y="16"/>
                </a:lnTo>
                <a:lnTo>
                  <a:pt x="1683" y="21"/>
                </a:lnTo>
                <a:lnTo>
                  <a:pt x="2276" y="2364"/>
                </a:lnTo>
                <a:lnTo>
                  <a:pt x="1496" y="639"/>
                </a:lnTo>
                <a:lnTo>
                  <a:pt x="1496" y="644"/>
                </a:lnTo>
                <a:lnTo>
                  <a:pt x="1502" y="644"/>
                </a:lnTo>
                <a:lnTo>
                  <a:pt x="1507" y="639"/>
                </a:lnTo>
                <a:lnTo>
                  <a:pt x="1502" y="639"/>
                </a:lnTo>
                <a:lnTo>
                  <a:pt x="1496" y="639"/>
                </a:lnTo>
                <a:lnTo>
                  <a:pt x="2276" y="2364"/>
                </a:lnTo>
                <a:lnTo>
                  <a:pt x="1637" y="348"/>
                </a:lnTo>
                <a:lnTo>
                  <a:pt x="1642" y="353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64"/>
                </a:lnTo>
                <a:lnTo>
                  <a:pt x="1642" y="364"/>
                </a:lnTo>
                <a:lnTo>
                  <a:pt x="1642" y="369"/>
                </a:lnTo>
                <a:lnTo>
                  <a:pt x="1647" y="369"/>
                </a:lnTo>
                <a:lnTo>
                  <a:pt x="1647" y="374"/>
                </a:lnTo>
                <a:lnTo>
                  <a:pt x="1647" y="369"/>
                </a:lnTo>
                <a:lnTo>
                  <a:pt x="1647" y="374"/>
                </a:lnTo>
                <a:lnTo>
                  <a:pt x="1652" y="369"/>
                </a:lnTo>
                <a:lnTo>
                  <a:pt x="1652" y="374"/>
                </a:lnTo>
                <a:lnTo>
                  <a:pt x="1652" y="369"/>
                </a:lnTo>
                <a:lnTo>
                  <a:pt x="1657" y="369"/>
                </a:lnTo>
                <a:lnTo>
                  <a:pt x="1663" y="369"/>
                </a:lnTo>
                <a:lnTo>
                  <a:pt x="1668" y="369"/>
                </a:lnTo>
                <a:lnTo>
                  <a:pt x="1673" y="364"/>
                </a:lnTo>
                <a:lnTo>
                  <a:pt x="1673" y="369"/>
                </a:lnTo>
                <a:lnTo>
                  <a:pt x="1673" y="364"/>
                </a:lnTo>
                <a:lnTo>
                  <a:pt x="1678" y="364"/>
                </a:lnTo>
                <a:lnTo>
                  <a:pt x="1683" y="359"/>
                </a:lnTo>
                <a:lnTo>
                  <a:pt x="1689" y="353"/>
                </a:lnTo>
                <a:lnTo>
                  <a:pt x="1694" y="348"/>
                </a:lnTo>
                <a:lnTo>
                  <a:pt x="1689" y="343"/>
                </a:lnTo>
                <a:lnTo>
                  <a:pt x="1694" y="343"/>
                </a:lnTo>
                <a:lnTo>
                  <a:pt x="1694" y="338"/>
                </a:lnTo>
                <a:lnTo>
                  <a:pt x="1689" y="338"/>
                </a:lnTo>
                <a:lnTo>
                  <a:pt x="1689" y="333"/>
                </a:lnTo>
                <a:lnTo>
                  <a:pt x="1683" y="333"/>
                </a:lnTo>
                <a:lnTo>
                  <a:pt x="1678" y="327"/>
                </a:lnTo>
                <a:lnTo>
                  <a:pt x="1673" y="333"/>
                </a:lnTo>
                <a:lnTo>
                  <a:pt x="1673" y="327"/>
                </a:lnTo>
                <a:lnTo>
                  <a:pt x="1673" y="333"/>
                </a:lnTo>
                <a:lnTo>
                  <a:pt x="1668" y="333"/>
                </a:lnTo>
                <a:lnTo>
                  <a:pt x="1663" y="333"/>
                </a:lnTo>
                <a:lnTo>
                  <a:pt x="1657" y="338"/>
                </a:lnTo>
                <a:lnTo>
                  <a:pt x="1652" y="338"/>
                </a:lnTo>
                <a:lnTo>
                  <a:pt x="1647" y="338"/>
                </a:lnTo>
                <a:lnTo>
                  <a:pt x="1652" y="338"/>
                </a:lnTo>
                <a:lnTo>
                  <a:pt x="1652" y="343"/>
                </a:lnTo>
                <a:lnTo>
                  <a:pt x="1647" y="343"/>
                </a:lnTo>
                <a:lnTo>
                  <a:pt x="1637" y="343"/>
                </a:lnTo>
                <a:lnTo>
                  <a:pt x="1637" y="348"/>
                </a:lnTo>
                <a:lnTo>
                  <a:pt x="2276" y="2364"/>
                </a:lnTo>
                <a:lnTo>
                  <a:pt x="1580" y="203"/>
                </a:lnTo>
                <a:lnTo>
                  <a:pt x="1574" y="203"/>
                </a:lnTo>
                <a:lnTo>
                  <a:pt x="1574" y="208"/>
                </a:lnTo>
                <a:lnTo>
                  <a:pt x="1580" y="208"/>
                </a:lnTo>
                <a:lnTo>
                  <a:pt x="1580" y="203"/>
                </a:lnTo>
                <a:lnTo>
                  <a:pt x="2276" y="2364"/>
                </a:lnTo>
                <a:lnTo>
                  <a:pt x="3523" y="1185"/>
                </a:lnTo>
                <a:lnTo>
                  <a:pt x="3512" y="1195"/>
                </a:lnTo>
                <a:lnTo>
                  <a:pt x="3507" y="1195"/>
                </a:lnTo>
                <a:lnTo>
                  <a:pt x="3512" y="1195"/>
                </a:lnTo>
                <a:lnTo>
                  <a:pt x="3523" y="1185"/>
                </a:lnTo>
                <a:lnTo>
                  <a:pt x="2276" y="2364"/>
                </a:lnTo>
                <a:lnTo>
                  <a:pt x="1580" y="390"/>
                </a:lnTo>
                <a:lnTo>
                  <a:pt x="1564" y="390"/>
                </a:lnTo>
                <a:lnTo>
                  <a:pt x="1554" y="400"/>
                </a:lnTo>
                <a:lnTo>
                  <a:pt x="1559" y="400"/>
                </a:lnTo>
                <a:lnTo>
                  <a:pt x="1559" y="405"/>
                </a:lnTo>
                <a:lnTo>
                  <a:pt x="1559" y="400"/>
                </a:lnTo>
                <a:lnTo>
                  <a:pt x="1559" y="405"/>
                </a:lnTo>
                <a:lnTo>
                  <a:pt x="1564" y="400"/>
                </a:lnTo>
                <a:lnTo>
                  <a:pt x="1564" y="405"/>
                </a:lnTo>
                <a:lnTo>
                  <a:pt x="1564" y="400"/>
                </a:lnTo>
                <a:lnTo>
                  <a:pt x="1574" y="400"/>
                </a:lnTo>
                <a:lnTo>
                  <a:pt x="1574" y="395"/>
                </a:lnTo>
                <a:lnTo>
                  <a:pt x="1580" y="395"/>
                </a:lnTo>
                <a:lnTo>
                  <a:pt x="1580" y="390"/>
                </a:lnTo>
                <a:lnTo>
                  <a:pt x="2276" y="2364"/>
                </a:lnTo>
                <a:lnTo>
                  <a:pt x="1554" y="89"/>
                </a:lnTo>
                <a:lnTo>
                  <a:pt x="1554" y="94"/>
                </a:lnTo>
                <a:lnTo>
                  <a:pt x="1559" y="89"/>
                </a:lnTo>
                <a:lnTo>
                  <a:pt x="1559" y="94"/>
                </a:lnTo>
                <a:lnTo>
                  <a:pt x="1564" y="94"/>
                </a:lnTo>
                <a:lnTo>
                  <a:pt x="1574" y="89"/>
                </a:lnTo>
                <a:lnTo>
                  <a:pt x="1574" y="94"/>
                </a:lnTo>
                <a:lnTo>
                  <a:pt x="1574" y="89"/>
                </a:lnTo>
                <a:lnTo>
                  <a:pt x="1580" y="89"/>
                </a:lnTo>
                <a:lnTo>
                  <a:pt x="1580" y="94"/>
                </a:lnTo>
                <a:lnTo>
                  <a:pt x="1580" y="89"/>
                </a:lnTo>
                <a:lnTo>
                  <a:pt x="1585" y="89"/>
                </a:lnTo>
                <a:lnTo>
                  <a:pt x="1590" y="83"/>
                </a:lnTo>
                <a:lnTo>
                  <a:pt x="1590" y="78"/>
                </a:lnTo>
                <a:lnTo>
                  <a:pt x="1595" y="83"/>
                </a:lnTo>
                <a:lnTo>
                  <a:pt x="1590" y="83"/>
                </a:lnTo>
                <a:lnTo>
                  <a:pt x="1590" y="89"/>
                </a:lnTo>
                <a:lnTo>
                  <a:pt x="1590" y="94"/>
                </a:lnTo>
                <a:lnTo>
                  <a:pt x="1585" y="99"/>
                </a:lnTo>
                <a:lnTo>
                  <a:pt x="1590" y="94"/>
                </a:lnTo>
                <a:lnTo>
                  <a:pt x="1590" y="99"/>
                </a:lnTo>
                <a:lnTo>
                  <a:pt x="1590" y="104"/>
                </a:lnTo>
                <a:lnTo>
                  <a:pt x="1595" y="104"/>
                </a:lnTo>
                <a:lnTo>
                  <a:pt x="1600" y="104"/>
                </a:lnTo>
                <a:lnTo>
                  <a:pt x="1600" y="109"/>
                </a:lnTo>
                <a:lnTo>
                  <a:pt x="1606" y="104"/>
                </a:lnTo>
                <a:lnTo>
                  <a:pt x="1606" y="109"/>
                </a:lnTo>
                <a:lnTo>
                  <a:pt x="1606" y="104"/>
                </a:lnTo>
                <a:lnTo>
                  <a:pt x="1611" y="109"/>
                </a:lnTo>
                <a:lnTo>
                  <a:pt x="1611" y="104"/>
                </a:lnTo>
                <a:lnTo>
                  <a:pt x="1611" y="109"/>
                </a:lnTo>
                <a:lnTo>
                  <a:pt x="1600" y="120"/>
                </a:lnTo>
                <a:lnTo>
                  <a:pt x="1600" y="125"/>
                </a:lnTo>
                <a:lnTo>
                  <a:pt x="1595" y="125"/>
                </a:lnTo>
                <a:lnTo>
                  <a:pt x="1600" y="125"/>
                </a:lnTo>
                <a:lnTo>
                  <a:pt x="1600" y="130"/>
                </a:lnTo>
                <a:lnTo>
                  <a:pt x="1600" y="125"/>
                </a:lnTo>
                <a:lnTo>
                  <a:pt x="1600" y="130"/>
                </a:lnTo>
                <a:lnTo>
                  <a:pt x="1606" y="130"/>
                </a:lnTo>
                <a:lnTo>
                  <a:pt x="1611" y="130"/>
                </a:lnTo>
                <a:lnTo>
                  <a:pt x="1616" y="125"/>
                </a:lnTo>
                <a:lnTo>
                  <a:pt x="1616" y="120"/>
                </a:lnTo>
                <a:lnTo>
                  <a:pt x="1621" y="120"/>
                </a:lnTo>
                <a:lnTo>
                  <a:pt x="1621" y="109"/>
                </a:lnTo>
                <a:lnTo>
                  <a:pt x="1616" y="109"/>
                </a:lnTo>
                <a:lnTo>
                  <a:pt x="1611" y="109"/>
                </a:lnTo>
                <a:lnTo>
                  <a:pt x="1616" y="104"/>
                </a:lnTo>
                <a:lnTo>
                  <a:pt x="1621" y="104"/>
                </a:lnTo>
                <a:lnTo>
                  <a:pt x="1626" y="99"/>
                </a:lnTo>
                <a:lnTo>
                  <a:pt x="1632" y="99"/>
                </a:lnTo>
                <a:lnTo>
                  <a:pt x="1637" y="94"/>
                </a:lnTo>
                <a:lnTo>
                  <a:pt x="1637" y="83"/>
                </a:lnTo>
                <a:lnTo>
                  <a:pt x="1642" y="89"/>
                </a:lnTo>
                <a:lnTo>
                  <a:pt x="1637" y="83"/>
                </a:lnTo>
                <a:lnTo>
                  <a:pt x="1642" y="83"/>
                </a:lnTo>
                <a:lnTo>
                  <a:pt x="1642" y="78"/>
                </a:lnTo>
                <a:lnTo>
                  <a:pt x="1642" y="73"/>
                </a:lnTo>
                <a:lnTo>
                  <a:pt x="1637" y="73"/>
                </a:lnTo>
                <a:lnTo>
                  <a:pt x="1642" y="73"/>
                </a:lnTo>
                <a:lnTo>
                  <a:pt x="1637" y="73"/>
                </a:lnTo>
                <a:lnTo>
                  <a:pt x="1642" y="68"/>
                </a:lnTo>
                <a:lnTo>
                  <a:pt x="1637" y="68"/>
                </a:lnTo>
                <a:lnTo>
                  <a:pt x="1632" y="68"/>
                </a:lnTo>
                <a:lnTo>
                  <a:pt x="1632" y="63"/>
                </a:lnTo>
                <a:lnTo>
                  <a:pt x="1626" y="68"/>
                </a:lnTo>
                <a:lnTo>
                  <a:pt x="1626" y="63"/>
                </a:lnTo>
                <a:lnTo>
                  <a:pt x="1626" y="68"/>
                </a:lnTo>
                <a:lnTo>
                  <a:pt x="1621" y="63"/>
                </a:lnTo>
                <a:lnTo>
                  <a:pt x="1621" y="68"/>
                </a:lnTo>
                <a:lnTo>
                  <a:pt x="1621" y="63"/>
                </a:lnTo>
                <a:lnTo>
                  <a:pt x="1616" y="63"/>
                </a:lnTo>
                <a:lnTo>
                  <a:pt x="1616" y="68"/>
                </a:lnTo>
                <a:lnTo>
                  <a:pt x="1611" y="68"/>
                </a:lnTo>
                <a:lnTo>
                  <a:pt x="1611" y="63"/>
                </a:lnTo>
                <a:lnTo>
                  <a:pt x="1611" y="68"/>
                </a:lnTo>
                <a:lnTo>
                  <a:pt x="1606" y="68"/>
                </a:lnTo>
                <a:lnTo>
                  <a:pt x="1600" y="68"/>
                </a:lnTo>
                <a:lnTo>
                  <a:pt x="1595" y="73"/>
                </a:lnTo>
                <a:lnTo>
                  <a:pt x="1595" y="68"/>
                </a:lnTo>
                <a:lnTo>
                  <a:pt x="1590" y="68"/>
                </a:lnTo>
                <a:lnTo>
                  <a:pt x="1595" y="63"/>
                </a:lnTo>
                <a:lnTo>
                  <a:pt x="1590" y="63"/>
                </a:lnTo>
                <a:lnTo>
                  <a:pt x="1585" y="63"/>
                </a:lnTo>
                <a:lnTo>
                  <a:pt x="1574" y="68"/>
                </a:lnTo>
                <a:lnTo>
                  <a:pt x="1564" y="68"/>
                </a:lnTo>
                <a:lnTo>
                  <a:pt x="1559" y="73"/>
                </a:lnTo>
                <a:lnTo>
                  <a:pt x="1559" y="78"/>
                </a:lnTo>
                <a:lnTo>
                  <a:pt x="1554" y="83"/>
                </a:lnTo>
                <a:lnTo>
                  <a:pt x="1554" y="89"/>
                </a:lnTo>
                <a:lnTo>
                  <a:pt x="2276" y="2364"/>
                </a:lnTo>
                <a:lnTo>
                  <a:pt x="1642" y="442"/>
                </a:lnTo>
                <a:lnTo>
                  <a:pt x="1637" y="442"/>
                </a:lnTo>
                <a:lnTo>
                  <a:pt x="1632" y="442"/>
                </a:lnTo>
                <a:lnTo>
                  <a:pt x="1626" y="442"/>
                </a:lnTo>
                <a:lnTo>
                  <a:pt x="1616" y="452"/>
                </a:lnTo>
                <a:lnTo>
                  <a:pt x="1616" y="457"/>
                </a:lnTo>
                <a:lnTo>
                  <a:pt x="1611" y="463"/>
                </a:lnTo>
                <a:lnTo>
                  <a:pt x="1611" y="468"/>
                </a:lnTo>
                <a:lnTo>
                  <a:pt x="1616" y="468"/>
                </a:lnTo>
                <a:lnTo>
                  <a:pt x="1616" y="473"/>
                </a:lnTo>
                <a:lnTo>
                  <a:pt x="1621" y="468"/>
                </a:lnTo>
                <a:lnTo>
                  <a:pt x="1621" y="473"/>
                </a:lnTo>
                <a:lnTo>
                  <a:pt x="1626" y="468"/>
                </a:lnTo>
                <a:lnTo>
                  <a:pt x="1626" y="473"/>
                </a:lnTo>
                <a:lnTo>
                  <a:pt x="1632" y="468"/>
                </a:lnTo>
                <a:lnTo>
                  <a:pt x="1637" y="463"/>
                </a:lnTo>
                <a:lnTo>
                  <a:pt x="1637" y="457"/>
                </a:lnTo>
                <a:lnTo>
                  <a:pt x="1642" y="457"/>
                </a:lnTo>
                <a:lnTo>
                  <a:pt x="1642" y="452"/>
                </a:lnTo>
                <a:lnTo>
                  <a:pt x="1642" y="447"/>
                </a:lnTo>
                <a:lnTo>
                  <a:pt x="1642" y="442"/>
                </a:lnTo>
                <a:lnTo>
                  <a:pt x="2276" y="2364"/>
                </a:lnTo>
                <a:lnTo>
                  <a:pt x="1517" y="509"/>
                </a:lnTo>
                <a:lnTo>
                  <a:pt x="1517" y="504"/>
                </a:lnTo>
                <a:lnTo>
                  <a:pt x="1517" y="499"/>
                </a:lnTo>
                <a:lnTo>
                  <a:pt x="1512" y="499"/>
                </a:lnTo>
                <a:lnTo>
                  <a:pt x="1507" y="499"/>
                </a:lnTo>
                <a:lnTo>
                  <a:pt x="1496" y="504"/>
                </a:lnTo>
                <a:lnTo>
                  <a:pt x="1491" y="504"/>
                </a:lnTo>
                <a:lnTo>
                  <a:pt x="1486" y="509"/>
                </a:lnTo>
                <a:lnTo>
                  <a:pt x="1486" y="515"/>
                </a:lnTo>
                <a:lnTo>
                  <a:pt x="1481" y="51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30"/>
                </a:lnTo>
                <a:lnTo>
                  <a:pt x="1486" y="525"/>
                </a:lnTo>
                <a:lnTo>
                  <a:pt x="1486" y="530"/>
                </a:lnTo>
                <a:lnTo>
                  <a:pt x="1491" y="525"/>
                </a:lnTo>
                <a:lnTo>
                  <a:pt x="1491" y="530"/>
                </a:lnTo>
                <a:lnTo>
                  <a:pt x="1491" y="525"/>
                </a:lnTo>
                <a:lnTo>
                  <a:pt x="1496" y="525"/>
                </a:lnTo>
                <a:lnTo>
                  <a:pt x="1496" y="530"/>
                </a:lnTo>
                <a:lnTo>
                  <a:pt x="1496" y="525"/>
                </a:lnTo>
                <a:lnTo>
                  <a:pt x="1502" y="525"/>
                </a:lnTo>
                <a:lnTo>
                  <a:pt x="1502" y="530"/>
                </a:lnTo>
                <a:lnTo>
                  <a:pt x="1502" y="525"/>
                </a:lnTo>
                <a:lnTo>
                  <a:pt x="1507" y="525"/>
                </a:lnTo>
                <a:lnTo>
                  <a:pt x="1507" y="520"/>
                </a:lnTo>
                <a:lnTo>
                  <a:pt x="1512" y="520"/>
                </a:lnTo>
                <a:lnTo>
                  <a:pt x="1517" y="515"/>
                </a:lnTo>
                <a:lnTo>
                  <a:pt x="1517" y="509"/>
                </a:lnTo>
                <a:lnTo>
                  <a:pt x="2276" y="2364"/>
                </a:lnTo>
                <a:lnTo>
                  <a:pt x="1595" y="400"/>
                </a:lnTo>
                <a:lnTo>
                  <a:pt x="1600" y="400"/>
                </a:lnTo>
                <a:lnTo>
                  <a:pt x="1606" y="400"/>
                </a:lnTo>
                <a:lnTo>
                  <a:pt x="1606" y="395"/>
                </a:lnTo>
                <a:lnTo>
                  <a:pt x="1606" y="390"/>
                </a:lnTo>
                <a:lnTo>
                  <a:pt x="1611" y="390"/>
                </a:lnTo>
                <a:lnTo>
                  <a:pt x="1611" y="385"/>
                </a:lnTo>
                <a:lnTo>
                  <a:pt x="1606" y="385"/>
                </a:lnTo>
                <a:lnTo>
                  <a:pt x="1606" y="379"/>
                </a:lnTo>
                <a:lnTo>
                  <a:pt x="1600" y="379"/>
                </a:lnTo>
                <a:lnTo>
                  <a:pt x="1590" y="385"/>
                </a:lnTo>
                <a:lnTo>
                  <a:pt x="1590" y="390"/>
                </a:lnTo>
                <a:lnTo>
                  <a:pt x="1585" y="390"/>
                </a:lnTo>
                <a:lnTo>
                  <a:pt x="1585" y="395"/>
                </a:lnTo>
                <a:lnTo>
                  <a:pt x="1580" y="400"/>
                </a:lnTo>
                <a:lnTo>
                  <a:pt x="1585" y="400"/>
                </a:lnTo>
                <a:lnTo>
                  <a:pt x="1590" y="400"/>
                </a:lnTo>
                <a:lnTo>
                  <a:pt x="1590" y="405"/>
                </a:lnTo>
                <a:lnTo>
                  <a:pt x="1595" y="400"/>
                </a:lnTo>
                <a:lnTo>
                  <a:pt x="2276" y="2364"/>
                </a:lnTo>
                <a:lnTo>
                  <a:pt x="1522" y="109"/>
                </a:lnTo>
                <a:lnTo>
                  <a:pt x="1522" y="114"/>
                </a:lnTo>
                <a:lnTo>
                  <a:pt x="1528" y="114"/>
                </a:lnTo>
                <a:lnTo>
                  <a:pt x="1528" y="120"/>
                </a:lnTo>
                <a:lnTo>
                  <a:pt x="1533" y="120"/>
                </a:lnTo>
                <a:lnTo>
                  <a:pt x="1538" y="120"/>
                </a:lnTo>
                <a:lnTo>
                  <a:pt x="1548" y="109"/>
                </a:lnTo>
                <a:lnTo>
                  <a:pt x="1548" y="104"/>
                </a:lnTo>
                <a:lnTo>
                  <a:pt x="1548" y="99"/>
                </a:lnTo>
                <a:lnTo>
                  <a:pt x="1543" y="99"/>
                </a:lnTo>
                <a:lnTo>
                  <a:pt x="1538" y="99"/>
                </a:lnTo>
                <a:lnTo>
                  <a:pt x="1533" y="99"/>
                </a:lnTo>
                <a:lnTo>
                  <a:pt x="1533" y="104"/>
                </a:lnTo>
                <a:lnTo>
                  <a:pt x="1528" y="104"/>
                </a:lnTo>
                <a:lnTo>
                  <a:pt x="1528" y="109"/>
                </a:lnTo>
                <a:lnTo>
                  <a:pt x="1522" y="109"/>
                </a:lnTo>
                <a:lnTo>
                  <a:pt x="2276" y="2364"/>
                </a:lnTo>
                <a:lnTo>
                  <a:pt x="1611" y="437"/>
                </a:lnTo>
                <a:lnTo>
                  <a:pt x="1611" y="431"/>
                </a:lnTo>
                <a:lnTo>
                  <a:pt x="1606" y="437"/>
                </a:lnTo>
                <a:lnTo>
                  <a:pt x="1611" y="437"/>
                </a:lnTo>
                <a:lnTo>
                  <a:pt x="2276" y="2364"/>
                </a:lnTo>
                <a:lnTo>
                  <a:pt x="1543" y="546"/>
                </a:lnTo>
                <a:lnTo>
                  <a:pt x="1528" y="546"/>
                </a:lnTo>
                <a:lnTo>
                  <a:pt x="1522" y="556"/>
                </a:lnTo>
                <a:lnTo>
                  <a:pt x="1522" y="561"/>
                </a:lnTo>
                <a:lnTo>
                  <a:pt x="1522" y="566"/>
                </a:lnTo>
                <a:lnTo>
                  <a:pt x="1528" y="561"/>
                </a:lnTo>
                <a:lnTo>
                  <a:pt x="1522" y="566"/>
                </a:lnTo>
                <a:lnTo>
                  <a:pt x="1528" y="566"/>
                </a:lnTo>
                <a:lnTo>
                  <a:pt x="1533" y="566"/>
                </a:lnTo>
                <a:lnTo>
                  <a:pt x="1538" y="561"/>
                </a:lnTo>
                <a:lnTo>
                  <a:pt x="1538" y="556"/>
                </a:lnTo>
                <a:lnTo>
                  <a:pt x="1543" y="556"/>
                </a:lnTo>
                <a:lnTo>
                  <a:pt x="1543" y="546"/>
                </a:lnTo>
                <a:lnTo>
                  <a:pt x="2276" y="2364"/>
                </a:lnTo>
                <a:lnTo>
                  <a:pt x="1377" y="416"/>
                </a:lnTo>
                <a:lnTo>
                  <a:pt x="1382" y="416"/>
                </a:lnTo>
                <a:lnTo>
                  <a:pt x="1387" y="416"/>
                </a:lnTo>
                <a:lnTo>
                  <a:pt x="1387" y="411"/>
                </a:lnTo>
                <a:lnTo>
                  <a:pt x="1382" y="411"/>
                </a:lnTo>
                <a:lnTo>
                  <a:pt x="1377" y="416"/>
                </a:lnTo>
                <a:lnTo>
                  <a:pt x="2276" y="2364"/>
                </a:lnTo>
                <a:lnTo>
                  <a:pt x="1320" y="779"/>
                </a:lnTo>
                <a:lnTo>
                  <a:pt x="1320" y="774"/>
                </a:lnTo>
                <a:lnTo>
                  <a:pt x="1315" y="779"/>
                </a:lnTo>
                <a:lnTo>
                  <a:pt x="1309" y="779"/>
                </a:lnTo>
                <a:lnTo>
                  <a:pt x="1304" y="779"/>
                </a:lnTo>
                <a:lnTo>
                  <a:pt x="1299" y="779"/>
                </a:lnTo>
                <a:lnTo>
                  <a:pt x="1299" y="785"/>
                </a:lnTo>
                <a:lnTo>
                  <a:pt x="1294" y="779"/>
                </a:lnTo>
                <a:lnTo>
                  <a:pt x="1289" y="785"/>
                </a:lnTo>
                <a:lnTo>
                  <a:pt x="1283" y="785"/>
                </a:lnTo>
                <a:lnTo>
                  <a:pt x="1283" y="790"/>
                </a:lnTo>
                <a:lnTo>
                  <a:pt x="1283" y="795"/>
                </a:lnTo>
                <a:lnTo>
                  <a:pt x="1283" y="800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11"/>
                </a:lnTo>
                <a:lnTo>
                  <a:pt x="1283" y="811"/>
                </a:lnTo>
                <a:lnTo>
                  <a:pt x="1278" y="816"/>
                </a:lnTo>
                <a:lnTo>
                  <a:pt x="1283" y="816"/>
                </a:lnTo>
                <a:lnTo>
                  <a:pt x="1289" y="816"/>
                </a:lnTo>
                <a:lnTo>
                  <a:pt x="1283" y="821"/>
                </a:lnTo>
                <a:lnTo>
                  <a:pt x="1289" y="816"/>
                </a:lnTo>
                <a:lnTo>
                  <a:pt x="1289" y="821"/>
                </a:lnTo>
                <a:lnTo>
                  <a:pt x="1294" y="816"/>
                </a:lnTo>
                <a:lnTo>
                  <a:pt x="1294" y="821"/>
                </a:lnTo>
                <a:lnTo>
                  <a:pt x="1294" y="816"/>
                </a:lnTo>
                <a:lnTo>
                  <a:pt x="1299" y="821"/>
                </a:lnTo>
                <a:lnTo>
                  <a:pt x="1299" y="816"/>
                </a:lnTo>
                <a:lnTo>
                  <a:pt x="1299" y="821"/>
                </a:lnTo>
                <a:lnTo>
                  <a:pt x="1304" y="816"/>
                </a:lnTo>
                <a:lnTo>
                  <a:pt x="1304" y="821"/>
                </a:lnTo>
                <a:lnTo>
                  <a:pt x="1304" y="816"/>
                </a:lnTo>
                <a:lnTo>
                  <a:pt x="1309" y="816"/>
                </a:lnTo>
                <a:lnTo>
                  <a:pt x="1315" y="816"/>
                </a:lnTo>
                <a:lnTo>
                  <a:pt x="1320" y="811"/>
                </a:lnTo>
                <a:lnTo>
                  <a:pt x="1325" y="811"/>
                </a:lnTo>
                <a:lnTo>
                  <a:pt x="1325" y="805"/>
                </a:lnTo>
                <a:lnTo>
                  <a:pt x="1330" y="800"/>
                </a:lnTo>
                <a:lnTo>
                  <a:pt x="1330" y="795"/>
                </a:lnTo>
                <a:lnTo>
                  <a:pt x="1335" y="795"/>
                </a:lnTo>
                <a:lnTo>
                  <a:pt x="1330" y="795"/>
                </a:lnTo>
                <a:lnTo>
                  <a:pt x="1335" y="790"/>
                </a:lnTo>
                <a:lnTo>
                  <a:pt x="1330" y="790"/>
                </a:lnTo>
                <a:lnTo>
                  <a:pt x="1335" y="790"/>
                </a:lnTo>
                <a:lnTo>
                  <a:pt x="1330" y="790"/>
                </a:lnTo>
                <a:lnTo>
                  <a:pt x="1330" y="785"/>
                </a:lnTo>
                <a:lnTo>
                  <a:pt x="1335" y="785"/>
                </a:lnTo>
                <a:lnTo>
                  <a:pt x="1330" y="785"/>
                </a:lnTo>
                <a:lnTo>
                  <a:pt x="1330" y="779"/>
                </a:lnTo>
                <a:lnTo>
                  <a:pt x="1330" y="785"/>
                </a:lnTo>
                <a:lnTo>
                  <a:pt x="1330" y="779"/>
                </a:lnTo>
                <a:lnTo>
                  <a:pt x="1325" y="779"/>
                </a:lnTo>
                <a:lnTo>
                  <a:pt x="1320" y="779"/>
                </a:lnTo>
                <a:lnTo>
                  <a:pt x="2276" y="2364"/>
                </a:lnTo>
                <a:lnTo>
                  <a:pt x="1247" y="821"/>
                </a:lnTo>
                <a:lnTo>
                  <a:pt x="1247" y="816"/>
                </a:lnTo>
                <a:lnTo>
                  <a:pt x="1247" y="811"/>
                </a:lnTo>
                <a:lnTo>
                  <a:pt x="1242" y="811"/>
                </a:lnTo>
                <a:lnTo>
                  <a:pt x="1231" y="816"/>
                </a:lnTo>
                <a:lnTo>
                  <a:pt x="1231" y="811"/>
                </a:lnTo>
                <a:lnTo>
                  <a:pt x="1231" y="816"/>
                </a:lnTo>
                <a:lnTo>
                  <a:pt x="1226" y="816"/>
                </a:lnTo>
                <a:lnTo>
                  <a:pt x="1226" y="821"/>
                </a:lnTo>
                <a:lnTo>
                  <a:pt x="1221" y="821"/>
                </a:lnTo>
                <a:lnTo>
                  <a:pt x="1221" y="826"/>
                </a:lnTo>
                <a:lnTo>
                  <a:pt x="1226" y="831"/>
                </a:lnTo>
                <a:lnTo>
                  <a:pt x="1221" y="831"/>
                </a:lnTo>
                <a:lnTo>
                  <a:pt x="1226" y="831"/>
                </a:lnTo>
                <a:lnTo>
                  <a:pt x="1226" y="837"/>
                </a:lnTo>
                <a:lnTo>
                  <a:pt x="1231" y="831"/>
                </a:lnTo>
                <a:lnTo>
                  <a:pt x="1237" y="831"/>
                </a:lnTo>
                <a:lnTo>
                  <a:pt x="1242" y="826"/>
                </a:lnTo>
                <a:lnTo>
                  <a:pt x="1247" y="826"/>
                </a:lnTo>
                <a:lnTo>
                  <a:pt x="1247" y="821"/>
                </a:lnTo>
                <a:lnTo>
                  <a:pt x="2276" y="2364"/>
                </a:lnTo>
                <a:lnTo>
                  <a:pt x="1257" y="696"/>
                </a:lnTo>
                <a:lnTo>
                  <a:pt x="1252" y="696"/>
                </a:lnTo>
                <a:lnTo>
                  <a:pt x="1247" y="696"/>
                </a:lnTo>
                <a:lnTo>
                  <a:pt x="1247" y="702"/>
                </a:lnTo>
                <a:lnTo>
                  <a:pt x="1247" y="707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7"/>
                </a:lnTo>
                <a:lnTo>
                  <a:pt x="1242" y="712"/>
                </a:lnTo>
                <a:lnTo>
                  <a:pt x="1242" y="717"/>
                </a:lnTo>
                <a:lnTo>
                  <a:pt x="1247" y="717"/>
                </a:lnTo>
                <a:lnTo>
                  <a:pt x="1242" y="717"/>
                </a:lnTo>
                <a:lnTo>
                  <a:pt x="1247" y="717"/>
                </a:lnTo>
                <a:lnTo>
                  <a:pt x="1247" y="722"/>
                </a:lnTo>
                <a:lnTo>
                  <a:pt x="1247" y="717"/>
                </a:lnTo>
                <a:lnTo>
                  <a:pt x="1247" y="722"/>
                </a:lnTo>
                <a:lnTo>
                  <a:pt x="1252" y="722"/>
                </a:lnTo>
                <a:lnTo>
                  <a:pt x="1257" y="722"/>
                </a:lnTo>
                <a:lnTo>
                  <a:pt x="1263" y="722"/>
                </a:lnTo>
                <a:lnTo>
                  <a:pt x="1268" y="717"/>
                </a:lnTo>
                <a:lnTo>
                  <a:pt x="1273" y="717"/>
                </a:lnTo>
                <a:lnTo>
                  <a:pt x="1273" y="712"/>
                </a:lnTo>
                <a:lnTo>
                  <a:pt x="1278" y="707"/>
                </a:lnTo>
                <a:lnTo>
                  <a:pt x="1278" y="702"/>
                </a:lnTo>
                <a:lnTo>
                  <a:pt x="1278" y="696"/>
                </a:lnTo>
                <a:lnTo>
                  <a:pt x="1273" y="696"/>
                </a:lnTo>
                <a:lnTo>
                  <a:pt x="1273" y="691"/>
                </a:lnTo>
                <a:lnTo>
                  <a:pt x="1273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3" y="691"/>
                </a:lnTo>
                <a:lnTo>
                  <a:pt x="1263" y="696"/>
                </a:lnTo>
                <a:lnTo>
                  <a:pt x="1257" y="696"/>
                </a:lnTo>
                <a:lnTo>
                  <a:pt x="2276" y="2364"/>
                </a:lnTo>
                <a:lnTo>
                  <a:pt x="1377" y="644"/>
                </a:lnTo>
                <a:lnTo>
                  <a:pt x="1372" y="644"/>
                </a:lnTo>
                <a:lnTo>
                  <a:pt x="1356" y="644"/>
                </a:lnTo>
                <a:lnTo>
                  <a:pt x="1351" y="650"/>
                </a:lnTo>
                <a:lnTo>
                  <a:pt x="1351" y="655"/>
                </a:lnTo>
                <a:lnTo>
                  <a:pt x="1341" y="660"/>
                </a:lnTo>
                <a:lnTo>
                  <a:pt x="1346" y="660"/>
                </a:lnTo>
                <a:lnTo>
                  <a:pt x="1341" y="670"/>
                </a:lnTo>
                <a:lnTo>
                  <a:pt x="1341" y="676"/>
                </a:lnTo>
                <a:lnTo>
                  <a:pt x="1335" y="681"/>
                </a:lnTo>
                <a:lnTo>
                  <a:pt x="1335" y="676"/>
                </a:lnTo>
                <a:lnTo>
                  <a:pt x="1341" y="676"/>
                </a:lnTo>
                <a:lnTo>
                  <a:pt x="1346" y="676"/>
                </a:lnTo>
                <a:lnTo>
                  <a:pt x="1341" y="681"/>
                </a:lnTo>
                <a:lnTo>
                  <a:pt x="1346" y="676"/>
                </a:lnTo>
                <a:lnTo>
                  <a:pt x="1351" y="676"/>
                </a:lnTo>
                <a:lnTo>
                  <a:pt x="1351" y="681"/>
                </a:lnTo>
                <a:lnTo>
                  <a:pt x="1356" y="676"/>
                </a:lnTo>
                <a:lnTo>
                  <a:pt x="1361" y="670"/>
                </a:lnTo>
                <a:lnTo>
                  <a:pt x="1361" y="676"/>
                </a:lnTo>
                <a:lnTo>
                  <a:pt x="1367" y="670"/>
                </a:lnTo>
                <a:lnTo>
                  <a:pt x="1372" y="660"/>
                </a:lnTo>
                <a:lnTo>
                  <a:pt x="1377" y="655"/>
                </a:lnTo>
                <a:lnTo>
                  <a:pt x="1377" y="650"/>
                </a:lnTo>
                <a:lnTo>
                  <a:pt x="1377" y="644"/>
                </a:lnTo>
                <a:lnTo>
                  <a:pt x="2276" y="2364"/>
                </a:lnTo>
                <a:lnTo>
                  <a:pt x="3460" y="1018"/>
                </a:lnTo>
                <a:lnTo>
                  <a:pt x="3403" y="1044"/>
                </a:lnTo>
                <a:lnTo>
                  <a:pt x="3460" y="1024"/>
                </a:lnTo>
                <a:lnTo>
                  <a:pt x="3460" y="1018"/>
                </a:lnTo>
                <a:lnTo>
                  <a:pt x="2276" y="2364"/>
                </a:lnTo>
                <a:lnTo>
                  <a:pt x="1195" y="727"/>
                </a:lnTo>
                <a:lnTo>
                  <a:pt x="1200" y="722"/>
                </a:lnTo>
                <a:lnTo>
                  <a:pt x="1206" y="722"/>
                </a:lnTo>
                <a:lnTo>
                  <a:pt x="1206" y="717"/>
                </a:lnTo>
                <a:lnTo>
                  <a:pt x="1200" y="717"/>
                </a:lnTo>
                <a:lnTo>
                  <a:pt x="1195" y="722"/>
                </a:lnTo>
                <a:lnTo>
                  <a:pt x="1195" y="727"/>
                </a:lnTo>
                <a:lnTo>
                  <a:pt x="2276" y="2364"/>
                </a:lnTo>
                <a:lnTo>
                  <a:pt x="1180" y="561"/>
                </a:lnTo>
                <a:lnTo>
                  <a:pt x="1185" y="561"/>
                </a:lnTo>
                <a:lnTo>
                  <a:pt x="1180" y="566"/>
                </a:lnTo>
                <a:lnTo>
                  <a:pt x="1174" y="577"/>
                </a:lnTo>
                <a:lnTo>
                  <a:pt x="1180" y="572"/>
                </a:lnTo>
                <a:lnTo>
                  <a:pt x="1174" y="577"/>
                </a:lnTo>
                <a:lnTo>
                  <a:pt x="1180" y="577"/>
                </a:lnTo>
                <a:lnTo>
                  <a:pt x="1174" y="577"/>
                </a:lnTo>
                <a:lnTo>
                  <a:pt x="1180" y="577"/>
                </a:lnTo>
                <a:lnTo>
                  <a:pt x="1185" y="577"/>
                </a:lnTo>
                <a:lnTo>
                  <a:pt x="1190" y="577"/>
                </a:lnTo>
                <a:lnTo>
                  <a:pt x="1200" y="566"/>
                </a:lnTo>
                <a:lnTo>
                  <a:pt x="1200" y="561"/>
                </a:lnTo>
                <a:lnTo>
                  <a:pt x="1206" y="561"/>
                </a:lnTo>
                <a:lnTo>
                  <a:pt x="1206" y="556"/>
                </a:lnTo>
                <a:lnTo>
                  <a:pt x="1195" y="556"/>
                </a:lnTo>
                <a:lnTo>
                  <a:pt x="1190" y="556"/>
                </a:lnTo>
                <a:lnTo>
                  <a:pt x="1190" y="561"/>
                </a:lnTo>
                <a:lnTo>
                  <a:pt x="1180" y="561"/>
                </a:lnTo>
                <a:lnTo>
                  <a:pt x="2276" y="2364"/>
                </a:lnTo>
                <a:lnTo>
                  <a:pt x="1174" y="779"/>
                </a:lnTo>
                <a:lnTo>
                  <a:pt x="1159" y="790"/>
                </a:lnTo>
                <a:lnTo>
                  <a:pt x="1164" y="790"/>
                </a:lnTo>
                <a:lnTo>
                  <a:pt x="1154" y="795"/>
                </a:lnTo>
                <a:lnTo>
                  <a:pt x="1143" y="805"/>
                </a:lnTo>
                <a:lnTo>
                  <a:pt x="1138" y="811"/>
                </a:lnTo>
                <a:lnTo>
                  <a:pt x="1143" y="811"/>
                </a:lnTo>
                <a:lnTo>
                  <a:pt x="1138" y="816"/>
                </a:lnTo>
                <a:lnTo>
                  <a:pt x="1143" y="811"/>
                </a:lnTo>
                <a:lnTo>
                  <a:pt x="1143" y="816"/>
                </a:lnTo>
                <a:lnTo>
                  <a:pt x="1143" y="811"/>
                </a:lnTo>
                <a:lnTo>
                  <a:pt x="1148" y="816"/>
                </a:lnTo>
                <a:lnTo>
                  <a:pt x="1148" y="811"/>
                </a:lnTo>
                <a:lnTo>
                  <a:pt x="1164" y="800"/>
                </a:lnTo>
                <a:lnTo>
                  <a:pt x="1164" y="795"/>
                </a:lnTo>
                <a:lnTo>
                  <a:pt x="1169" y="790"/>
                </a:lnTo>
                <a:lnTo>
                  <a:pt x="1174" y="779"/>
                </a:lnTo>
                <a:lnTo>
                  <a:pt x="2276" y="2364"/>
                </a:lnTo>
                <a:lnTo>
                  <a:pt x="1128" y="847"/>
                </a:lnTo>
                <a:lnTo>
                  <a:pt x="1133" y="847"/>
                </a:lnTo>
                <a:lnTo>
                  <a:pt x="1133" y="842"/>
                </a:lnTo>
                <a:lnTo>
                  <a:pt x="1128" y="847"/>
                </a:lnTo>
                <a:lnTo>
                  <a:pt x="2276" y="2364"/>
                </a:lnTo>
                <a:lnTo>
                  <a:pt x="1206" y="826"/>
                </a:lnTo>
                <a:lnTo>
                  <a:pt x="1211" y="826"/>
                </a:lnTo>
                <a:lnTo>
                  <a:pt x="1216" y="821"/>
                </a:lnTo>
                <a:lnTo>
                  <a:pt x="1221" y="821"/>
                </a:lnTo>
                <a:lnTo>
                  <a:pt x="1221" y="816"/>
                </a:lnTo>
                <a:lnTo>
                  <a:pt x="1216" y="811"/>
                </a:lnTo>
                <a:lnTo>
                  <a:pt x="1211" y="811"/>
                </a:lnTo>
                <a:lnTo>
                  <a:pt x="1206" y="816"/>
                </a:lnTo>
                <a:lnTo>
                  <a:pt x="1206" y="821"/>
                </a:lnTo>
                <a:lnTo>
                  <a:pt x="1206" y="826"/>
                </a:lnTo>
                <a:lnTo>
                  <a:pt x="2276" y="2364"/>
                </a:lnTo>
                <a:lnTo>
                  <a:pt x="1138" y="826"/>
                </a:lnTo>
                <a:lnTo>
                  <a:pt x="1138" y="821"/>
                </a:lnTo>
                <a:lnTo>
                  <a:pt x="1128" y="821"/>
                </a:lnTo>
                <a:lnTo>
                  <a:pt x="1122" y="826"/>
                </a:lnTo>
                <a:lnTo>
                  <a:pt x="1117" y="831"/>
                </a:lnTo>
                <a:lnTo>
                  <a:pt x="1122" y="831"/>
                </a:lnTo>
                <a:lnTo>
                  <a:pt x="1117" y="831"/>
                </a:lnTo>
                <a:lnTo>
                  <a:pt x="1122" y="831"/>
                </a:lnTo>
                <a:lnTo>
                  <a:pt x="1128" y="837"/>
                </a:lnTo>
                <a:lnTo>
                  <a:pt x="1128" y="831"/>
                </a:lnTo>
                <a:lnTo>
                  <a:pt x="1133" y="831"/>
                </a:lnTo>
                <a:lnTo>
                  <a:pt x="1138" y="826"/>
                </a:lnTo>
                <a:lnTo>
                  <a:pt x="2276" y="2364"/>
                </a:lnTo>
                <a:lnTo>
                  <a:pt x="1206" y="785"/>
                </a:lnTo>
                <a:lnTo>
                  <a:pt x="1206" y="779"/>
                </a:lnTo>
                <a:lnTo>
                  <a:pt x="1211" y="779"/>
                </a:lnTo>
                <a:lnTo>
                  <a:pt x="1216" y="774"/>
                </a:lnTo>
                <a:lnTo>
                  <a:pt x="1216" y="774"/>
                </a:lnTo>
                <a:lnTo>
                  <a:pt x="1216" y="769"/>
                </a:lnTo>
                <a:lnTo>
                  <a:pt x="1211" y="769"/>
                </a:lnTo>
                <a:lnTo>
                  <a:pt x="1200" y="774"/>
                </a:lnTo>
                <a:lnTo>
                  <a:pt x="1195" y="774"/>
                </a:lnTo>
                <a:lnTo>
                  <a:pt x="1195" y="779"/>
                </a:lnTo>
                <a:lnTo>
                  <a:pt x="1195" y="785"/>
                </a:lnTo>
                <a:lnTo>
                  <a:pt x="1195" y="779"/>
                </a:lnTo>
                <a:lnTo>
                  <a:pt x="1195" y="785"/>
                </a:lnTo>
                <a:lnTo>
                  <a:pt x="1200" y="785"/>
                </a:lnTo>
                <a:lnTo>
                  <a:pt x="1206" y="785"/>
                </a:lnTo>
                <a:lnTo>
                  <a:pt x="2276" y="2364"/>
                </a:lnTo>
                <a:lnTo>
                  <a:pt x="1403" y="463"/>
                </a:lnTo>
                <a:lnTo>
                  <a:pt x="1398" y="463"/>
                </a:lnTo>
                <a:lnTo>
                  <a:pt x="1393" y="463"/>
                </a:lnTo>
                <a:lnTo>
                  <a:pt x="1387" y="468"/>
                </a:lnTo>
                <a:lnTo>
                  <a:pt x="1382" y="468"/>
                </a:lnTo>
                <a:lnTo>
                  <a:pt x="1377" y="473"/>
                </a:lnTo>
                <a:lnTo>
                  <a:pt x="1377" y="478"/>
                </a:lnTo>
                <a:lnTo>
                  <a:pt x="1377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7" y="478"/>
                </a:lnTo>
                <a:lnTo>
                  <a:pt x="1393" y="478"/>
                </a:lnTo>
                <a:lnTo>
                  <a:pt x="1398" y="473"/>
                </a:lnTo>
                <a:lnTo>
                  <a:pt x="1403" y="468"/>
                </a:lnTo>
                <a:lnTo>
                  <a:pt x="1403" y="463"/>
                </a:lnTo>
                <a:lnTo>
                  <a:pt x="2276" y="2364"/>
                </a:lnTo>
                <a:lnTo>
                  <a:pt x="1242" y="894"/>
                </a:lnTo>
                <a:lnTo>
                  <a:pt x="1237" y="894"/>
                </a:lnTo>
                <a:lnTo>
                  <a:pt x="1237" y="889"/>
                </a:lnTo>
                <a:lnTo>
                  <a:pt x="1231" y="889"/>
                </a:lnTo>
                <a:lnTo>
                  <a:pt x="1216" y="899"/>
                </a:lnTo>
                <a:lnTo>
                  <a:pt x="1211" y="899"/>
                </a:lnTo>
                <a:lnTo>
                  <a:pt x="1211" y="904"/>
                </a:lnTo>
                <a:lnTo>
                  <a:pt x="1206" y="909"/>
                </a:lnTo>
                <a:lnTo>
                  <a:pt x="1206" y="915"/>
                </a:lnTo>
                <a:lnTo>
                  <a:pt x="1206" y="920"/>
                </a:lnTo>
                <a:lnTo>
                  <a:pt x="1211" y="920"/>
                </a:lnTo>
                <a:lnTo>
                  <a:pt x="1216" y="920"/>
                </a:lnTo>
                <a:lnTo>
                  <a:pt x="1221" y="920"/>
                </a:lnTo>
                <a:lnTo>
                  <a:pt x="1226" y="915"/>
                </a:lnTo>
                <a:lnTo>
                  <a:pt x="1231" y="915"/>
                </a:lnTo>
                <a:lnTo>
                  <a:pt x="1231" y="909"/>
                </a:lnTo>
                <a:lnTo>
                  <a:pt x="1237" y="904"/>
                </a:lnTo>
                <a:lnTo>
                  <a:pt x="1242" y="899"/>
                </a:lnTo>
                <a:lnTo>
                  <a:pt x="1242" y="894"/>
                </a:lnTo>
                <a:lnTo>
                  <a:pt x="2276" y="2364"/>
                </a:lnTo>
                <a:lnTo>
                  <a:pt x="1502" y="94"/>
                </a:lnTo>
                <a:lnTo>
                  <a:pt x="1502" y="99"/>
                </a:lnTo>
                <a:lnTo>
                  <a:pt x="1512" y="99"/>
                </a:lnTo>
                <a:lnTo>
                  <a:pt x="1512" y="94"/>
                </a:lnTo>
                <a:lnTo>
                  <a:pt x="1507" y="94"/>
                </a:lnTo>
                <a:lnTo>
                  <a:pt x="1502" y="94"/>
                </a:lnTo>
                <a:lnTo>
                  <a:pt x="2276" y="2364"/>
                </a:lnTo>
                <a:lnTo>
                  <a:pt x="1522" y="156"/>
                </a:lnTo>
                <a:lnTo>
                  <a:pt x="1522" y="161"/>
                </a:lnTo>
                <a:lnTo>
                  <a:pt x="1528" y="156"/>
                </a:lnTo>
                <a:lnTo>
                  <a:pt x="1522" y="156"/>
                </a:lnTo>
                <a:lnTo>
                  <a:pt x="2276" y="2364"/>
                </a:lnTo>
                <a:lnTo>
                  <a:pt x="3346" y="1579"/>
                </a:lnTo>
                <a:lnTo>
                  <a:pt x="3325" y="1507"/>
                </a:lnTo>
                <a:lnTo>
                  <a:pt x="3299" y="1455"/>
                </a:lnTo>
                <a:lnTo>
                  <a:pt x="3304" y="1476"/>
                </a:lnTo>
                <a:lnTo>
                  <a:pt x="3346" y="1579"/>
                </a:lnTo>
                <a:lnTo>
                  <a:pt x="2276" y="2364"/>
                </a:lnTo>
                <a:lnTo>
                  <a:pt x="1491" y="442"/>
                </a:lnTo>
                <a:lnTo>
                  <a:pt x="1486" y="442"/>
                </a:lnTo>
                <a:lnTo>
                  <a:pt x="1486" y="447"/>
                </a:lnTo>
                <a:lnTo>
                  <a:pt x="1491" y="442"/>
                </a:lnTo>
                <a:lnTo>
                  <a:pt x="2276" y="2364"/>
                </a:lnTo>
                <a:lnTo>
                  <a:pt x="1512" y="83"/>
                </a:lnTo>
                <a:lnTo>
                  <a:pt x="1507" y="89"/>
                </a:lnTo>
                <a:lnTo>
                  <a:pt x="1512" y="89"/>
                </a:lnTo>
                <a:lnTo>
                  <a:pt x="1512" y="83"/>
                </a:lnTo>
                <a:lnTo>
                  <a:pt x="2276" y="2364"/>
                </a:lnTo>
                <a:lnTo>
                  <a:pt x="1522" y="166"/>
                </a:lnTo>
                <a:lnTo>
                  <a:pt x="1528" y="166"/>
                </a:lnTo>
                <a:lnTo>
                  <a:pt x="1528" y="161"/>
                </a:lnTo>
                <a:lnTo>
                  <a:pt x="1522" y="161"/>
                </a:lnTo>
                <a:lnTo>
                  <a:pt x="1522" y="166"/>
                </a:lnTo>
                <a:lnTo>
                  <a:pt x="1522" y="161"/>
                </a:lnTo>
                <a:lnTo>
                  <a:pt x="1522" y="166"/>
                </a:lnTo>
                <a:lnTo>
                  <a:pt x="2276" y="2364"/>
                </a:lnTo>
                <a:lnTo>
                  <a:pt x="1522" y="208"/>
                </a:lnTo>
                <a:lnTo>
                  <a:pt x="1522" y="203"/>
                </a:lnTo>
                <a:lnTo>
                  <a:pt x="1528" y="203"/>
                </a:lnTo>
                <a:lnTo>
                  <a:pt x="1533" y="198"/>
                </a:lnTo>
                <a:lnTo>
                  <a:pt x="1538" y="198"/>
                </a:lnTo>
                <a:lnTo>
                  <a:pt x="1538" y="192"/>
                </a:lnTo>
                <a:lnTo>
                  <a:pt x="1543" y="187"/>
                </a:lnTo>
                <a:lnTo>
                  <a:pt x="1543" y="182"/>
                </a:lnTo>
                <a:lnTo>
                  <a:pt x="1543" y="177"/>
                </a:lnTo>
                <a:lnTo>
                  <a:pt x="1538" y="177"/>
                </a:lnTo>
                <a:lnTo>
                  <a:pt x="1533" y="177"/>
                </a:lnTo>
                <a:lnTo>
                  <a:pt x="1517" y="182"/>
                </a:lnTo>
                <a:lnTo>
                  <a:pt x="1517" y="187"/>
                </a:lnTo>
                <a:lnTo>
                  <a:pt x="1512" y="192"/>
                </a:lnTo>
                <a:lnTo>
                  <a:pt x="1512" y="198"/>
                </a:lnTo>
                <a:lnTo>
                  <a:pt x="1507" y="203"/>
                </a:lnTo>
                <a:lnTo>
                  <a:pt x="1512" y="203"/>
                </a:lnTo>
                <a:lnTo>
                  <a:pt x="1507" y="208"/>
                </a:lnTo>
                <a:lnTo>
                  <a:pt x="1512" y="203"/>
                </a:lnTo>
                <a:lnTo>
                  <a:pt x="1512" y="208"/>
                </a:lnTo>
                <a:lnTo>
                  <a:pt x="1517" y="208"/>
                </a:lnTo>
                <a:lnTo>
                  <a:pt x="1522" y="203"/>
                </a:lnTo>
                <a:lnTo>
                  <a:pt x="1522" y="208"/>
                </a:lnTo>
                <a:lnTo>
                  <a:pt x="2276" y="2364"/>
                </a:lnTo>
                <a:lnTo>
                  <a:pt x="1408" y="416"/>
                </a:lnTo>
                <a:lnTo>
                  <a:pt x="1403" y="411"/>
                </a:lnTo>
                <a:lnTo>
                  <a:pt x="1398" y="411"/>
                </a:lnTo>
                <a:lnTo>
                  <a:pt x="1393" y="411"/>
                </a:lnTo>
                <a:lnTo>
                  <a:pt x="1393" y="416"/>
                </a:lnTo>
                <a:lnTo>
                  <a:pt x="1387" y="416"/>
                </a:lnTo>
                <a:lnTo>
                  <a:pt x="1387" y="421"/>
                </a:lnTo>
                <a:lnTo>
                  <a:pt x="1393" y="421"/>
                </a:lnTo>
                <a:lnTo>
                  <a:pt x="1393" y="426"/>
                </a:lnTo>
                <a:lnTo>
                  <a:pt x="1398" y="421"/>
                </a:lnTo>
                <a:lnTo>
                  <a:pt x="1403" y="416"/>
                </a:lnTo>
                <a:lnTo>
                  <a:pt x="1408" y="416"/>
                </a:lnTo>
                <a:lnTo>
                  <a:pt x="2276" y="2364"/>
                </a:lnTo>
                <a:lnTo>
                  <a:pt x="1507" y="104"/>
                </a:lnTo>
                <a:lnTo>
                  <a:pt x="1507" y="109"/>
                </a:lnTo>
                <a:lnTo>
                  <a:pt x="1512" y="109"/>
                </a:lnTo>
                <a:lnTo>
                  <a:pt x="1512" y="114"/>
                </a:lnTo>
                <a:lnTo>
                  <a:pt x="1512" y="109"/>
                </a:lnTo>
                <a:lnTo>
                  <a:pt x="1512" y="114"/>
                </a:lnTo>
                <a:lnTo>
                  <a:pt x="1517" y="109"/>
                </a:lnTo>
                <a:lnTo>
                  <a:pt x="1522" y="104"/>
                </a:lnTo>
                <a:lnTo>
                  <a:pt x="1528" y="104"/>
                </a:lnTo>
                <a:lnTo>
                  <a:pt x="1522" y="99"/>
                </a:lnTo>
                <a:lnTo>
                  <a:pt x="1517" y="99"/>
                </a:lnTo>
                <a:lnTo>
                  <a:pt x="1507" y="104"/>
                </a:lnTo>
                <a:lnTo>
                  <a:pt x="2276" y="2364"/>
                </a:lnTo>
                <a:lnTo>
                  <a:pt x="1439" y="535"/>
                </a:lnTo>
                <a:lnTo>
                  <a:pt x="1439" y="530"/>
                </a:lnTo>
                <a:lnTo>
                  <a:pt x="1434" y="525"/>
                </a:lnTo>
                <a:lnTo>
                  <a:pt x="1429" y="530"/>
                </a:lnTo>
                <a:lnTo>
                  <a:pt x="1434" y="535"/>
                </a:lnTo>
                <a:lnTo>
                  <a:pt x="1439" y="535"/>
                </a:lnTo>
                <a:lnTo>
                  <a:pt x="2276" y="2364"/>
                </a:lnTo>
                <a:lnTo>
                  <a:pt x="1408" y="608"/>
                </a:lnTo>
                <a:lnTo>
                  <a:pt x="1413" y="608"/>
                </a:lnTo>
                <a:lnTo>
                  <a:pt x="1419" y="603"/>
                </a:lnTo>
                <a:lnTo>
                  <a:pt x="1413" y="598"/>
                </a:lnTo>
                <a:lnTo>
                  <a:pt x="1408" y="603"/>
                </a:lnTo>
                <a:lnTo>
                  <a:pt x="1408" y="608"/>
                </a:lnTo>
                <a:lnTo>
                  <a:pt x="2276" y="2364"/>
                </a:lnTo>
                <a:lnTo>
                  <a:pt x="1444" y="385"/>
                </a:lnTo>
                <a:lnTo>
                  <a:pt x="1444" y="390"/>
                </a:lnTo>
                <a:lnTo>
                  <a:pt x="1439" y="385"/>
                </a:lnTo>
                <a:lnTo>
                  <a:pt x="1439" y="390"/>
                </a:lnTo>
                <a:lnTo>
                  <a:pt x="1434" y="390"/>
                </a:lnTo>
                <a:lnTo>
                  <a:pt x="1429" y="390"/>
                </a:lnTo>
                <a:lnTo>
                  <a:pt x="1429" y="395"/>
                </a:lnTo>
                <a:lnTo>
                  <a:pt x="1429" y="400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16"/>
                </a:lnTo>
                <a:lnTo>
                  <a:pt x="1434" y="411"/>
                </a:lnTo>
                <a:lnTo>
                  <a:pt x="1434" y="416"/>
                </a:lnTo>
                <a:lnTo>
                  <a:pt x="1439" y="416"/>
                </a:lnTo>
                <a:lnTo>
                  <a:pt x="1444" y="416"/>
                </a:lnTo>
                <a:lnTo>
                  <a:pt x="1450" y="411"/>
                </a:lnTo>
                <a:lnTo>
                  <a:pt x="1455" y="411"/>
                </a:lnTo>
                <a:lnTo>
                  <a:pt x="1460" y="405"/>
                </a:lnTo>
                <a:lnTo>
                  <a:pt x="1460" y="400"/>
                </a:lnTo>
                <a:lnTo>
                  <a:pt x="1465" y="400"/>
                </a:lnTo>
                <a:lnTo>
                  <a:pt x="1460" y="395"/>
                </a:lnTo>
                <a:lnTo>
                  <a:pt x="1465" y="395"/>
                </a:lnTo>
                <a:lnTo>
                  <a:pt x="1460" y="395"/>
                </a:lnTo>
                <a:lnTo>
                  <a:pt x="1460" y="390"/>
                </a:lnTo>
                <a:lnTo>
                  <a:pt x="1465" y="390"/>
                </a:lnTo>
                <a:lnTo>
                  <a:pt x="1460" y="390"/>
                </a:lnTo>
                <a:lnTo>
                  <a:pt x="1455" y="390"/>
                </a:lnTo>
                <a:lnTo>
                  <a:pt x="1455" y="385"/>
                </a:lnTo>
                <a:lnTo>
                  <a:pt x="1455" y="390"/>
                </a:lnTo>
                <a:lnTo>
                  <a:pt x="1455" y="385"/>
                </a:lnTo>
                <a:lnTo>
                  <a:pt x="1450" y="385"/>
                </a:lnTo>
                <a:lnTo>
                  <a:pt x="1450" y="390"/>
                </a:lnTo>
                <a:lnTo>
                  <a:pt x="1450" y="385"/>
                </a:lnTo>
                <a:lnTo>
                  <a:pt x="1444" y="385"/>
                </a:lnTo>
                <a:lnTo>
                  <a:pt x="2276" y="2364"/>
                </a:lnTo>
                <a:lnTo>
                  <a:pt x="1444" y="468"/>
                </a:lnTo>
                <a:lnTo>
                  <a:pt x="1434" y="473"/>
                </a:lnTo>
                <a:lnTo>
                  <a:pt x="1434" y="468"/>
                </a:lnTo>
                <a:lnTo>
                  <a:pt x="1429" y="463"/>
                </a:lnTo>
                <a:lnTo>
                  <a:pt x="1424" y="463"/>
                </a:lnTo>
                <a:lnTo>
                  <a:pt x="1419" y="468"/>
                </a:lnTo>
                <a:lnTo>
                  <a:pt x="1413" y="473"/>
                </a:lnTo>
                <a:lnTo>
                  <a:pt x="1408" y="483"/>
                </a:lnTo>
                <a:lnTo>
                  <a:pt x="1413" y="483"/>
                </a:lnTo>
                <a:lnTo>
                  <a:pt x="1408" y="489"/>
                </a:lnTo>
                <a:lnTo>
                  <a:pt x="1413" y="489"/>
                </a:lnTo>
                <a:lnTo>
                  <a:pt x="1419" y="489"/>
                </a:lnTo>
                <a:lnTo>
                  <a:pt x="1424" y="483"/>
                </a:lnTo>
                <a:lnTo>
                  <a:pt x="1429" y="483"/>
                </a:lnTo>
                <a:lnTo>
                  <a:pt x="1429" y="489"/>
                </a:lnTo>
                <a:lnTo>
                  <a:pt x="1434" y="489"/>
                </a:lnTo>
                <a:lnTo>
                  <a:pt x="1429" y="489"/>
                </a:lnTo>
                <a:lnTo>
                  <a:pt x="1434" y="489"/>
                </a:lnTo>
                <a:lnTo>
                  <a:pt x="1439" y="483"/>
                </a:lnTo>
                <a:lnTo>
                  <a:pt x="1444" y="478"/>
                </a:lnTo>
                <a:lnTo>
                  <a:pt x="1444" y="473"/>
                </a:lnTo>
                <a:lnTo>
                  <a:pt x="1444" y="468"/>
                </a:lnTo>
                <a:lnTo>
                  <a:pt x="2276" y="2364"/>
                </a:lnTo>
                <a:lnTo>
                  <a:pt x="1450" y="598"/>
                </a:lnTo>
                <a:lnTo>
                  <a:pt x="1455" y="592"/>
                </a:lnTo>
                <a:lnTo>
                  <a:pt x="1450" y="592"/>
                </a:lnTo>
                <a:lnTo>
                  <a:pt x="1450" y="598"/>
                </a:lnTo>
                <a:lnTo>
                  <a:pt x="2276" y="2364"/>
                </a:lnTo>
                <a:lnTo>
                  <a:pt x="3907" y="286"/>
                </a:lnTo>
                <a:lnTo>
                  <a:pt x="3902" y="286"/>
                </a:lnTo>
                <a:lnTo>
                  <a:pt x="3902" y="291"/>
                </a:lnTo>
                <a:lnTo>
                  <a:pt x="3907" y="291"/>
                </a:lnTo>
                <a:lnTo>
                  <a:pt x="3907" y="286"/>
                </a:lnTo>
                <a:lnTo>
                  <a:pt x="2276" y="2364"/>
                </a:lnTo>
                <a:lnTo>
                  <a:pt x="3876" y="255"/>
                </a:lnTo>
                <a:lnTo>
                  <a:pt x="3871" y="255"/>
                </a:lnTo>
                <a:lnTo>
                  <a:pt x="3865" y="250"/>
                </a:lnTo>
                <a:lnTo>
                  <a:pt x="3860" y="250"/>
                </a:lnTo>
                <a:lnTo>
                  <a:pt x="3845" y="244"/>
                </a:lnTo>
                <a:lnTo>
                  <a:pt x="3850" y="250"/>
                </a:lnTo>
                <a:lnTo>
                  <a:pt x="3845" y="255"/>
                </a:lnTo>
                <a:lnTo>
                  <a:pt x="3850" y="255"/>
                </a:lnTo>
                <a:lnTo>
                  <a:pt x="3855" y="255"/>
                </a:lnTo>
                <a:lnTo>
                  <a:pt x="3860" y="255"/>
                </a:lnTo>
                <a:lnTo>
                  <a:pt x="3865" y="255"/>
                </a:lnTo>
                <a:lnTo>
                  <a:pt x="3871" y="255"/>
                </a:lnTo>
                <a:lnTo>
                  <a:pt x="3871" y="260"/>
                </a:lnTo>
                <a:lnTo>
                  <a:pt x="3876" y="255"/>
                </a:lnTo>
                <a:lnTo>
                  <a:pt x="2276" y="2364"/>
                </a:lnTo>
                <a:lnTo>
                  <a:pt x="3793" y="198"/>
                </a:lnTo>
                <a:lnTo>
                  <a:pt x="3793" y="192"/>
                </a:lnTo>
                <a:lnTo>
                  <a:pt x="3788" y="192"/>
                </a:lnTo>
                <a:lnTo>
                  <a:pt x="3782" y="198"/>
                </a:lnTo>
                <a:lnTo>
                  <a:pt x="3782" y="203"/>
                </a:lnTo>
                <a:lnTo>
                  <a:pt x="3782" y="208"/>
                </a:lnTo>
                <a:lnTo>
                  <a:pt x="3788" y="203"/>
                </a:lnTo>
                <a:lnTo>
                  <a:pt x="3793" y="198"/>
                </a:lnTo>
                <a:lnTo>
                  <a:pt x="2276" y="2364"/>
                </a:lnTo>
                <a:lnTo>
                  <a:pt x="3814" y="234"/>
                </a:lnTo>
                <a:lnTo>
                  <a:pt x="3808" y="234"/>
                </a:lnTo>
                <a:lnTo>
                  <a:pt x="3819" y="234"/>
                </a:lnTo>
                <a:lnTo>
                  <a:pt x="3819" y="239"/>
                </a:lnTo>
                <a:lnTo>
                  <a:pt x="3824" y="239"/>
                </a:lnTo>
                <a:lnTo>
                  <a:pt x="3829" y="239"/>
                </a:lnTo>
                <a:lnTo>
                  <a:pt x="3829" y="234"/>
                </a:lnTo>
                <a:lnTo>
                  <a:pt x="3819" y="234"/>
                </a:lnTo>
                <a:lnTo>
                  <a:pt x="3814" y="234"/>
                </a:lnTo>
                <a:lnTo>
                  <a:pt x="2276" y="2364"/>
                </a:lnTo>
                <a:lnTo>
                  <a:pt x="3938" y="317"/>
                </a:lnTo>
                <a:lnTo>
                  <a:pt x="3933" y="317"/>
                </a:lnTo>
                <a:lnTo>
                  <a:pt x="3933" y="322"/>
                </a:lnTo>
                <a:lnTo>
                  <a:pt x="3938" y="317"/>
                </a:lnTo>
                <a:lnTo>
                  <a:pt x="2276" y="2364"/>
                </a:lnTo>
                <a:lnTo>
                  <a:pt x="644" y="0"/>
                </a:lnTo>
                <a:lnTo>
                  <a:pt x="686" y="89"/>
                </a:lnTo>
                <a:lnTo>
                  <a:pt x="717" y="172"/>
                </a:lnTo>
                <a:lnTo>
                  <a:pt x="686" y="78"/>
                </a:lnTo>
                <a:lnTo>
                  <a:pt x="650" y="0"/>
                </a:lnTo>
                <a:lnTo>
                  <a:pt x="644" y="0"/>
                </a:lnTo>
                <a:lnTo>
                  <a:pt x="2276" y="2364"/>
                </a:lnTo>
                <a:lnTo>
                  <a:pt x="738" y="509"/>
                </a:lnTo>
                <a:lnTo>
                  <a:pt x="728" y="452"/>
                </a:lnTo>
                <a:lnTo>
                  <a:pt x="728" y="411"/>
                </a:lnTo>
                <a:lnTo>
                  <a:pt x="712" y="385"/>
                </a:lnTo>
                <a:lnTo>
                  <a:pt x="728" y="447"/>
                </a:lnTo>
                <a:lnTo>
                  <a:pt x="738" y="509"/>
                </a:lnTo>
                <a:lnTo>
                  <a:pt x="2276" y="2364"/>
                </a:lnTo>
                <a:lnTo>
                  <a:pt x="5" y="982"/>
                </a:lnTo>
                <a:lnTo>
                  <a:pt x="11" y="982"/>
                </a:lnTo>
                <a:lnTo>
                  <a:pt x="11" y="977"/>
                </a:lnTo>
                <a:lnTo>
                  <a:pt x="0" y="982"/>
                </a:lnTo>
                <a:lnTo>
                  <a:pt x="0" y="987"/>
                </a:lnTo>
                <a:lnTo>
                  <a:pt x="5" y="982"/>
                </a:lnTo>
                <a:lnTo>
                  <a:pt x="2276" y="2364"/>
                </a:lnTo>
                <a:lnTo>
                  <a:pt x="4286" y="2998"/>
                </a:lnTo>
                <a:lnTo>
                  <a:pt x="4281" y="3003"/>
                </a:lnTo>
                <a:lnTo>
                  <a:pt x="4292" y="3003"/>
                </a:lnTo>
                <a:lnTo>
                  <a:pt x="4292" y="2998"/>
                </a:lnTo>
                <a:lnTo>
                  <a:pt x="4286" y="2998"/>
                </a:lnTo>
                <a:lnTo>
                  <a:pt x="2276" y="2364"/>
                </a:lnTo>
                <a:lnTo>
                  <a:pt x="3938" y="286"/>
                </a:lnTo>
                <a:lnTo>
                  <a:pt x="3933" y="286"/>
                </a:lnTo>
                <a:lnTo>
                  <a:pt x="3933" y="291"/>
                </a:lnTo>
                <a:lnTo>
                  <a:pt x="3938" y="291"/>
                </a:lnTo>
                <a:lnTo>
                  <a:pt x="3938" y="286"/>
                </a:lnTo>
                <a:lnTo>
                  <a:pt x="3938" y="291"/>
                </a:lnTo>
                <a:lnTo>
                  <a:pt x="3938" y="286"/>
                </a:lnTo>
                <a:lnTo>
                  <a:pt x="2276" y="2364"/>
                </a:lnTo>
                <a:lnTo>
                  <a:pt x="3985" y="296"/>
                </a:lnTo>
                <a:lnTo>
                  <a:pt x="3990" y="302"/>
                </a:lnTo>
                <a:lnTo>
                  <a:pt x="3990" y="296"/>
                </a:lnTo>
                <a:lnTo>
                  <a:pt x="3985" y="296"/>
                </a:lnTo>
                <a:lnTo>
                  <a:pt x="2276" y="2364"/>
                </a:lnTo>
                <a:lnTo>
                  <a:pt x="4364" y="3018"/>
                </a:lnTo>
                <a:lnTo>
                  <a:pt x="4364" y="3008"/>
                </a:lnTo>
                <a:lnTo>
                  <a:pt x="4359" y="3013"/>
                </a:lnTo>
                <a:lnTo>
                  <a:pt x="4359" y="3018"/>
                </a:lnTo>
                <a:lnTo>
                  <a:pt x="4364" y="3018"/>
                </a:lnTo>
                <a:lnTo>
                  <a:pt x="2276" y="2364"/>
                </a:lnTo>
                <a:lnTo>
                  <a:pt x="4369" y="515"/>
                </a:lnTo>
                <a:lnTo>
                  <a:pt x="4375" y="499"/>
                </a:lnTo>
                <a:lnTo>
                  <a:pt x="4369" y="494"/>
                </a:lnTo>
                <a:lnTo>
                  <a:pt x="4359" y="478"/>
                </a:lnTo>
                <a:lnTo>
                  <a:pt x="4343" y="473"/>
                </a:lnTo>
                <a:lnTo>
                  <a:pt x="4328" y="478"/>
                </a:lnTo>
                <a:lnTo>
                  <a:pt x="4292" y="483"/>
                </a:lnTo>
                <a:lnTo>
                  <a:pt x="4286" y="483"/>
                </a:lnTo>
                <a:lnTo>
                  <a:pt x="4286" y="473"/>
                </a:lnTo>
                <a:lnTo>
                  <a:pt x="4286" y="463"/>
                </a:lnTo>
                <a:lnTo>
                  <a:pt x="4271" y="442"/>
                </a:lnTo>
                <a:lnTo>
                  <a:pt x="4255" y="431"/>
                </a:lnTo>
                <a:lnTo>
                  <a:pt x="4260" y="426"/>
                </a:lnTo>
                <a:lnTo>
                  <a:pt x="4266" y="421"/>
                </a:lnTo>
                <a:lnTo>
                  <a:pt x="4276" y="411"/>
                </a:lnTo>
                <a:lnTo>
                  <a:pt x="4281" y="405"/>
                </a:lnTo>
                <a:lnTo>
                  <a:pt x="4276" y="395"/>
                </a:lnTo>
                <a:lnTo>
                  <a:pt x="4250" y="385"/>
                </a:lnTo>
                <a:lnTo>
                  <a:pt x="4234" y="374"/>
                </a:lnTo>
                <a:lnTo>
                  <a:pt x="4229" y="364"/>
                </a:lnTo>
                <a:lnTo>
                  <a:pt x="4229" y="359"/>
                </a:lnTo>
                <a:lnTo>
                  <a:pt x="4250" y="322"/>
                </a:lnTo>
                <a:lnTo>
                  <a:pt x="4250" y="312"/>
                </a:lnTo>
                <a:lnTo>
                  <a:pt x="4240" y="296"/>
                </a:lnTo>
                <a:lnTo>
                  <a:pt x="4208" y="291"/>
                </a:lnTo>
                <a:lnTo>
                  <a:pt x="4198" y="286"/>
                </a:lnTo>
                <a:lnTo>
                  <a:pt x="4193" y="276"/>
                </a:lnTo>
                <a:lnTo>
                  <a:pt x="4198" y="260"/>
                </a:lnTo>
                <a:lnTo>
                  <a:pt x="4208" y="239"/>
                </a:lnTo>
                <a:lnTo>
                  <a:pt x="4219" y="224"/>
                </a:lnTo>
                <a:lnTo>
                  <a:pt x="4208" y="218"/>
                </a:lnTo>
                <a:lnTo>
                  <a:pt x="4193" y="218"/>
                </a:lnTo>
                <a:lnTo>
                  <a:pt x="4177" y="218"/>
                </a:lnTo>
                <a:lnTo>
                  <a:pt x="4167" y="218"/>
                </a:lnTo>
                <a:lnTo>
                  <a:pt x="4162" y="208"/>
                </a:lnTo>
                <a:lnTo>
                  <a:pt x="4156" y="177"/>
                </a:lnTo>
                <a:lnTo>
                  <a:pt x="4156" y="166"/>
                </a:lnTo>
                <a:lnTo>
                  <a:pt x="4141" y="156"/>
                </a:lnTo>
                <a:lnTo>
                  <a:pt x="4099" y="135"/>
                </a:lnTo>
                <a:lnTo>
                  <a:pt x="4073" y="130"/>
                </a:lnTo>
                <a:lnTo>
                  <a:pt x="4079" y="130"/>
                </a:lnTo>
                <a:lnTo>
                  <a:pt x="4073" y="125"/>
                </a:lnTo>
                <a:lnTo>
                  <a:pt x="4063" y="114"/>
                </a:lnTo>
                <a:lnTo>
                  <a:pt x="4053" y="120"/>
                </a:lnTo>
                <a:lnTo>
                  <a:pt x="4042" y="125"/>
                </a:lnTo>
                <a:lnTo>
                  <a:pt x="4027" y="135"/>
                </a:lnTo>
                <a:lnTo>
                  <a:pt x="4006" y="146"/>
                </a:lnTo>
                <a:lnTo>
                  <a:pt x="3985" y="146"/>
                </a:lnTo>
                <a:lnTo>
                  <a:pt x="3975" y="140"/>
                </a:lnTo>
                <a:lnTo>
                  <a:pt x="3959" y="130"/>
                </a:lnTo>
                <a:lnTo>
                  <a:pt x="3954" y="120"/>
                </a:lnTo>
                <a:lnTo>
                  <a:pt x="3949" y="125"/>
                </a:lnTo>
                <a:lnTo>
                  <a:pt x="3943" y="140"/>
                </a:lnTo>
                <a:lnTo>
                  <a:pt x="3949" y="151"/>
                </a:lnTo>
                <a:lnTo>
                  <a:pt x="3954" y="156"/>
                </a:lnTo>
                <a:lnTo>
                  <a:pt x="3969" y="166"/>
                </a:lnTo>
                <a:lnTo>
                  <a:pt x="3969" y="172"/>
                </a:lnTo>
                <a:lnTo>
                  <a:pt x="3969" y="166"/>
                </a:lnTo>
                <a:lnTo>
                  <a:pt x="3980" y="177"/>
                </a:lnTo>
                <a:lnTo>
                  <a:pt x="3975" y="187"/>
                </a:lnTo>
                <a:lnTo>
                  <a:pt x="3975" y="198"/>
                </a:lnTo>
                <a:lnTo>
                  <a:pt x="3985" y="208"/>
                </a:lnTo>
                <a:lnTo>
                  <a:pt x="4011" y="234"/>
                </a:lnTo>
                <a:lnTo>
                  <a:pt x="4037" y="255"/>
                </a:lnTo>
                <a:lnTo>
                  <a:pt x="4042" y="276"/>
                </a:lnTo>
                <a:lnTo>
                  <a:pt x="4042" y="281"/>
                </a:lnTo>
                <a:lnTo>
                  <a:pt x="4032" y="291"/>
                </a:lnTo>
                <a:lnTo>
                  <a:pt x="3995" y="260"/>
                </a:lnTo>
                <a:lnTo>
                  <a:pt x="3969" y="244"/>
                </a:lnTo>
                <a:lnTo>
                  <a:pt x="3933" y="229"/>
                </a:lnTo>
                <a:lnTo>
                  <a:pt x="3912" y="218"/>
                </a:lnTo>
                <a:lnTo>
                  <a:pt x="3891" y="192"/>
                </a:lnTo>
                <a:lnTo>
                  <a:pt x="3850" y="151"/>
                </a:lnTo>
                <a:lnTo>
                  <a:pt x="3871" y="182"/>
                </a:lnTo>
                <a:lnTo>
                  <a:pt x="3881" y="192"/>
                </a:lnTo>
                <a:lnTo>
                  <a:pt x="3876" y="198"/>
                </a:lnTo>
                <a:lnTo>
                  <a:pt x="3876" y="192"/>
                </a:lnTo>
                <a:lnTo>
                  <a:pt x="3782" y="125"/>
                </a:lnTo>
                <a:lnTo>
                  <a:pt x="3788" y="120"/>
                </a:lnTo>
                <a:lnTo>
                  <a:pt x="3782" y="120"/>
                </a:lnTo>
                <a:lnTo>
                  <a:pt x="3788" y="120"/>
                </a:lnTo>
                <a:lnTo>
                  <a:pt x="3788" y="114"/>
                </a:lnTo>
                <a:lnTo>
                  <a:pt x="3782" y="114"/>
                </a:lnTo>
                <a:lnTo>
                  <a:pt x="3788" y="114"/>
                </a:lnTo>
                <a:lnTo>
                  <a:pt x="3782" y="114"/>
                </a:lnTo>
                <a:lnTo>
                  <a:pt x="3777" y="120"/>
                </a:lnTo>
                <a:lnTo>
                  <a:pt x="3694" y="57"/>
                </a:lnTo>
                <a:lnTo>
                  <a:pt x="3689" y="42"/>
                </a:lnTo>
                <a:lnTo>
                  <a:pt x="3689" y="37"/>
                </a:lnTo>
                <a:lnTo>
                  <a:pt x="3684" y="47"/>
                </a:lnTo>
                <a:lnTo>
                  <a:pt x="3678" y="42"/>
                </a:lnTo>
                <a:lnTo>
                  <a:pt x="3684" y="31"/>
                </a:lnTo>
                <a:lnTo>
                  <a:pt x="3684" y="26"/>
                </a:lnTo>
                <a:lnTo>
                  <a:pt x="3678" y="26"/>
                </a:lnTo>
                <a:lnTo>
                  <a:pt x="3678" y="11"/>
                </a:lnTo>
                <a:lnTo>
                  <a:pt x="3684" y="0"/>
                </a:lnTo>
                <a:lnTo>
                  <a:pt x="2858" y="0"/>
                </a:lnTo>
                <a:lnTo>
                  <a:pt x="2852" y="11"/>
                </a:lnTo>
                <a:lnTo>
                  <a:pt x="2837" y="16"/>
                </a:lnTo>
                <a:lnTo>
                  <a:pt x="2785" y="37"/>
                </a:lnTo>
                <a:lnTo>
                  <a:pt x="2774" y="42"/>
                </a:lnTo>
                <a:lnTo>
                  <a:pt x="2769" y="47"/>
                </a:lnTo>
                <a:lnTo>
                  <a:pt x="2774" y="63"/>
                </a:lnTo>
                <a:lnTo>
                  <a:pt x="2780" y="73"/>
                </a:lnTo>
                <a:lnTo>
                  <a:pt x="2780" y="78"/>
                </a:lnTo>
                <a:lnTo>
                  <a:pt x="2780" y="83"/>
                </a:lnTo>
                <a:lnTo>
                  <a:pt x="2774" y="89"/>
                </a:lnTo>
                <a:lnTo>
                  <a:pt x="2780" y="94"/>
                </a:lnTo>
                <a:lnTo>
                  <a:pt x="2795" y="104"/>
                </a:lnTo>
                <a:lnTo>
                  <a:pt x="2800" y="114"/>
                </a:lnTo>
                <a:lnTo>
                  <a:pt x="2795" y="125"/>
                </a:lnTo>
                <a:lnTo>
                  <a:pt x="2806" y="120"/>
                </a:lnTo>
                <a:lnTo>
                  <a:pt x="2806" y="114"/>
                </a:lnTo>
                <a:lnTo>
                  <a:pt x="2811" y="114"/>
                </a:lnTo>
                <a:lnTo>
                  <a:pt x="2816" y="109"/>
                </a:lnTo>
                <a:lnTo>
                  <a:pt x="2837" y="109"/>
                </a:lnTo>
                <a:lnTo>
                  <a:pt x="2858" y="104"/>
                </a:lnTo>
                <a:lnTo>
                  <a:pt x="2863" y="109"/>
                </a:lnTo>
                <a:lnTo>
                  <a:pt x="2863" y="120"/>
                </a:lnTo>
                <a:lnTo>
                  <a:pt x="2858" y="120"/>
                </a:lnTo>
                <a:lnTo>
                  <a:pt x="2852" y="125"/>
                </a:lnTo>
                <a:lnTo>
                  <a:pt x="2858" y="130"/>
                </a:lnTo>
                <a:lnTo>
                  <a:pt x="2868" y="140"/>
                </a:lnTo>
                <a:lnTo>
                  <a:pt x="2868" y="151"/>
                </a:lnTo>
                <a:lnTo>
                  <a:pt x="2868" y="156"/>
                </a:lnTo>
                <a:lnTo>
                  <a:pt x="2863" y="172"/>
                </a:lnTo>
                <a:lnTo>
                  <a:pt x="2858" y="177"/>
                </a:lnTo>
                <a:lnTo>
                  <a:pt x="2847" y="177"/>
                </a:lnTo>
                <a:lnTo>
                  <a:pt x="2842" y="182"/>
                </a:lnTo>
                <a:lnTo>
                  <a:pt x="2842" y="192"/>
                </a:lnTo>
                <a:lnTo>
                  <a:pt x="2837" y="208"/>
                </a:lnTo>
                <a:lnTo>
                  <a:pt x="2837" y="213"/>
                </a:lnTo>
                <a:lnTo>
                  <a:pt x="2837" y="218"/>
                </a:lnTo>
                <a:lnTo>
                  <a:pt x="2837" y="239"/>
                </a:lnTo>
                <a:lnTo>
                  <a:pt x="2837" y="244"/>
                </a:lnTo>
                <a:lnTo>
                  <a:pt x="2832" y="244"/>
                </a:lnTo>
                <a:lnTo>
                  <a:pt x="2816" y="244"/>
                </a:lnTo>
                <a:lnTo>
                  <a:pt x="2811" y="239"/>
                </a:lnTo>
                <a:lnTo>
                  <a:pt x="2800" y="229"/>
                </a:lnTo>
                <a:lnTo>
                  <a:pt x="2795" y="229"/>
                </a:lnTo>
                <a:lnTo>
                  <a:pt x="2795" y="234"/>
                </a:lnTo>
                <a:lnTo>
                  <a:pt x="2800" y="239"/>
                </a:lnTo>
                <a:lnTo>
                  <a:pt x="2806" y="260"/>
                </a:lnTo>
                <a:lnTo>
                  <a:pt x="2800" y="270"/>
                </a:lnTo>
                <a:lnTo>
                  <a:pt x="2795" y="270"/>
                </a:lnTo>
                <a:lnTo>
                  <a:pt x="2790" y="270"/>
                </a:lnTo>
                <a:lnTo>
                  <a:pt x="2790" y="281"/>
                </a:lnTo>
                <a:lnTo>
                  <a:pt x="2795" y="291"/>
                </a:lnTo>
                <a:lnTo>
                  <a:pt x="2785" y="291"/>
                </a:lnTo>
                <a:lnTo>
                  <a:pt x="2790" y="296"/>
                </a:lnTo>
                <a:lnTo>
                  <a:pt x="2811" y="312"/>
                </a:lnTo>
                <a:lnTo>
                  <a:pt x="2816" y="312"/>
                </a:lnTo>
                <a:lnTo>
                  <a:pt x="2816" y="327"/>
                </a:lnTo>
                <a:lnTo>
                  <a:pt x="2816" y="333"/>
                </a:lnTo>
                <a:lnTo>
                  <a:pt x="2811" y="327"/>
                </a:lnTo>
                <a:lnTo>
                  <a:pt x="2806" y="322"/>
                </a:lnTo>
                <a:lnTo>
                  <a:pt x="2800" y="322"/>
                </a:lnTo>
                <a:lnTo>
                  <a:pt x="2795" y="327"/>
                </a:lnTo>
                <a:lnTo>
                  <a:pt x="2800" y="333"/>
                </a:lnTo>
                <a:lnTo>
                  <a:pt x="2806" y="338"/>
                </a:lnTo>
                <a:lnTo>
                  <a:pt x="2800" y="338"/>
                </a:lnTo>
                <a:lnTo>
                  <a:pt x="2795" y="333"/>
                </a:lnTo>
                <a:lnTo>
                  <a:pt x="2780" y="322"/>
                </a:lnTo>
                <a:lnTo>
                  <a:pt x="2774" y="327"/>
                </a:lnTo>
                <a:lnTo>
                  <a:pt x="2774" y="333"/>
                </a:lnTo>
                <a:lnTo>
                  <a:pt x="2785" y="338"/>
                </a:lnTo>
                <a:lnTo>
                  <a:pt x="2790" y="348"/>
                </a:lnTo>
                <a:lnTo>
                  <a:pt x="2790" y="353"/>
                </a:lnTo>
                <a:lnTo>
                  <a:pt x="2785" y="353"/>
                </a:lnTo>
                <a:lnTo>
                  <a:pt x="2774" y="353"/>
                </a:lnTo>
                <a:lnTo>
                  <a:pt x="2769" y="353"/>
                </a:lnTo>
                <a:lnTo>
                  <a:pt x="2774" y="359"/>
                </a:lnTo>
                <a:lnTo>
                  <a:pt x="2785" y="364"/>
                </a:lnTo>
                <a:lnTo>
                  <a:pt x="2785" y="369"/>
                </a:lnTo>
                <a:lnTo>
                  <a:pt x="2785" y="374"/>
                </a:lnTo>
                <a:lnTo>
                  <a:pt x="2774" y="390"/>
                </a:lnTo>
                <a:lnTo>
                  <a:pt x="2774" y="395"/>
                </a:lnTo>
                <a:lnTo>
                  <a:pt x="2774" y="400"/>
                </a:lnTo>
                <a:lnTo>
                  <a:pt x="2785" y="395"/>
                </a:lnTo>
                <a:lnTo>
                  <a:pt x="2790" y="395"/>
                </a:lnTo>
                <a:lnTo>
                  <a:pt x="2790" y="405"/>
                </a:lnTo>
                <a:lnTo>
                  <a:pt x="2790" y="416"/>
                </a:lnTo>
                <a:lnTo>
                  <a:pt x="2790" y="426"/>
                </a:lnTo>
                <a:lnTo>
                  <a:pt x="2800" y="431"/>
                </a:lnTo>
                <a:lnTo>
                  <a:pt x="2806" y="431"/>
                </a:lnTo>
                <a:lnTo>
                  <a:pt x="2806" y="437"/>
                </a:lnTo>
                <a:lnTo>
                  <a:pt x="2800" y="437"/>
                </a:lnTo>
                <a:lnTo>
                  <a:pt x="2800" y="442"/>
                </a:lnTo>
                <a:lnTo>
                  <a:pt x="2800" y="447"/>
                </a:lnTo>
                <a:lnTo>
                  <a:pt x="2811" y="452"/>
                </a:lnTo>
                <a:lnTo>
                  <a:pt x="2832" y="452"/>
                </a:lnTo>
                <a:lnTo>
                  <a:pt x="2842" y="442"/>
                </a:lnTo>
                <a:lnTo>
                  <a:pt x="2847" y="447"/>
                </a:lnTo>
                <a:lnTo>
                  <a:pt x="2858" y="463"/>
                </a:lnTo>
                <a:lnTo>
                  <a:pt x="2863" y="463"/>
                </a:lnTo>
                <a:lnTo>
                  <a:pt x="2868" y="457"/>
                </a:lnTo>
                <a:lnTo>
                  <a:pt x="2868" y="468"/>
                </a:lnTo>
                <a:lnTo>
                  <a:pt x="2863" y="473"/>
                </a:lnTo>
                <a:lnTo>
                  <a:pt x="2847" y="478"/>
                </a:lnTo>
                <a:lnTo>
                  <a:pt x="2816" y="494"/>
                </a:lnTo>
                <a:lnTo>
                  <a:pt x="2785" y="520"/>
                </a:lnTo>
                <a:lnTo>
                  <a:pt x="2754" y="561"/>
                </a:lnTo>
                <a:lnTo>
                  <a:pt x="2774" y="556"/>
                </a:lnTo>
                <a:lnTo>
                  <a:pt x="2795" y="556"/>
                </a:lnTo>
                <a:lnTo>
                  <a:pt x="2800" y="561"/>
                </a:lnTo>
                <a:lnTo>
                  <a:pt x="2811" y="572"/>
                </a:lnTo>
                <a:lnTo>
                  <a:pt x="2821" y="587"/>
                </a:lnTo>
                <a:lnTo>
                  <a:pt x="2837" y="592"/>
                </a:lnTo>
                <a:lnTo>
                  <a:pt x="2842" y="592"/>
                </a:lnTo>
                <a:lnTo>
                  <a:pt x="2837" y="608"/>
                </a:lnTo>
                <a:lnTo>
                  <a:pt x="2821" y="629"/>
                </a:lnTo>
                <a:lnTo>
                  <a:pt x="2832" y="644"/>
                </a:lnTo>
                <a:lnTo>
                  <a:pt x="2837" y="650"/>
                </a:lnTo>
                <a:lnTo>
                  <a:pt x="2847" y="655"/>
                </a:lnTo>
                <a:lnTo>
                  <a:pt x="2878" y="655"/>
                </a:lnTo>
                <a:lnTo>
                  <a:pt x="2910" y="655"/>
                </a:lnTo>
                <a:lnTo>
                  <a:pt x="2920" y="660"/>
                </a:lnTo>
                <a:lnTo>
                  <a:pt x="2920" y="686"/>
                </a:lnTo>
                <a:lnTo>
                  <a:pt x="2925" y="702"/>
                </a:lnTo>
                <a:lnTo>
                  <a:pt x="2930" y="707"/>
                </a:lnTo>
                <a:lnTo>
                  <a:pt x="2951" y="696"/>
                </a:lnTo>
                <a:lnTo>
                  <a:pt x="2977" y="681"/>
                </a:lnTo>
                <a:lnTo>
                  <a:pt x="2977" y="686"/>
                </a:lnTo>
                <a:lnTo>
                  <a:pt x="2998" y="727"/>
                </a:lnTo>
                <a:lnTo>
                  <a:pt x="3029" y="769"/>
                </a:lnTo>
                <a:lnTo>
                  <a:pt x="3019" y="769"/>
                </a:lnTo>
                <a:lnTo>
                  <a:pt x="3008" y="774"/>
                </a:lnTo>
                <a:lnTo>
                  <a:pt x="3013" y="774"/>
                </a:lnTo>
                <a:lnTo>
                  <a:pt x="3034" y="774"/>
                </a:lnTo>
                <a:lnTo>
                  <a:pt x="3060" y="800"/>
                </a:lnTo>
                <a:lnTo>
                  <a:pt x="3045" y="769"/>
                </a:lnTo>
                <a:lnTo>
                  <a:pt x="3050" y="774"/>
                </a:lnTo>
                <a:lnTo>
                  <a:pt x="3055" y="774"/>
                </a:lnTo>
                <a:lnTo>
                  <a:pt x="3071" y="790"/>
                </a:lnTo>
                <a:lnTo>
                  <a:pt x="3081" y="800"/>
                </a:lnTo>
                <a:lnTo>
                  <a:pt x="3086" y="800"/>
                </a:lnTo>
                <a:lnTo>
                  <a:pt x="3091" y="800"/>
                </a:lnTo>
                <a:lnTo>
                  <a:pt x="3091" y="790"/>
                </a:lnTo>
                <a:lnTo>
                  <a:pt x="3076" y="774"/>
                </a:lnTo>
                <a:lnTo>
                  <a:pt x="3071" y="769"/>
                </a:lnTo>
                <a:lnTo>
                  <a:pt x="3081" y="769"/>
                </a:lnTo>
                <a:lnTo>
                  <a:pt x="3076" y="764"/>
                </a:lnTo>
                <a:lnTo>
                  <a:pt x="3071" y="764"/>
                </a:lnTo>
                <a:lnTo>
                  <a:pt x="3091" y="753"/>
                </a:lnTo>
                <a:lnTo>
                  <a:pt x="3102" y="753"/>
                </a:lnTo>
                <a:lnTo>
                  <a:pt x="3097" y="759"/>
                </a:lnTo>
                <a:lnTo>
                  <a:pt x="3097" y="764"/>
                </a:lnTo>
                <a:lnTo>
                  <a:pt x="3091" y="764"/>
                </a:lnTo>
                <a:lnTo>
                  <a:pt x="3086" y="764"/>
                </a:lnTo>
                <a:lnTo>
                  <a:pt x="3138" y="759"/>
                </a:lnTo>
                <a:lnTo>
                  <a:pt x="3154" y="753"/>
                </a:lnTo>
                <a:lnTo>
                  <a:pt x="3149" y="753"/>
                </a:lnTo>
                <a:lnTo>
                  <a:pt x="3123" y="753"/>
                </a:lnTo>
                <a:lnTo>
                  <a:pt x="3117" y="753"/>
                </a:lnTo>
                <a:lnTo>
                  <a:pt x="3133" y="748"/>
                </a:lnTo>
                <a:lnTo>
                  <a:pt x="3143" y="753"/>
                </a:lnTo>
                <a:lnTo>
                  <a:pt x="3149" y="753"/>
                </a:lnTo>
                <a:lnTo>
                  <a:pt x="3169" y="748"/>
                </a:lnTo>
                <a:lnTo>
                  <a:pt x="3185" y="748"/>
                </a:lnTo>
                <a:lnTo>
                  <a:pt x="3211" y="743"/>
                </a:lnTo>
                <a:lnTo>
                  <a:pt x="3237" y="733"/>
                </a:lnTo>
                <a:lnTo>
                  <a:pt x="3247" y="753"/>
                </a:lnTo>
                <a:lnTo>
                  <a:pt x="3263" y="764"/>
                </a:lnTo>
                <a:lnTo>
                  <a:pt x="3284" y="769"/>
                </a:lnTo>
                <a:lnTo>
                  <a:pt x="3310" y="769"/>
                </a:lnTo>
                <a:lnTo>
                  <a:pt x="3330" y="785"/>
                </a:lnTo>
                <a:lnTo>
                  <a:pt x="3320" y="811"/>
                </a:lnTo>
                <a:lnTo>
                  <a:pt x="3320" y="821"/>
                </a:lnTo>
                <a:lnTo>
                  <a:pt x="3330" y="831"/>
                </a:lnTo>
                <a:lnTo>
                  <a:pt x="3341" y="837"/>
                </a:lnTo>
                <a:lnTo>
                  <a:pt x="3351" y="847"/>
                </a:lnTo>
                <a:lnTo>
                  <a:pt x="3362" y="868"/>
                </a:lnTo>
                <a:lnTo>
                  <a:pt x="3367" y="894"/>
                </a:lnTo>
                <a:lnTo>
                  <a:pt x="3367" y="904"/>
                </a:lnTo>
                <a:lnTo>
                  <a:pt x="3377" y="909"/>
                </a:lnTo>
                <a:lnTo>
                  <a:pt x="3398" y="909"/>
                </a:lnTo>
                <a:lnTo>
                  <a:pt x="3403" y="935"/>
                </a:lnTo>
                <a:lnTo>
                  <a:pt x="3403" y="956"/>
                </a:lnTo>
                <a:lnTo>
                  <a:pt x="3393" y="972"/>
                </a:lnTo>
                <a:lnTo>
                  <a:pt x="3382" y="961"/>
                </a:lnTo>
                <a:lnTo>
                  <a:pt x="3377" y="951"/>
                </a:lnTo>
                <a:lnTo>
                  <a:pt x="3367" y="956"/>
                </a:lnTo>
                <a:lnTo>
                  <a:pt x="3362" y="972"/>
                </a:lnTo>
                <a:lnTo>
                  <a:pt x="3367" y="992"/>
                </a:lnTo>
                <a:lnTo>
                  <a:pt x="3372" y="1003"/>
                </a:lnTo>
                <a:lnTo>
                  <a:pt x="3372" y="1008"/>
                </a:lnTo>
                <a:lnTo>
                  <a:pt x="3362" y="1008"/>
                </a:lnTo>
                <a:lnTo>
                  <a:pt x="3351" y="1008"/>
                </a:lnTo>
                <a:lnTo>
                  <a:pt x="3346" y="1018"/>
                </a:lnTo>
                <a:lnTo>
                  <a:pt x="3247" y="1034"/>
                </a:lnTo>
                <a:lnTo>
                  <a:pt x="3206" y="1039"/>
                </a:lnTo>
                <a:lnTo>
                  <a:pt x="3185" y="1034"/>
                </a:lnTo>
                <a:lnTo>
                  <a:pt x="3164" y="1029"/>
                </a:lnTo>
                <a:lnTo>
                  <a:pt x="3154" y="1018"/>
                </a:lnTo>
                <a:lnTo>
                  <a:pt x="3159" y="1008"/>
                </a:lnTo>
                <a:lnTo>
                  <a:pt x="3175" y="998"/>
                </a:lnTo>
                <a:lnTo>
                  <a:pt x="3164" y="1003"/>
                </a:lnTo>
                <a:lnTo>
                  <a:pt x="3149" y="1008"/>
                </a:lnTo>
                <a:lnTo>
                  <a:pt x="3143" y="1024"/>
                </a:lnTo>
                <a:lnTo>
                  <a:pt x="3128" y="1018"/>
                </a:lnTo>
                <a:lnTo>
                  <a:pt x="3123" y="946"/>
                </a:lnTo>
                <a:lnTo>
                  <a:pt x="3112" y="894"/>
                </a:lnTo>
                <a:lnTo>
                  <a:pt x="3097" y="847"/>
                </a:lnTo>
                <a:lnTo>
                  <a:pt x="3112" y="904"/>
                </a:lnTo>
                <a:lnTo>
                  <a:pt x="3117" y="966"/>
                </a:lnTo>
                <a:lnTo>
                  <a:pt x="3117" y="1018"/>
                </a:lnTo>
                <a:lnTo>
                  <a:pt x="3097" y="1024"/>
                </a:lnTo>
                <a:lnTo>
                  <a:pt x="3102" y="992"/>
                </a:lnTo>
                <a:lnTo>
                  <a:pt x="3102" y="977"/>
                </a:lnTo>
                <a:lnTo>
                  <a:pt x="3097" y="982"/>
                </a:lnTo>
                <a:lnTo>
                  <a:pt x="3091" y="1013"/>
                </a:lnTo>
                <a:lnTo>
                  <a:pt x="3086" y="1013"/>
                </a:lnTo>
                <a:lnTo>
                  <a:pt x="3102" y="951"/>
                </a:lnTo>
                <a:lnTo>
                  <a:pt x="3102" y="920"/>
                </a:lnTo>
                <a:lnTo>
                  <a:pt x="3097" y="894"/>
                </a:lnTo>
                <a:lnTo>
                  <a:pt x="3081" y="847"/>
                </a:lnTo>
                <a:lnTo>
                  <a:pt x="3071" y="831"/>
                </a:lnTo>
                <a:lnTo>
                  <a:pt x="3060" y="821"/>
                </a:lnTo>
                <a:lnTo>
                  <a:pt x="3050" y="816"/>
                </a:lnTo>
                <a:lnTo>
                  <a:pt x="3060" y="831"/>
                </a:lnTo>
                <a:lnTo>
                  <a:pt x="3076" y="868"/>
                </a:lnTo>
                <a:lnTo>
                  <a:pt x="3086" y="915"/>
                </a:lnTo>
                <a:lnTo>
                  <a:pt x="3091" y="925"/>
                </a:lnTo>
                <a:lnTo>
                  <a:pt x="3086" y="920"/>
                </a:lnTo>
                <a:lnTo>
                  <a:pt x="3071" y="873"/>
                </a:lnTo>
                <a:lnTo>
                  <a:pt x="3081" y="920"/>
                </a:lnTo>
                <a:lnTo>
                  <a:pt x="3081" y="935"/>
                </a:lnTo>
                <a:lnTo>
                  <a:pt x="3076" y="940"/>
                </a:lnTo>
                <a:lnTo>
                  <a:pt x="3071" y="935"/>
                </a:lnTo>
                <a:lnTo>
                  <a:pt x="3065" y="925"/>
                </a:lnTo>
                <a:lnTo>
                  <a:pt x="3060" y="925"/>
                </a:lnTo>
                <a:lnTo>
                  <a:pt x="3065" y="946"/>
                </a:lnTo>
                <a:lnTo>
                  <a:pt x="3071" y="951"/>
                </a:lnTo>
                <a:lnTo>
                  <a:pt x="3076" y="946"/>
                </a:lnTo>
                <a:lnTo>
                  <a:pt x="3081" y="946"/>
                </a:lnTo>
                <a:lnTo>
                  <a:pt x="3081" y="951"/>
                </a:lnTo>
                <a:lnTo>
                  <a:pt x="3076" y="956"/>
                </a:lnTo>
                <a:lnTo>
                  <a:pt x="3076" y="961"/>
                </a:lnTo>
                <a:lnTo>
                  <a:pt x="3081" y="982"/>
                </a:lnTo>
                <a:lnTo>
                  <a:pt x="3076" y="998"/>
                </a:lnTo>
                <a:lnTo>
                  <a:pt x="3065" y="1034"/>
                </a:lnTo>
                <a:lnTo>
                  <a:pt x="3060" y="1029"/>
                </a:lnTo>
                <a:lnTo>
                  <a:pt x="3050" y="1034"/>
                </a:lnTo>
                <a:lnTo>
                  <a:pt x="3045" y="1039"/>
                </a:lnTo>
                <a:lnTo>
                  <a:pt x="3045" y="1044"/>
                </a:lnTo>
                <a:lnTo>
                  <a:pt x="3050" y="1050"/>
                </a:lnTo>
                <a:lnTo>
                  <a:pt x="3039" y="1065"/>
                </a:lnTo>
                <a:lnTo>
                  <a:pt x="3034" y="1086"/>
                </a:lnTo>
                <a:lnTo>
                  <a:pt x="3034" y="1102"/>
                </a:lnTo>
                <a:lnTo>
                  <a:pt x="3045" y="1122"/>
                </a:lnTo>
                <a:lnTo>
                  <a:pt x="3060" y="1128"/>
                </a:lnTo>
                <a:lnTo>
                  <a:pt x="3086" y="1133"/>
                </a:lnTo>
                <a:lnTo>
                  <a:pt x="3149" y="1128"/>
                </a:lnTo>
                <a:lnTo>
                  <a:pt x="3237" y="1107"/>
                </a:lnTo>
                <a:lnTo>
                  <a:pt x="3175" y="1117"/>
                </a:lnTo>
                <a:lnTo>
                  <a:pt x="3143" y="1122"/>
                </a:lnTo>
                <a:lnTo>
                  <a:pt x="3123" y="1117"/>
                </a:lnTo>
                <a:lnTo>
                  <a:pt x="3102" y="1112"/>
                </a:lnTo>
                <a:lnTo>
                  <a:pt x="3117" y="1112"/>
                </a:lnTo>
                <a:lnTo>
                  <a:pt x="3185" y="1107"/>
                </a:lnTo>
                <a:lnTo>
                  <a:pt x="3190" y="1107"/>
                </a:lnTo>
                <a:lnTo>
                  <a:pt x="3195" y="1107"/>
                </a:lnTo>
                <a:lnTo>
                  <a:pt x="3258" y="1096"/>
                </a:lnTo>
                <a:lnTo>
                  <a:pt x="3336" y="1070"/>
                </a:lnTo>
                <a:lnTo>
                  <a:pt x="3356" y="1086"/>
                </a:lnTo>
                <a:lnTo>
                  <a:pt x="3367" y="1096"/>
                </a:lnTo>
                <a:lnTo>
                  <a:pt x="3382" y="1122"/>
                </a:lnTo>
                <a:lnTo>
                  <a:pt x="3388" y="1117"/>
                </a:lnTo>
                <a:lnTo>
                  <a:pt x="3398" y="1122"/>
                </a:lnTo>
                <a:lnTo>
                  <a:pt x="3398" y="1133"/>
                </a:lnTo>
                <a:lnTo>
                  <a:pt x="3403" y="1133"/>
                </a:lnTo>
                <a:lnTo>
                  <a:pt x="3403" y="1122"/>
                </a:lnTo>
                <a:lnTo>
                  <a:pt x="3424" y="1128"/>
                </a:lnTo>
                <a:lnTo>
                  <a:pt x="3429" y="1128"/>
                </a:lnTo>
                <a:lnTo>
                  <a:pt x="3429" y="1122"/>
                </a:lnTo>
                <a:lnTo>
                  <a:pt x="3429" y="1107"/>
                </a:lnTo>
                <a:lnTo>
                  <a:pt x="3414" y="1091"/>
                </a:lnTo>
                <a:lnTo>
                  <a:pt x="3403" y="1081"/>
                </a:lnTo>
                <a:lnTo>
                  <a:pt x="3382" y="1076"/>
                </a:lnTo>
                <a:lnTo>
                  <a:pt x="3367" y="1060"/>
                </a:lnTo>
                <a:lnTo>
                  <a:pt x="3382" y="1055"/>
                </a:lnTo>
                <a:lnTo>
                  <a:pt x="3403" y="1044"/>
                </a:lnTo>
                <a:lnTo>
                  <a:pt x="3388" y="1050"/>
                </a:lnTo>
                <a:lnTo>
                  <a:pt x="3403" y="1029"/>
                </a:lnTo>
                <a:lnTo>
                  <a:pt x="3408" y="1029"/>
                </a:lnTo>
                <a:lnTo>
                  <a:pt x="3414" y="1029"/>
                </a:lnTo>
                <a:lnTo>
                  <a:pt x="3408" y="1029"/>
                </a:lnTo>
                <a:lnTo>
                  <a:pt x="3450" y="1008"/>
                </a:lnTo>
                <a:lnTo>
                  <a:pt x="3408" y="1018"/>
                </a:lnTo>
                <a:lnTo>
                  <a:pt x="3408" y="1013"/>
                </a:lnTo>
                <a:lnTo>
                  <a:pt x="3414" y="987"/>
                </a:lnTo>
                <a:lnTo>
                  <a:pt x="3429" y="961"/>
                </a:lnTo>
                <a:lnTo>
                  <a:pt x="3434" y="951"/>
                </a:lnTo>
                <a:lnTo>
                  <a:pt x="3429" y="946"/>
                </a:lnTo>
                <a:lnTo>
                  <a:pt x="3434" y="946"/>
                </a:lnTo>
                <a:lnTo>
                  <a:pt x="3460" y="992"/>
                </a:lnTo>
                <a:lnTo>
                  <a:pt x="3471" y="1008"/>
                </a:lnTo>
                <a:lnTo>
                  <a:pt x="3471" y="1013"/>
                </a:lnTo>
                <a:lnTo>
                  <a:pt x="3471" y="1018"/>
                </a:lnTo>
                <a:lnTo>
                  <a:pt x="3476" y="1018"/>
                </a:lnTo>
                <a:lnTo>
                  <a:pt x="3476" y="1024"/>
                </a:lnTo>
                <a:lnTo>
                  <a:pt x="3481" y="1034"/>
                </a:lnTo>
                <a:lnTo>
                  <a:pt x="3481" y="1029"/>
                </a:lnTo>
                <a:lnTo>
                  <a:pt x="3481" y="1034"/>
                </a:lnTo>
                <a:lnTo>
                  <a:pt x="3481" y="1029"/>
                </a:lnTo>
                <a:lnTo>
                  <a:pt x="3465" y="977"/>
                </a:lnTo>
                <a:lnTo>
                  <a:pt x="3460" y="982"/>
                </a:lnTo>
                <a:lnTo>
                  <a:pt x="3434" y="940"/>
                </a:lnTo>
                <a:lnTo>
                  <a:pt x="3434" y="915"/>
                </a:lnTo>
                <a:lnTo>
                  <a:pt x="3450" y="935"/>
                </a:lnTo>
                <a:lnTo>
                  <a:pt x="3460" y="925"/>
                </a:lnTo>
                <a:lnTo>
                  <a:pt x="3471" y="935"/>
                </a:lnTo>
                <a:lnTo>
                  <a:pt x="3476" y="940"/>
                </a:lnTo>
                <a:lnTo>
                  <a:pt x="3476" y="920"/>
                </a:lnTo>
                <a:lnTo>
                  <a:pt x="3471" y="852"/>
                </a:lnTo>
                <a:lnTo>
                  <a:pt x="3465" y="831"/>
                </a:lnTo>
                <a:lnTo>
                  <a:pt x="3450" y="790"/>
                </a:lnTo>
                <a:lnTo>
                  <a:pt x="3439" y="774"/>
                </a:lnTo>
                <a:lnTo>
                  <a:pt x="3424" y="769"/>
                </a:lnTo>
                <a:lnTo>
                  <a:pt x="3403" y="764"/>
                </a:lnTo>
                <a:lnTo>
                  <a:pt x="3398" y="759"/>
                </a:lnTo>
                <a:lnTo>
                  <a:pt x="3398" y="753"/>
                </a:lnTo>
                <a:lnTo>
                  <a:pt x="3408" y="753"/>
                </a:lnTo>
                <a:lnTo>
                  <a:pt x="3429" y="753"/>
                </a:lnTo>
                <a:lnTo>
                  <a:pt x="3450" y="774"/>
                </a:lnTo>
                <a:lnTo>
                  <a:pt x="3471" y="795"/>
                </a:lnTo>
                <a:lnTo>
                  <a:pt x="3476" y="821"/>
                </a:lnTo>
                <a:lnTo>
                  <a:pt x="3486" y="837"/>
                </a:lnTo>
                <a:lnTo>
                  <a:pt x="3476" y="805"/>
                </a:lnTo>
                <a:lnTo>
                  <a:pt x="3476" y="790"/>
                </a:lnTo>
                <a:lnTo>
                  <a:pt x="3481" y="800"/>
                </a:lnTo>
                <a:lnTo>
                  <a:pt x="3486" y="805"/>
                </a:lnTo>
                <a:lnTo>
                  <a:pt x="3491" y="811"/>
                </a:lnTo>
                <a:lnTo>
                  <a:pt x="3507" y="800"/>
                </a:lnTo>
                <a:lnTo>
                  <a:pt x="3512" y="805"/>
                </a:lnTo>
                <a:lnTo>
                  <a:pt x="3507" y="847"/>
                </a:lnTo>
                <a:lnTo>
                  <a:pt x="3507" y="899"/>
                </a:lnTo>
                <a:lnTo>
                  <a:pt x="3512" y="925"/>
                </a:lnTo>
                <a:lnTo>
                  <a:pt x="3523" y="935"/>
                </a:lnTo>
                <a:lnTo>
                  <a:pt x="3533" y="935"/>
                </a:lnTo>
                <a:lnTo>
                  <a:pt x="3538" y="925"/>
                </a:lnTo>
                <a:lnTo>
                  <a:pt x="3538" y="915"/>
                </a:lnTo>
                <a:lnTo>
                  <a:pt x="3528" y="909"/>
                </a:lnTo>
                <a:lnTo>
                  <a:pt x="3517" y="909"/>
                </a:lnTo>
                <a:lnTo>
                  <a:pt x="3517" y="904"/>
                </a:lnTo>
                <a:lnTo>
                  <a:pt x="3517" y="894"/>
                </a:lnTo>
                <a:lnTo>
                  <a:pt x="3533" y="868"/>
                </a:lnTo>
                <a:lnTo>
                  <a:pt x="3543" y="857"/>
                </a:lnTo>
                <a:lnTo>
                  <a:pt x="3549" y="857"/>
                </a:lnTo>
                <a:lnTo>
                  <a:pt x="3554" y="868"/>
                </a:lnTo>
                <a:lnTo>
                  <a:pt x="3554" y="894"/>
                </a:lnTo>
                <a:lnTo>
                  <a:pt x="3554" y="951"/>
                </a:lnTo>
                <a:lnTo>
                  <a:pt x="3564" y="982"/>
                </a:lnTo>
                <a:lnTo>
                  <a:pt x="3575" y="1003"/>
                </a:lnTo>
                <a:lnTo>
                  <a:pt x="3585" y="1013"/>
                </a:lnTo>
                <a:lnTo>
                  <a:pt x="3569" y="987"/>
                </a:lnTo>
                <a:lnTo>
                  <a:pt x="3569" y="977"/>
                </a:lnTo>
                <a:lnTo>
                  <a:pt x="3590" y="992"/>
                </a:lnTo>
                <a:lnTo>
                  <a:pt x="3606" y="1018"/>
                </a:lnTo>
                <a:lnTo>
                  <a:pt x="3616" y="1044"/>
                </a:lnTo>
                <a:lnTo>
                  <a:pt x="3627" y="1096"/>
                </a:lnTo>
                <a:lnTo>
                  <a:pt x="3627" y="1128"/>
                </a:lnTo>
                <a:lnTo>
                  <a:pt x="3621" y="1128"/>
                </a:lnTo>
                <a:lnTo>
                  <a:pt x="3621" y="1112"/>
                </a:lnTo>
                <a:lnTo>
                  <a:pt x="3611" y="1076"/>
                </a:lnTo>
                <a:lnTo>
                  <a:pt x="3606" y="1055"/>
                </a:lnTo>
                <a:lnTo>
                  <a:pt x="3590" y="1039"/>
                </a:lnTo>
                <a:lnTo>
                  <a:pt x="3575" y="1018"/>
                </a:lnTo>
                <a:lnTo>
                  <a:pt x="3554" y="961"/>
                </a:lnTo>
                <a:lnTo>
                  <a:pt x="3549" y="951"/>
                </a:lnTo>
                <a:lnTo>
                  <a:pt x="3543" y="966"/>
                </a:lnTo>
                <a:lnTo>
                  <a:pt x="3543" y="998"/>
                </a:lnTo>
                <a:lnTo>
                  <a:pt x="3538" y="1024"/>
                </a:lnTo>
                <a:lnTo>
                  <a:pt x="3528" y="1034"/>
                </a:lnTo>
                <a:lnTo>
                  <a:pt x="3528" y="1029"/>
                </a:lnTo>
                <a:lnTo>
                  <a:pt x="3523" y="1013"/>
                </a:lnTo>
                <a:lnTo>
                  <a:pt x="3512" y="1003"/>
                </a:lnTo>
                <a:lnTo>
                  <a:pt x="3502" y="998"/>
                </a:lnTo>
                <a:lnTo>
                  <a:pt x="3491" y="1003"/>
                </a:lnTo>
                <a:lnTo>
                  <a:pt x="3491" y="1008"/>
                </a:lnTo>
                <a:lnTo>
                  <a:pt x="3497" y="1008"/>
                </a:lnTo>
                <a:lnTo>
                  <a:pt x="3491" y="1024"/>
                </a:lnTo>
                <a:lnTo>
                  <a:pt x="3497" y="1029"/>
                </a:lnTo>
                <a:lnTo>
                  <a:pt x="3502" y="1018"/>
                </a:lnTo>
                <a:lnTo>
                  <a:pt x="3502" y="1024"/>
                </a:lnTo>
                <a:lnTo>
                  <a:pt x="3502" y="1034"/>
                </a:lnTo>
                <a:lnTo>
                  <a:pt x="3507" y="1034"/>
                </a:lnTo>
                <a:lnTo>
                  <a:pt x="3517" y="1065"/>
                </a:lnTo>
                <a:lnTo>
                  <a:pt x="3507" y="1096"/>
                </a:lnTo>
                <a:lnTo>
                  <a:pt x="3486" y="1039"/>
                </a:lnTo>
                <a:lnTo>
                  <a:pt x="3491" y="1060"/>
                </a:lnTo>
                <a:lnTo>
                  <a:pt x="3486" y="1055"/>
                </a:lnTo>
                <a:lnTo>
                  <a:pt x="3507" y="1107"/>
                </a:lnTo>
                <a:lnTo>
                  <a:pt x="3497" y="1143"/>
                </a:lnTo>
                <a:lnTo>
                  <a:pt x="3491" y="1179"/>
                </a:lnTo>
                <a:lnTo>
                  <a:pt x="3486" y="1185"/>
                </a:lnTo>
                <a:lnTo>
                  <a:pt x="3486" y="1169"/>
                </a:lnTo>
                <a:lnTo>
                  <a:pt x="3481" y="1164"/>
                </a:lnTo>
                <a:lnTo>
                  <a:pt x="3465" y="1242"/>
                </a:lnTo>
                <a:lnTo>
                  <a:pt x="3476" y="1211"/>
                </a:lnTo>
                <a:lnTo>
                  <a:pt x="3481" y="1200"/>
                </a:lnTo>
                <a:lnTo>
                  <a:pt x="3486" y="1205"/>
                </a:lnTo>
                <a:lnTo>
                  <a:pt x="3491" y="1195"/>
                </a:lnTo>
                <a:lnTo>
                  <a:pt x="3491" y="1257"/>
                </a:lnTo>
                <a:lnTo>
                  <a:pt x="3491" y="1273"/>
                </a:lnTo>
                <a:lnTo>
                  <a:pt x="3491" y="1268"/>
                </a:lnTo>
                <a:lnTo>
                  <a:pt x="3497" y="1200"/>
                </a:lnTo>
                <a:lnTo>
                  <a:pt x="3502" y="1164"/>
                </a:lnTo>
                <a:lnTo>
                  <a:pt x="3507" y="1159"/>
                </a:lnTo>
                <a:lnTo>
                  <a:pt x="3512" y="1164"/>
                </a:lnTo>
                <a:lnTo>
                  <a:pt x="3523" y="1174"/>
                </a:lnTo>
                <a:lnTo>
                  <a:pt x="3523" y="1179"/>
                </a:lnTo>
                <a:lnTo>
                  <a:pt x="3523" y="1185"/>
                </a:lnTo>
                <a:lnTo>
                  <a:pt x="3533" y="1257"/>
                </a:lnTo>
                <a:lnTo>
                  <a:pt x="3538" y="1335"/>
                </a:lnTo>
                <a:lnTo>
                  <a:pt x="3533" y="1377"/>
                </a:lnTo>
                <a:lnTo>
                  <a:pt x="3528" y="1434"/>
                </a:lnTo>
                <a:lnTo>
                  <a:pt x="3523" y="1398"/>
                </a:lnTo>
                <a:lnTo>
                  <a:pt x="3523" y="1429"/>
                </a:lnTo>
                <a:lnTo>
                  <a:pt x="3523" y="1439"/>
                </a:lnTo>
                <a:lnTo>
                  <a:pt x="3517" y="1429"/>
                </a:lnTo>
                <a:lnTo>
                  <a:pt x="3507" y="1315"/>
                </a:lnTo>
                <a:lnTo>
                  <a:pt x="3497" y="1237"/>
                </a:lnTo>
                <a:lnTo>
                  <a:pt x="3497" y="1330"/>
                </a:lnTo>
                <a:lnTo>
                  <a:pt x="3512" y="1460"/>
                </a:lnTo>
                <a:lnTo>
                  <a:pt x="3533" y="1616"/>
                </a:lnTo>
                <a:lnTo>
                  <a:pt x="3528" y="1673"/>
                </a:lnTo>
                <a:lnTo>
                  <a:pt x="3528" y="1657"/>
                </a:lnTo>
                <a:lnTo>
                  <a:pt x="3517" y="1626"/>
                </a:lnTo>
                <a:lnTo>
                  <a:pt x="3517" y="1611"/>
                </a:lnTo>
                <a:lnTo>
                  <a:pt x="3523" y="1647"/>
                </a:lnTo>
                <a:lnTo>
                  <a:pt x="3523" y="1663"/>
                </a:lnTo>
                <a:lnTo>
                  <a:pt x="3517" y="1657"/>
                </a:lnTo>
                <a:lnTo>
                  <a:pt x="3512" y="1621"/>
                </a:lnTo>
                <a:lnTo>
                  <a:pt x="3502" y="1564"/>
                </a:lnTo>
                <a:lnTo>
                  <a:pt x="3497" y="1528"/>
                </a:lnTo>
                <a:lnTo>
                  <a:pt x="3497" y="1522"/>
                </a:lnTo>
                <a:lnTo>
                  <a:pt x="3491" y="1528"/>
                </a:lnTo>
                <a:lnTo>
                  <a:pt x="3497" y="1538"/>
                </a:lnTo>
                <a:lnTo>
                  <a:pt x="3486" y="1502"/>
                </a:lnTo>
                <a:lnTo>
                  <a:pt x="3486" y="1491"/>
                </a:lnTo>
                <a:lnTo>
                  <a:pt x="3486" y="1512"/>
                </a:lnTo>
                <a:lnTo>
                  <a:pt x="3497" y="1564"/>
                </a:lnTo>
                <a:lnTo>
                  <a:pt x="3512" y="1621"/>
                </a:lnTo>
                <a:lnTo>
                  <a:pt x="3517" y="1673"/>
                </a:lnTo>
                <a:lnTo>
                  <a:pt x="3512" y="1668"/>
                </a:lnTo>
                <a:lnTo>
                  <a:pt x="3512" y="1652"/>
                </a:lnTo>
                <a:lnTo>
                  <a:pt x="3512" y="1668"/>
                </a:lnTo>
                <a:lnTo>
                  <a:pt x="3507" y="1663"/>
                </a:lnTo>
                <a:lnTo>
                  <a:pt x="3507" y="1652"/>
                </a:lnTo>
                <a:lnTo>
                  <a:pt x="3502" y="1611"/>
                </a:lnTo>
                <a:lnTo>
                  <a:pt x="3491" y="1564"/>
                </a:lnTo>
                <a:lnTo>
                  <a:pt x="3497" y="1585"/>
                </a:lnTo>
                <a:lnTo>
                  <a:pt x="3497" y="1595"/>
                </a:lnTo>
                <a:lnTo>
                  <a:pt x="3491" y="1585"/>
                </a:lnTo>
                <a:lnTo>
                  <a:pt x="3497" y="1621"/>
                </a:lnTo>
                <a:lnTo>
                  <a:pt x="3497" y="1626"/>
                </a:lnTo>
                <a:lnTo>
                  <a:pt x="3502" y="1663"/>
                </a:lnTo>
                <a:lnTo>
                  <a:pt x="3491" y="1657"/>
                </a:lnTo>
                <a:lnTo>
                  <a:pt x="3481" y="1626"/>
                </a:lnTo>
                <a:lnTo>
                  <a:pt x="3465" y="1538"/>
                </a:lnTo>
                <a:lnTo>
                  <a:pt x="3481" y="1631"/>
                </a:lnTo>
                <a:lnTo>
                  <a:pt x="3460" y="1538"/>
                </a:lnTo>
                <a:lnTo>
                  <a:pt x="3465" y="1579"/>
                </a:lnTo>
                <a:lnTo>
                  <a:pt x="3471" y="1595"/>
                </a:lnTo>
                <a:lnTo>
                  <a:pt x="3465" y="1585"/>
                </a:lnTo>
                <a:lnTo>
                  <a:pt x="3471" y="1616"/>
                </a:lnTo>
                <a:lnTo>
                  <a:pt x="3476" y="1657"/>
                </a:lnTo>
                <a:lnTo>
                  <a:pt x="3471" y="1663"/>
                </a:lnTo>
                <a:lnTo>
                  <a:pt x="3465" y="1663"/>
                </a:lnTo>
                <a:lnTo>
                  <a:pt x="3471" y="1673"/>
                </a:lnTo>
                <a:lnTo>
                  <a:pt x="3481" y="1683"/>
                </a:lnTo>
                <a:lnTo>
                  <a:pt x="3486" y="1709"/>
                </a:lnTo>
                <a:lnTo>
                  <a:pt x="3476" y="1720"/>
                </a:lnTo>
                <a:lnTo>
                  <a:pt x="3465" y="1715"/>
                </a:lnTo>
                <a:lnTo>
                  <a:pt x="3424" y="1694"/>
                </a:lnTo>
                <a:lnTo>
                  <a:pt x="3408" y="1689"/>
                </a:lnTo>
                <a:lnTo>
                  <a:pt x="3393" y="1694"/>
                </a:lnTo>
                <a:lnTo>
                  <a:pt x="3372" y="1621"/>
                </a:lnTo>
                <a:lnTo>
                  <a:pt x="3398" y="1605"/>
                </a:lnTo>
                <a:lnTo>
                  <a:pt x="3408" y="1600"/>
                </a:lnTo>
                <a:lnTo>
                  <a:pt x="3398" y="1569"/>
                </a:lnTo>
                <a:lnTo>
                  <a:pt x="3377" y="1590"/>
                </a:lnTo>
                <a:lnTo>
                  <a:pt x="3367" y="1611"/>
                </a:lnTo>
                <a:lnTo>
                  <a:pt x="3294" y="1408"/>
                </a:lnTo>
                <a:lnTo>
                  <a:pt x="3325" y="1486"/>
                </a:lnTo>
                <a:lnTo>
                  <a:pt x="3372" y="1637"/>
                </a:lnTo>
                <a:lnTo>
                  <a:pt x="3377" y="1647"/>
                </a:lnTo>
                <a:lnTo>
                  <a:pt x="3372" y="1652"/>
                </a:lnTo>
                <a:lnTo>
                  <a:pt x="3346" y="1579"/>
                </a:lnTo>
                <a:lnTo>
                  <a:pt x="3362" y="1637"/>
                </a:lnTo>
                <a:lnTo>
                  <a:pt x="3362" y="1652"/>
                </a:lnTo>
                <a:lnTo>
                  <a:pt x="3356" y="1668"/>
                </a:lnTo>
                <a:lnTo>
                  <a:pt x="3351" y="1657"/>
                </a:lnTo>
                <a:lnTo>
                  <a:pt x="3346" y="1657"/>
                </a:lnTo>
                <a:lnTo>
                  <a:pt x="3341" y="1657"/>
                </a:lnTo>
                <a:lnTo>
                  <a:pt x="3330" y="1647"/>
                </a:lnTo>
                <a:lnTo>
                  <a:pt x="3325" y="1642"/>
                </a:lnTo>
                <a:lnTo>
                  <a:pt x="3336" y="1642"/>
                </a:lnTo>
                <a:lnTo>
                  <a:pt x="3341" y="1642"/>
                </a:lnTo>
                <a:lnTo>
                  <a:pt x="3346" y="1637"/>
                </a:lnTo>
                <a:lnTo>
                  <a:pt x="3330" y="1611"/>
                </a:lnTo>
                <a:lnTo>
                  <a:pt x="3320" y="1595"/>
                </a:lnTo>
                <a:lnTo>
                  <a:pt x="3310" y="1590"/>
                </a:lnTo>
                <a:lnTo>
                  <a:pt x="3299" y="1595"/>
                </a:lnTo>
                <a:lnTo>
                  <a:pt x="3315" y="1600"/>
                </a:lnTo>
                <a:lnTo>
                  <a:pt x="3336" y="1626"/>
                </a:lnTo>
                <a:lnTo>
                  <a:pt x="3336" y="1631"/>
                </a:lnTo>
                <a:lnTo>
                  <a:pt x="3325" y="1631"/>
                </a:lnTo>
                <a:lnTo>
                  <a:pt x="3315" y="1626"/>
                </a:lnTo>
                <a:lnTo>
                  <a:pt x="3304" y="1631"/>
                </a:lnTo>
                <a:lnTo>
                  <a:pt x="3299" y="1631"/>
                </a:lnTo>
                <a:lnTo>
                  <a:pt x="3299" y="1637"/>
                </a:lnTo>
                <a:lnTo>
                  <a:pt x="3310" y="1647"/>
                </a:lnTo>
                <a:lnTo>
                  <a:pt x="3330" y="1657"/>
                </a:lnTo>
                <a:lnTo>
                  <a:pt x="3351" y="1678"/>
                </a:lnTo>
                <a:lnTo>
                  <a:pt x="3351" y="1683"/>
                </a:lnTo>
                <a:lnTo>
                  <a:pt x="3351" y="1689"/>
                </a:lnTo>
                <a:lnTo>
                  <a:pt x="3346" y="1704"/>
                </a:lnTo>
                <a:lnTo>
                  <a:pt x="3341" y="1704"/>
                </a:lnTo>
                <a:lnTo>
                  <a:pt x="3330" y="1704"/>
                </a:lnTo>
                <a:lnTo>
                  <a:pt x="3330" y="1709"/>
                </a:lnTo>
                <a:lnTo>
                  <a:pt x="3341" y="1715"/>
                </a:lnTo>
                <a:lnTo>
                  <a:pt x="3320" y="1735"/>
                </a:lnTo>
                <a:lnTo>
                  <a:pt x="3320" y="1746"/>
                </a:lnTo>
                <a:lnTo>
                  <a:pt x="3320" y="1756"/>
                </a:lnTo>
                <a:lnTo>
                  <a:pt x="3320" y="1772"/>
                </a:lnTo>
                <a:lnTo>
                  <a:pt x="3315" y="1782"/>
                </a:lnTo>
                <a:lnTo>
                  <a:pt x="3299" y="1777"/>
                </a:lnTo>
                <a:lnTo>
                  <a:pt x="3289" y="1772"/>
                </a:lnTo>
                <a:lnTo>
                  <a:pt x="3294" y="1808"/>
                </a:lnTo>
                <a:lnTo>
                  <a:pt x="3263" y="1829"/>
                </a:lnTo>
                <a:lnTo>
                  <a:pt x="3258" y="1829"/>
                </a:lnTo>
                <a:lnTo>
                  <a:pt x="3252" y="1813"/>
                </a:lnTo>
                <a:lnTo>
                  <a:pt x="3242" y="1808"/>
                </a:lnTo>
                <a:lnTo>
                  <a:pt x="3232" y="1808"/>
                </a:lnTo>
                <a:lnTo>
                  <a:pt x="3211" y="1824"/>
                </a:lnTo>
                <a:lnTo>
                  <a:pt x="3195" y="1834"/>
                </a:lnTo>
                <a:lnTo>
                  <a:pt x="3190" y="1844"/>
                </a:lnTo>
                <a:lnTo>
                  <a:pt x="3206" y="1855"/>
                </a:lnTo>
                <a:lnTo>
                  <a:pt x="3221" y="1855"/>
                </a:lnTo>
                <a:lnTo>
                  <a:pt x="3237" y="1855"/>
                </a:lnTo>
                <a:lnTo>
                  <a:pt x="3242" y="1865"/>
                </a:lnTo>
                <a:lnTo>
                  <a:pt x="3247" y="1876"/>
                </a:lnTo>
                <a:lnTo>
                  <a:pt x="3252" y="1876"/>
                </a:lnTo>
                <a:lnTo>
                  <a:pt x="3263" y="1860"/>
                </a:lnTo>
                <a:lnTo>
                  <a:pt x="3263" y="1855"/>
                </a:lnTo>
                <a:lnTo>
                  <a:pt x="3263" y="1860"/>
                </a:lnTo>
                <a:lnTo>
                  <a:pt x="3258" y="1870"/>
                </a:lnTo>
                <a:lnTo>
                  <a:pt x="3252" y="1876"/>
                </a:lnTo>
                <a:lnTo>
                  <a:pt x="3252" y="1881"/>
                </a:lnTo>
                <a:lnTo>
                  <a:pt x="3258" y="1891"/>
                </a:lnTo>
                <a:lnTo>
                  <a:pt x="3278" y="1865"/>
                </a:lnTo>
                <a:lnTo>
                  <a:pt x="3268" y="1902"/>
                </a:lnTo>
                <a:lnTo>
                  <a:pt x="3252" y="1922"/>
                </a:lnTo>
                <a:lnTo>
                  <a:pt x="3242" y="1933"/>
                </a:lnTo>
                <a:lnTo>
                  <a:pt x="3258" y="1922"/>
                </a:lnTo>
                <a:lnTo>
                  <a:pt x="3289" y="1902"/>
                </a:lnTo>
                <a:lnTo>
                  <a:pt x="3284" y="1912"/>
                </a:lnTo>
                <a:lnTo>
                  <a:pt x="3278" y="1922"/>
                </a:lnTo>
                <a:lnTo>
                  <a:pt x="3299" y="1891"/>
                </a:lnTo>
                <a:lnTo>
                  <a:pt x="3304" y="1928"/>
                </a:lnTo>
                <a:lnTo>
                  <a:pt x="3304" y="1943"/>
                </a:lnTo>
                <a:lnTo>
                  <a:pt x="3299" y="1943"/>
                </a:lnTo>
                <a:lnTo>
                  <a:pt x="3294" y="1938"/>
                </a:lnTo>
                <a:lnTo>
                  <a:pt x="3289" y="1933"/>
                </a:lnTo>
                <a:lnTo>
                  <a:pt x="3268" y="1938"/>
                </a:lnTo>
                <a:lnTo>
                  <a:pt x="3258" y="1948"/>
                </a:lnTo>
                <a:lnTo>
                  <a:pt x="3252" y="1954"/>
                </a:lnTo>
                <a:lnTo>
                  <a:pt x="3237" y="1995"/>
                </a:lnTo>
                <a:lnTo>
                  <a:pt x="3232" y="2005"/>
                </a:lnTo>
                <a:lnTo>
                  <a:pt x="3232" y="2011"/>
                </a:lnTo>
                <a:lnTo>
                  <a:pt x="3242" y="2011"/>
                </a:lnTo>
                <a:lnTo>
                  <a:pt x="3273" y="1995"/>
                </a:lnTo>
                <a:lnTo>
                  <a:pt x="3273" y="1990"/>
                </a:lnTo>
                <a:lnTo>
                  <a:pt x="3268" y="1990"/>
                </a:lnTo>
                <a:lnTo>
                  <a:pt x="3252" y="1990"/>
                </a:lnTo>
                <a:lnTo>
                  <a:pt x="3263" y="1974"/>
                </a:lnTo>
                <a:lnTo>
                  <a:pt x="3289" y="1985"/>
                </a:lnTo>
                <a:lnTo>
                  <a:pt x="3294" y="1990"/>
                </a:lnTo>
                <a:lnTo>
                  <a:pt x="3289" y="1990"/>
                </a:lnTo>
                <a:lnTo>
                  <a:pt x="3289" y="1995"/>
                </a:lnTo>
                <a:lnTo>
                  <a:pt x="3289" y="2005"/>
                </a:lnTo>
                <a:lnTo>
                  <a:pt x="3284" y="2011"/>
                </a:lnTo>
                <a:lnTo>
                  <a:pt x="3278" y="2021"/>
                </a:lnTo>
                <a:lnTo>
                  <a:pt x="3263" y="2011"/>
                </a:lnTo>
                <a:lnTo>
                  <a:pt x="3258" y="2011"/>
                </a:lnTo>
                <a:lnTo>
                  <a:pt x="3242" y="2016"/>
                </a:lnTo>
                <a:lnTo>
                  <a:pt x="3237" y="2021"/>
                </a:lnTo>
                <a:lnTo>
                  <a:pt x="3247" y="2026"/>
                </a:lnTo>
                <a:lnTo>
                  <a:pt x="3258" y="2031"/>
                </a:lnTo>
                <a:lnTo>
                  <a:pt x="3263" y="2031"/>
                </a:lnTo>
                <a:lnTo>
                  <a:pt x="3263" y="2037"/>
                </a:lnTo>
                <a:lnTo>
                  <a:pt x="3252" y="2052"/>
                </a:lnTo>
                <a:lnTo>
                  <a:pt x="3232" y="2068"/>
                </a:lnTo>
                <a:lnTo>
                  <a:pt x="3221" y="2073"/>
                </a:lnTo>
                <a:lnTo>
                  <a:pt x="3216" y="2073"/>
                </a:lnTo>
                <a:lnTo>
                  <a:pt x="3211" y="2073"/>
                </a:lnTo>
                <a:lnTo>
                  <a:pt x="3211" y="2068"/>
                </a:lnTo>
                <a:lnTo>
                  <a:pt x="3226" y="2057"/>
                </a:lnTo>
                <a:lnTo>
                  <a:pt x="3211" y="2052"/>
                </a:lnTo>
                <a:lnTo>
                  <a:pt x="3180" y="2042"/>
                </a:lnTo>
                <a:lnTo>
                  <a:pt x="3175" y="2042"/>
                </a:lnTo>
                <a:lnTo>
                  <a:pt x="3175" y="2052"/>
                </a:lnTo>
                <a:lnTo>
                  <a:pt x="3169" y="2057"/>
                </a:lnTo>
                <a:lnTo>
                  <a:pt x="3164" y="2057"/>
                </a:lnTo>
                <a:lnTo>
                  <a:pt x="3169" y="2052"/>
                </a:lnTo>
                <a:lnTo>
                  <a:pt x="3164" y="2047"/>
                </a:lnTo>
                <a:lnTo>
                  <a:pt x="3154" y="2052"/>
                </a:lnTo>
                <a:lnTo>
                  <a:pt x="3149" y="2057"/>
                </a:lnTo>
                <a:lnTo>
                  <a:pt x="3149" y="2068"/>
                </a:lnTo>
                <a:lnTo>
                  <a:pt x="3143" y="2068"/>
                </a:lnTo>
                <a:lnTo>
                  <a:pt x="3133" y="2068"/>
                </a:lnTo>
                <a:lnTo>
                  <a:pt x="3128" y="2073"/>
                </a:lnTo>
                <a:lnTo>
                  <a:pt x="3128" y="2078"/>
                </a:lnTo>
                <a:lnTo>
                  <a:pt x="3128" y="2083"/>
                </a:lnTo>
                <a:lnTo>
                  <a:pt x="3133" y="2089"/>
                </a:lnTo>
                <a:lnTo>
                  <a:pt x="3143" y="2089"/>
                </a:lnTo>
                <a:lnTo>
                  <a:pt x="3149" y="2094"/>
                </a:lnTo>
                <a:lnTo>
                  <a:pt x="3149" y="2099"/>
                </a:lnTo>
                <a:lnTo>
                  <a:pt x="3154" y="2109"/>
                </a:lnTo>
                <a:lnTo>
                  <a:pt x="3149" y="2115"/>
                </a:lnTo>
                <a:lnTo>
                  <a:pt x="3143" y="2120"/>
                </a:lnTo>
                <a:lnTo>
                  <a:pt x="3128" y="2120"/>
                </a:lnTo>
                <a:lnTo>
                  <a:pt x="3112" y="2115"/>
                </a:lnTo>
                <a:lnTo>
                  <a:pt x="3117" y="2120"/>
                </a:lnTo>
                <a:lnTo>
                  <a:pt x="3123" y="2130"/>
                </a:lnTo>
                <a:lnTo>
                  <a:pt x="3123" y="2135"/>
                </a:lnTo>
                <a:lnTo>
                  <a:pt x="3112" y="2135"/>
                </a:lnTo>
                <a:lnTo>
                  <a:pt x="3112" y="2146"/>
                </a:lnTo>
                <a:lnTo>
                  <a:pt x="3112" y="2156"/>
                </a:lnTo>
                <a:lnTo>
                  <a:pt x="3107" y="2156"/>
                </a:lnTo>
                <a:lnTo>
                  <a:pt x="3091" y="2161"/>
                </a:lnTo>
                <a:lnTo>
                  <a:pt x="3081" y="2167"/>
                </a:lnTo>
                <a:lnTo>
                  <a:pt x="3086" y="2167"/>
                </a:lnTo>
                <a:lnTo>
                  <a:pt x="3091" y="2172"/>
                </a:lnTo>
                <a:lnTo>
                  <a:pt x="3091" y="2182"/>
                </a:lnTo>
                <a:lnTo>
                  <a:pt x="3091" y="2187"/>
                </a:lnTo>
                <a:lnTo>
                  <a:pt x="3086" y="2192"/>
                </a:lnTo>
                <a:lnTo>
                  <a:pt x="3097" y="2198"/>
                </a:lnTo>
                <a:lnTo>
                  <a:pt x="3102" y="2203"/>
                </a:lnTo>
                <a:lnTo>
                  <a:pt x="3102" y="2208"/>
                </a:lnTo>
                <a:lnTo>
                  <a:pt x="3102" y="2213"/>
                </a:lnTo>
                <a:lnTo>
                  <a:pt x="3107" y="2213"/>
                </a:lnTo>
                <a:lnTo>
                  <a:pt x="3112" y="2213"/>
                </a:lnTo>
                <a:lnTo>
                  <a:pt x="3117" y="2213"/>
                </a:lnTo>
                <a:lnTo>
                  <a:pt x="3117" y="2218"/>
                </a:lnTo>
                <a:lnTo>
                  <a:pt x="3123" y="2224"/>
                </a:lnTo>
                <a:lnTo>
                  <a:pt x="3128" y="2224"/>
                </a:lnTo>
                <a:lnTo>
                  <a:pt x="3138" y="2229"/>
                </a:lnTo>
                <a:lnTo>
                  <a:pt x="3143" y="2229"/>
                </a:lnTo>
                <a:lnTo>
                  <a:pt x="3149" y="2229"/>
                </a:lnTo>
                <a:lnTo>
                  <a:pt x="3154" y="2234"/>
                </a:lnTo>
                <a:lnTo>
                  <a:pt x="3154" y="2239"/>
                </a:lnTo>
                <a:lnTo>
                  <a:pt x="3159" y="2250"/>
                </a:lnTo>
                <a:lnTo>
                  <a:pt x="3169" y="2260"/>
                </a:lnTo>
                <a:lnTo>
                  <a:pt x="3169" y="2265"/>
                </a:lnTo>
                <a:lnTo>
                  <a:pt x="3164" y="2270"/>
                </a:lnTo>
                <a:lnTo>
                  <a:pt x="3164" y="2286"/>
                </a:lnTo>
                <a:lnTo>
                  <a:pt x="3169" y="2291"/>
                </a:lnTo>
                <a:lnTo>
                  <a:pt x="3169" y="2317"/>
                </a:lnTo>
                <a:lnTo>
                  <a:pt x="3175" y="2333"/>
                </a:lnTo>
                <a:lnTo>
                  <a:pt x="3195" y="2380"/>
                </a:lnTo>
                <a:lnTo>
                  <a:pt x="3190" y="2374"/>
                </a:lnTo>
                <a:lnTo>
                  <a:pt x="3185" y="2364"/>
                </a:lnTo>
                <a:lnTo>
                  <a:pt x="3180" y="2359"/>
                </a:lnTo>
                <a:lnTo>
                  <a:pt x="3180" y="2369"/>
                </a:lnTo>
                <a:lnTo>
                  <a:pt x="3185" y="2374"/>
                </a:lnTo>
                <a:lnTo>
                  <a:pt x="3180" y="2385"/>
                </a:lnTo>
                <a:lnTo>
                  <a:pt x="3185" y="2390"/>
                </a:lnTo>
                <a:lnTo>
                  <a:pt x="3190" y="2390"/>
                </a:lnTo>
                <a:lnTo>
                  <a:pt x="3190" y="2395"/>
                </a:lnTo>
                <a:lnTo>
                  <a:pt x="3185" y="2400"/>
                </a:lnTo>
                <a:lnTo>
                  <a:pt x="3180" y="2400"/>
                </a:lnTo>
                <a:lnTo>
                  <a:pt x="3180" y="2390"/>
                </a:lnTo>
                <a:lnTo>
                  <a:pt x="3175" y="2390"/>
                </a:lnTo>
                <a:lnTo>
                  <a:pt x="3169" y="2390"/>
                </a:lnTo>
                <a:lnTo>
                  <a:pt x="3169" y="2400"/>
                </a:lnTo>
                <a:lnTo>
                  <a:pt x="3164" y="2405"/>
                </a:lnTo>
                <a:lnTo>
                  <a:pt x="3175" y="2411"/>
                </a:lnTo>
                <a:lnTo>
                  <a:pt x="3175" y="2416"/>
                </a:lnTo>
                <a:lnTo>
                  <a:pt x="3159" y="2411"/>
                </a:lnTo>
                <a:lnTo>
                  <a:pt x="3138" y="2411"/>
                </a:lnTo>
                <a:lnTo>
                  <a:pt x="3133" y="2411"/>
                </a:lnTo>
                <a:lnTo>
                  <a:pt x="3128" y="2405"/>
                </a:lnTo>
                <a:lnTo>
                  <a:pt x="3107" y="2380"/>
                </a:lnTo>
                <a:lnTo>
                  <a:pt x="3091" y="2364"/>
                </a:lnTo>
                <a:lnTo>
                  <a:pt x="3086" y="2364"/>
                </a:lnTo>
                <a:lnTo>
                  <a:pt x="3086" y="2369"/>
                </a:lnTo>
                <a:lnTo>
                  <a:pt x="3086" y="2380"/>
                </a:lnTo>
                <a:lnTo>
                  <a:pt x="3097" y="2400"/>
                </a:lnTo>
                <a:lnTo>
                  <a:pt x="3128" y="2431"/>
                </a:lnTo>
                <a:lnTo>
                  <a:pt x="3128" y="2437"/>
                </a:lnTo>
                <a:lnTo>
                  <a:pt x="3128" y="2442"/>
                </a:lnTo>
                <a:lnTo>
                  <a:pt x="3128" y="2437"/>
                </a:lnTo>
                <a:lnTo>
                  <a:pt x="3123" y="2431"/>
                </a:lnTo>
                <a:lnTo>
                  <a:pt x="3117" y="2437"/>
                </a:lnTo>
                <a:lnTo>
                  <a:pt x="3117" y="2442"/>
                </a:lnTo>
                <a:lnTo>
                  <a:pt x="3112" y="2437"/>
                </a:lnTo>
                <a:lnTo>
                  <a:pt x="3107" y="2431"/>
                </a:lnTo>
                <a:lnTo>
                  <a:pt x="3102" y="2431"/>
                </a:lnTo>
                <a:lnTo>
                  <a:pt x="3091" y="2431"/>
                </a:lnTo>
                <a:lnTo>
                  <a:pt x="3086" y="2437"/>
                </a:lnTo>
                <a:lnTo>
                  <a:pt x="3081" y="2442"/>
                </a:lnTo>
                <a:lnTo>
                  <a:pt x="3076" y="2447"/>
                </a:lnTo>
                <a:lnTo>
                  <a:pt x="3045" y="2405"/>
                </a:lnTo>
                <a:lnTo>
                  <a:pt x="3034" y="2380"/>
                </a:lnTo>
                <a:lnTo>
                  <a:pt x="3029" y="2364"/>
                </a:lnTo>
                <a:lnTo>
                  <a:pt x="3019" y="2359"/>
                </a:lnTo>
                <a:lnTo>
                  <a:pt x="3013" y="2359"/>
                </a:lnTo>
                <a:lnTo>
                  <a:pt x="3013" y="2364"/>
                </a:lnTo>
                <a:lnTo>
                  <a:pt x="3019" y="2385"/>
                </a:lnTo>
                <a:lnTo>
                  <a:pt x="3045" y="2437"/>
                </a:lnTo>
                <a:lnTo>
                  <a:pt x="3055" y="2457"/>
                </a:lnTo>
                <a:lnTo>
                  <a:pt x="3050" y="2457"/>
                </a:lnTo>
                <a:lnTo>
                  <a:pt x="3045" y="2452"/>
                </a:lnTo>
                <a:lnTo>
                  <a:pt x="3045" y="2463"/>
                </a:lnTo>
                <a:lnTo>
                  <a:pt x="3039" y="2468"/>
                </a:lnTo>
                <a:lnTo>
                  <a:pt x="3039" y="2473"/>
                </a:lnTo>
                <a:lnTo>
                  <a:pt x="3045" y="2473"/>
                </a:lnTo>
                <a:lnTo>
                  <a:pt x="3039" y="2473"/>
                </a:lnTo>
                <a:lnTo>
                  <a:pt x="3039" y="2478"/>
                </a:lnTo>
                <a:lnTo>
                  <a:pt x="3039" y="2483"/>
                </a:lnTo>
                <a:lnTo>
                  <a:pt x="3039" y="2489"/>
                </a:lnTo>
                <a:lnTo>
                  <a:pt x="3039" y="2483"/>
                </a:lnTo>
                <a:lnTo>
                  <a:pt x="3034" y="2478"/>
                </a:lnTo>
                <a:lnTo>
                  <a:pt x="3029" y="2489"/>
                </a:lnTo>
                <a:lnTo>
                  <a:pt x="3034" y="2489"/>
                </a:lnTo>
                <a:lnTo>
                  <a:pt x="3024" y="2489"/>
                </a:lnTo>
                <a:lnTo>
                  <a:pt x="3013" y="2473"/>
                </a:lnTo>
                <a:lnTo>
                  <a:pt x="3008" y="2473"/>
                </a:lnTo>
                <a:lnTo>
                  <a:pt x="3008" y="2478"/>
                </a:lnTo>
                <a:lnTo>
                  <a:pt x="3003" y="2483"/>
                </a:lnTo>
                <a:lnTo>
                  <a:pt x="2998" y="2489"/>
                </a:lnTo>
                <a:lnTo>
                  <a:pt x="2676" y="2489"/>
                </a:lnTo>
                <a:lnTo>
                  <a:pt x="2655" y="2473"/>
                </a:lnTo>
                <a:lnTo>
                  <a:pt x="2660" y="2489"/>
                </a:lnTo>
                <a:lnTo>
                  <a:pt x="2400" y="2483"/>
                </a:lnTo>
                <a:lnTo>
                  <a:pt x="2115" y="2478"/>
                </a:lnTo>
                <a:lnTo>
                  <a:pt x="2037" y="2478"/>
                </a:lnTo>
                <a:lnTo>
                  <a:pt x="1995" y="2447"/>
                </a:lnTo>
                <a:lnTo>
                  <a:pt x="1980" y="2431"/>
                </a:lnTo>
                <a:lnTo>
                  <a:pt x="1990" y="2442"/>
                </a:lnTo>
                <a:lnTo>
                  <a:pt x="2021" y="2473"/>
                </a:lnTo>
                <a:lnTo>
                  <a:pt x="1855" y="2468"/>
                </a:lnTo>
                <a:lnTo>
                  <a:pt x="1595" y="2463"/>
                </a:lnTo>
                <a:lnTo>
                  <a:pt x="1335" y="2463"/>
                </a:lnTo>
                <a:lnTo>
                  <a:pt x="1081" y="2457"/>
                </a:lnTo>
                <a:lnTo>
                  <a:pt x="816" y="2442"/>
                </a:lnTo>
                <a:lnTo>
                  <a:pt x="707" y="2437"/>
                </a:lnTo>
                <a:lnTo>
                  <a:pt x="577" y="2437"/>
                </a:lnTo>
                <a:lnTo>
                  <a:pt x="322" y="2437"/>
                </a:lnTo>
                <a:lnTo>
                  <a:pt x="333" y="2369"/>
                </a:lnTo>
                <a:lnTo>
                  <a:pt x="333" y="2364"/>
                </a:lnTo>
                <a:lnTo>
                  <a:pt x="333" y="2374"/>
                </a:lnTo>
                <a:lnTo>
                  <a:pt x="327" y="2385"/>
                </a:lnTo>
                <a:lnTo>
                  <a:pt x="327" y="2364"/>
                </a:lnTo>
                <a:lnTo>
                  <a:pt x="327" y="2348"/>
                </a:lnTo>
                <a:lnTo>
                  <a:pt x="327" y="2343"/>
                </a:lnTo>
                <a:lnTo>
                  <a:pt x="327" y="2338"/>
                </a:lnTo>
                <a:lnTo>
                  <a:pt x="327" y="2333"/>
                </a:lnTo>
                <a:lnTo>
                  <a:pt x="322" y="2343"/>
                </a:lnTo>
                <a:lnTo>
                  <a:pt x="327" y="2260"/>
                </a:lnTo>
                <a:lnTo>
                  <a:pt x="333" y="2167"/>
                </a:lnTo>
                <a:lnTo>
                  <a:pt x="327" y="2167"/>
                </a:lnTo>
                <a:lnTo>
                  <a:pt x="327" y="2203"/>
                </a:lnTo>
                <a:lnTo>
                  <a:pt x="317" y="2229"/>
                </a:lnTo>
                <a:lnTo>
                  <a:pt x="322" y="2208"/>
                </a:lnTo>
                <a:lnTo>
                  <a:pt x="322" y="2192"/>
                </a:lnTo>
                <a:lnTo>
                  <a:pt x="322" y="2208"/>
                </a:lnTo>
                <a:lnTo>
                  <a:pt x="317" y="2213"/>
                </a:lnTo>
                <a:lnTo>
                  <a:pt x="317" y="2192"/>
                </a:lnTo>
                <a:lnTo>
                  <a:pt x="322" y="2172"/>
                </a:lnTo>
                <a:lnTo>
                  <a:pt x="322" y="2182"/>
                </a:lnTo>
                <a:lnTo>
                  <a:pt x="327" y="2156"/>
                </a:lnTo>
                <a:lnTo>
                  <a:pt x="333" y="2151"/>
                </a:lnTo>
                <a:lnTo>
                  <a:pt x="333" y="2141"/>
                </a:lnTo>
                <a:lnTo>
                  <a:pt x="338" y="2120"/>
                </a:lnTo>
                <a:lnTo>
                  <a:pt x="333" y="2115"/>
                </a:lnTo>
                <a:lnTo>
                  <a:pt x="327" y="2120"/>
                </a:lnTo>
                <a:lnTo>
                  <a:pt x="327" y="2094"/>
                </a:lnTo>
                <a:lnTo>
                  <a:pt x="327" y="2083"/>
                </a:lnTo>
                <a:lnTo>
                  <a:pt x="327" y="2073"/>
                </a:lnTo>
                <a:lnTo>
                  <a:pt x="327" y="2094"/>
                </a:lnTo>
                <a:lnTo>
                  <a:pt x="333" y="2052"/>
                </a:lnTo>
                <a:lnTo>
                  <a:pt x="333" y="2057"/>
                </a:lnTo>
                <a:lnTo>
                  <a:pt x="333" y="2037"/>
                </a:lnTo>
                <a:lnTo>
                  <a:pt x="338" y="2021"/>
                </a:lnTo>
                <a:lnTo>
                  <a:pt x="333" y="2016"/>
                </a:lnTo>
                <a:lnTo>
                  <a:pt x="333" y="2037"/>
                </a:lnTo>
                <a:lnTo>
                  <a:pt x="327" y="2052"/>
                </a:lnTo>
                <a:lnTo>
                  <a:pt x="327" y="2037"/>
                </a:lnTo>
                <a:lnTo>
                  <a:pt x="327" y="2016"/>
                </a:lnTo>
                <a:lnTo>
                  <a:pt x="322" y="2057"/>
                </a:lnTo>
                <a:lnTo>
                  <a:pt x="317" y="2078"/>
                </a:lnTo>
                <a:lnTo>
                  <a:pt x="317" y="2099"/>
                </a:lnTo>
                <a:lnTo>
                  <a:pt x="322" y="2094"/>
                </a:lnTo>
                <a:lnTo>
                  <a:pt x="317" y="2130"/>
                </a:lnTo>
                <a:lnTo>
                  <a:pt x="317" y="2161"/>
                </a:lnTo>
                <a:lnTo>
                  <a:pt x="307" y="2156"/>
                </a:lnTo>
                <a:lnTo>
                  <a:pt x="307" y="2234"/>
                </a:lnTo>
                <a:lnTo>
                  <a:pt x="307" y="2307"/>
                </a:lnTo>
                <a:lnTo>
                  <a:pt x="302" y="2322"/>
                </a:lnTo>
                <a:lnTo>
                  <a:pt x="302" y="2328"/>
                </a:lnTo>
                <a:lnTo>
                  <a:pt x="302" y="2333"/>
                </a:lnTo>
                <a:lnTo>
                  <a:pt x="296" y="2338"/>
                </a:lnTo>
                <a:lnTo>
                  <a:pt x="296" y="2343"/>
                </a:lnTo>
                <a:lnTo>
                  <a:pt x="302" y="2338"/>
                </a:lnTo>
                <a:lnTo>
                  <a:pt x="296" y="2354"/>
                </a:lnTo>
                <a:lnTo>
                  <a:pt x="296" y="2359"/>
                </a:lnTo>
                <a:lnTo>
                  <a:pt x="302" y="2364"/>
                </a:lnTo>
                <a:lnTo>
                  <a:pt x="302" y="2369"/>
                </a:lnTo>
                <a:lnTo>
                  <a:pt x="307" y="2354"/>
                </a:lnTo>
                <a:lnTo>
                  <a:pt x="307" y="2343"/>
                </a:lnTo>
                <a:lnTo>
                  <a:pt x="317" y="2343"/>
                </a:lnTo>
                <a:lnTo>
                  <a:pt x="307" y="2395"/>
                </a:lnTo>
                <a:lnTo>
                  <a:pt x="302" y="2416"/>
                </a:lnTo>
                <a:lnTo>
                  <a:pt x="296" y="2426"/>
                </a:lnTo>
                <a:lnTo>
                  <a:pt x="296" y="2437"/>
                </a:lnTo>
                <a:lnTo>
                  <a:pt x="291" y="2437"/>
                </a:lnTo>
                <a:lnTo>
                  <a:pt x="239" y="2447"/>
                </a:lnTo>
                <a:lnTo>
                  <a:pt x="208" y="2457"/>
                </a:lnTo>
                <a:lnTo>
                  <a:pt x="187" y="2468"/>
                </a:lnTo>
                <a:lnTo>
                  <a:pt x="187" y="2483"/>
                </a:lnTo>
                <a:lnTo>
                  <a:pt x="192" y="2494"/>
                </a:lnTo>
                <a:lnTo>
                  <a:pt x="203" y="2499"/>
                </a:lnTo>
                <a:lnTo>
                  <a:pt x="218" y="2509"/>
                </a:lnTo>
                <a:lnTo>
                  <a:pt x="255" y="2525"/>
                </a:lnTo>
                <a:lnTo>
                  <a:pt x="291" y="2530"/>
                </a:lnTo>
                <a:lnTo>
                  <a:pt x="286" y="2598"/>
                </a:lnTo>
                <a:lnTo>
                  <a:pt x="291" y="2598"/>
                </a:lnTo>
                <a:lnTo>
                  <a:pt x="286" y="2613"/>
                </a:lnTo>
                <a:lnTo>
                  <a:pt x="286" y="2634"/>
                </a:lnTo>
                <a:lnTo>
                  <a:pt x="291" y="2650"/>
                </a:lnTo>
                <a:lnTo>
                  <a:pt x="286" y="2660"/>
                </a:lnTo>
                <a:lnTo>
                  <a:pt x="296" y="2676"/>
                </a:lnTo>
                <a:lnTo>
                  <a:pt x="286" y="2717"/>
                </a:lnTo>
                <a:lnTo>
                  <a:pt x="291" y="2707"/>
                </a:lnTo>
                <a:lnTo>
                  <a:pt x="286" y="2722"/>
                </a:lnTo>
                <a:lnTo>
                  <a:pt x="286" y="2780"/>
                </a:lnTo>
                <a:lnTo>
                  <a:pt x="276" y="2842"/>
                </a:lnTo>
                <a:lnTo>
                  <a:pt x="281" y="2831"/>
                </a:lnTo>
                <a:lnTo>
                  <a:pt x="286" y="2837"/>
                </a:lnTo>
                <a:lnTo>
                  <a:pt x="276" y="2878"/>
                </a:lnTo>
                <a:lnTo>
                  <a:pt x="276" y="2930"/>
                </a:lnTo>
                <a:lnTo>
                  <a:pt x="281" y="2930"/>
                </a:lnTo>
                <a:lnTo>
                  <a:pt x="276" y="2946"/>
                </a:lnTo>
                <a:lnTo>
                  <a:pt x="281" y="2946"/>
                </a:lnTo>
                <a:lnTo>
                  <a:pt x="276" y="2998"/>
                </a:lnTo>
                <a:lnTo>
                  <a:pt x="270" y="3039"/>
                </a:lnTo>
                <a:lnTo>
                  <a:pt x="276" y="3029"/>
                </a:lnTo>
                <a:lnTo>
                  <a:pt x="281" y="3024"/>
                </a:lnTo>
                <a:lnTo>
                  <a:pt x="276" y="3102"/>
                </a:lnTo>
                <a:lnTo>
                  <a:pt x="276" y="3107"/>
                </a:lnTo>
                <a:lnTo>
                  <a:pt x="327" y="3107"/>
                </a:lnTo>
                <a:lnTo>
                  <a:pt x="333" y="3086"/>
                </a:lnTo>
                <a:lnTo>
                  <a:pt x="327" y="3086"/>
                </a:lnTo>
                <a:lnTo>
                  <a:pt x="327" y="3076"/>
                </a:lnTo>
                <a:lnTo>
                  <a:pt x="327" y="3081"/>
                </a:lnTo>
                <a:lnTo>
                  <a:pt x="322" y="3076"/>
                </a:lnTo>
                <a:lnTo>
                  <a:pt x="317" y="3076"/>
                </a:lnTo>
                <a:lnTo>
                  <a:pt x="317" y="3060"/>
                </a:lnTo>
                <a:lnTo>
                  <a:pt x="322" y="3050"/>
                </a:lnTo>
                <a:lnTo>
                  <a:pt x="322" y="3044"/>
                </a:lnTo>
                <a:lnTo>
                  <a:pt x="322" y="3034"/>
                </a:lnTo>
                <a:lnTo>
                  <a:pt x="322" y="3013"/>
                </a:lnTo>
                <a:lnTo>
                  <a:pt x="322" y="2998"/>
                </a:lnTo>
                <a:lnTo>
                  <a:pt x="327" y="2982"/>
                </a:lnTo>
                <a:lnTo>
                  <a:pt x="327" y="2961"/>
                </a:lnTo>
                <a:lnTo>
                  <a:pt x="327" y="2972"/>
                </a:lnTo>
                <a:lnTo>
                  <a:pt x="322" y="2977"/>
                </a:lnTo>
                <a:lnTo>
                  <a:pt x="322" y="2961"/>
                </a:lnTo>
                <a:lnTo>
                  <a:pt x="327" y="2941"/>
                </a:lnTo>
                <a:lnTo>
                  <a:pt x="468" y="2946"/>
                </a:lnTo>
                <a:lnTo>
                  <a:pt x="582" y="2941"/>
                </a:lnTo>
                <a:lnTo>
                  <a:pt x="722" y="2941"/>
                </a:lnTo>
                <a:lnTo>
                  <a:pt x="915" y="2941"/>
                </a:lnTo>
                <a:lnTo>
                  <a:pt x="977" y="2935"/>
                </a:lnTo>
                <a:lnTo>
                  <a:pt x="1034" y="2930"/>
                </a:lnTo>
                <a:lnTo>
                  <a:pt x="1122" y="2930"/>
                </a:lnTo>
                <a:lnTo>
                  <a:pt x="1226" y="2935"/>
                </a:lnTo>
                <a:lnTo>
                  <a:pt x="1413" y="2935"/>
                </a:lnTo>
                <a:lnTo>
                  <a:pt x="1574" y="2941"/>
                </a:lnTo>
                <a:lnTo>
                  <a:pt x="1735" y="2941"/>
                </a:lnTo>
                <a:lnTo>
                  <a:pt x="2452" y="2935"/>
                </a:lnTo>
                <a:lnTo>
                  <a:pt x="1980" y="2935"/>
                </a:lnTo>
                <a:lnTo>
                  <a:pt x="1829" y="2935"/>
                </a:lnTo>
                <a:lnTo>
                  <a:pt x="1522" y="2935"/>
                </a:lnTo>
                <a:lnTo>
                  <a:pt x="1439" y="2935"/>
                </a:lnTo>
                <a:lnTo>
                  <a:pt x="1091" y="2930"/>
                </a:lnTo>
                <a:lnTo>
                  <a:pt x="1050" y="2930"/>
                </a:lnTo>
                <a:lnTo>
                  <a:pt x="935" y="2930"/>
                </a:lnTo>
                <a:lnTo>
                  <a:pt x="868" y="2935"/>
                </a:lnTo>
                <a:lnTo>
                  <a:pt x="592" y="2935"/>
                </a:lnTo>
                <a:lnTo>
                  <a:pt x="437" y="2935"/>
                </a:lnTo>
                <a:lnTo>
                  <a:pt x="379" y="2930"/>
                </a:lnTo>
                <a:lnTo>
                  <a:pt x="327" y="2935"/>
                </a:lnTo>
                <a:lnTo>
                  <a:pt x="333" y="2909"/>
                </a:lnTo>
                <a:lnTo>
                  <a:pt x="327" y="2925"/>
                </a:lnTo>
                <a:lnTo>
                  <a:pt x="322" y="2930"/>
                </a:lnTo>
                <a:lnTo>
                  <a:pt x="322" y="2915"/>
                </a:lnTo>
                <a:lnTo>
                  <a:pt x="322" y="2899"/>
                </a:lnTo>
                <a:lnTo>
                  <a:pt x="327" y="2904"/>
                </a:lnTo>
                <a:lnTo>
                  <a:pt x="333" y="2899"/>
                </a:lnTo>
                <a:lnTo>
                  <a:pt x="327" y="2889"/>
                </a:lnTo>
                <a:lnTo>
                  <a:pt x="322" y="2889"/>
                </a:lnTo>
                <a:lnTo>
                  <a:pt x="338" y="2831"/>
                </a:lnTo>
                <a:lnTo>
                  <a:pt x="333" y="2831"/>
                </a:lnTo>
                <a:lnTo>
                  <a:pt x="333" y="2837"/>
                </a:lnTo>
                <a:lnTo>
                  <a:pt x="327" y="2842"/>
                </a:lnTo>
                <a:lnTo>
                  <a:pt x="327" y="2857"/>
                </a:lnTo>
                <a:lnTo>
                  <a:pt x="322" y="2857"/>
                </a:lnTo>
                <a:lnTo>
                  <a:pt x="322" y="2842"/>
                </a:lnTo>
                <a:lnTo>
                  <a:pt x="327" y="2811"/>
                </a:lnTo>
                <a:lnTo>
                  <a:pt x="317" y="2842"/>
                </a:lnTo>
                <a:lnTo>
                  <a:pt x="317" y="2795"/>
                </a:lnTo>
                <a:lnTo>
                  <a:pt x="317" y="2754"/>
                </a:lnTo>
                <a:lnTo>
                  <a:pt x="322" y="2670"/>
                </a:lnTo>
                <a:lnTo>
                  <a:pt x="327" y="2691"/>
                </a:lnTo>
                <a:lnTo>
                  <a:pt x="327" y="2696"/>
                </a:lnTo>
                <a:lnTo>
                  <a:pt x="333" y="2696"/>
                </a:lnTo>
                <a:lnTo>
                  <a:pt x="338" y="2639"/>
                </a:lnTo>
                <a:lnTo>
                  <a:pt x="338" y="2644"/>
                </a:lnTo>
                <a:lnTo>
                  <a:pt x="338" y="2618"/>
                </a:lnTo>
                <a:lnTo>
                  <a:pt x="338" y="2608"/>
                </a:lnTo>
                <a:lnTo>
                  <a:pt x="333" y="2598"/>
                </a:lnTo>
                <a:lnTo>
                  <a:pt x="333" y="2608"/>
                </a:lnTo>
                <a:lnTo>
                  <a:pt x="333" y="2618"/>
                </a:lnTo>
                <a:lnTo>
                  <a:pt x="327" y="2618"/>
                </a:lnTo>
                <a:lnTo>
                  <a:pt x="333" y="2582"/>
                </a:lnTo>
                <a:lnTo>
                  <a:pt x="327" y="2608"/>
                </a:lnTo>
                <a:lnTo>
                  <a:pt x="327" y="2634"/>
                </a:lnTo>
                <a:lnTo>
                  <a:pt x="327" y="2629"/>
                </a:lnTo>
                <a:lnTo>
                  <a:pt x="333" y="2618"/>
                </a:lnTo>
                <a:lnTo>
                  <a:pt x="327" y="2655"/>
                </a:lnTo>
                <a:lnTo>
                  <a:pt x="317" y="2676"/>
                </a:lnTo>
                <a:lnTo>
                  <a:pt x="317" y="2681"/>
                </a:lnTo>
                <a:lnTo>
                  <a:pt x="317" y="2676"/>
                </a:lnTo>
                <a:lnTo>
                  <a:pt x="307" y="2655"/>
                </a:lnTo>
                <a:lnTo>
                  <a:pt x="322" y="2613"/>
                </a:lnTo>
                <a:lnTo>
                  <a:pt x="327" y="2567"/>
                </a:lnTo>
                <a:lnTo>
                  <a:pt x="317" y="2546"/>
                </a:lnTo>
                <a:lnTo>
                  <a:pt x="327" y="2535"/>
                </a:lnTo>
                <a:lnTo>
                  <a:pt x="447" y="2541"/>
                </a:lnTo>
                <a:lnTo>
                  <a:pt x="525" y="2546"/>
                </a:lnTo>
                <a:lnTo>
                  <a:pt x="618" y="2551"/>
                </a:lnTo>
                <a:lnTo>
                  <a:pt x="592" y="2546"/>
                </a:lnTo>
                <a:lnTo>
                  <a:pt x="598" y="2546"/>
                </a:lnTo>
                <a:lnTo>
                  <a:pt x="665" y="2541"/>
                </a:lnTo>
                <a:lnTo>
                  <a:pt x="769" y="2541"/>
                </a:lnTo>
                <a:lnTo>
                  <a:pt x="831" y="2546"/>
                </a:lnTo>
                <a:lnTo>
                  <a:pt x="883" y="2556"/>
                </a:lnTo>
                <a:lnTo>
                  <a:pt x="1003" y="2572"/>
                </a:lnTo>
                <a:lnTo>
                  <a:pt x="1003" y="2577"/>
                </a:lnTo>
                <a:lnTo>
                  <a:pt x="1013" y="2582"/>
                </a:lnTo>
                <a:lnTo>
                  <a:pt x="1070" y="2593"/>
                </a:lnTo>
                <a:lnTo>
                  <a:pt x="1143" y="2593"/>
                </a:lnTo>
                <a:lnTo>
                  <a:pt x="1252" y="2593"/>
                </a:lnTo>
                <a:lnTo>
                  <a:pt x="1257" y="2598"/>
                </a:lnTo>
                <a:lnTo>
                  <a:pt x="1257" y="2603"/>
                </a:lnTo>
                <a:lnTo>
                  <a:pt x="1268" y="2603"/>
                </a:lnTo>
                <a:lnTo>
                  <a:pt x="1309" y="2608"/>
                </a:lnTo>
                <a:lnTo>
                  <a:pt x="1372" y="2608"/>
                </a:lnTo>
                <a:lnTo>
                  <a:pt x="1408" y="2603"/>
                </a:lnTo>
                <a:lnTo>
                  <a:pt x="1455" y="2598"/>
                </a:lnTo>
                <a:lnTo>
                  <a:pt x="1522" y="2593"/>
                </a:lnTo>
                <a:lnTo>
                  <a:pt x="1642" y="2587"/>
                </a:lnTo>
                <a:lnTo>
                  <a:pt x="1761" y="2582"/>
                </a:lnTo>
                <a:lnTo>
                  <a:pt x="1709" y="2582"/>
                </a:lnTo>
                <a:lnTo>
                  <a:pt x="1460" y="2587"/>
                </a:lnTo>
                <a:lnTo>
                  <a:pt x="1283" y="2582"/>
                </a:lnTo>
                <a:lnTo>
                  <a:pt x="1237" y="2577"/>
                </a:lnTo>
                <a:lnTo>
                  <a:pt x="1439" y="2577"/>
                </a:lnTo>
                <a:lnTo>
                  <a:pt x="1647" y="2577"/>
                </a:lnTo>
                <a:lnTo>
                  <a:pt x="1834" y="2577"/>
                </a:lnTo>
                <a:lnTo>
                  <a:pt x="1761" y="2582"/>
                </a:lnTo>
                <a:lnTo>
                  <a:pt x="1912" y="2582"/>
                </a:lnTo>
                <a:lnTo>
                  <a:pt x="2203" y="2582"/>
                </a:lnTo>
                <a:lnTo>
                  <a:pt x="2208" y="2587"/>
                </a:lnTo>
                <a:lnTo>
                  <a:pt x="2203" y="2582"/>
                </a:lnTo>
                <a:lnTo>
                  <a:pt x="2904" y="2577"/>
                </a:lnTo>
                <a:lnTo>
                  <a:pt x="2889" y="2582"/>
                </a:lnTo>
                <a:lnTo>
                  <a:pt x="2889" y="2587"/>
                </a:lnTo>
                <a:lnTo>
                  <a:pt x="2894" y="2587"/>
                </a:lnTo>
                <a:lnTo>
                  <a:pt x="2894" y="2593"/>
                </a:lnTo>
                <a:lnTo>
                  <a:pt x="2889" y="2593"/>
                </a:lnTo>
                <a:lnTo>
                  <a:pt x="2878" y="2587"/>
                </a:lnTo>
                <a:lnTo>
                  <a:pt x="2873" y="2582"/>
                </a:lnTo>
                <a:lnTo>
                  <a:pt x="2863" y="2582"/>
                </a:lnTo>
                <a:lnTo>
                  <a:pt x="2863" y="2587"/>
                </a:lnTo>
                <a:lnTo>
                  <a:pt x="2868" y="2587"/>
                </a:lnTo>
                <a:lnTo>
                  <a:pt x="2873" y="2598"/>
                </a:lnTo>
                <a:lnTo>
                  <a:pt x="2873" y="2613"/>
                </a:lnTo>
                <a:lnTo>
                  <a:pt x="2878" y="2618"/>
                </a:lnTo>
                <a:lnTo>
                  <a:pt x="2884" y="2618"/>
                </a:lnTo>
                <a:lnTo>
                  <a:pt x="2878" y="2629"/>
                </a:lnTo>
                <a:lnTo>
                  <a:pt x="2868" y="2634"/>
                </a:lnTo>
                <a:lnTo>
                  <a:pt x="2863" y="2644"/>
                </a:lnTo>
                <a:lnTo>
                  <a:pt x="2863" y="2660"/>
                </a:lnTo>
                <a:lnTo>
                  <a:pt x="2837" y="2670"/>
                </a:lnTo>
                <a:lnTo>
                  <a:pt x="2816" y="2676"/>
                </a:lnTo>
                <a:lnTo>
                  <a:pt x="2806" y="2686"/>
                </a:lnTo>
                <a:lnTo>
                  <a:pt x="2806" y="2707"/>
                </a:lnTo>
                <a:lnTo>
                  <a:pt x="2800" y="2722"/>
                </a:lnTo>
                <a:lnTo>
                  <a:pt x="2795" y="2738"/>
                </a:lnTo>
                <a:lnTo>
                  <a:pt x="2780" y="2754"/>
                </a:lnTo>
                <a:lnTo>
                  <a:pt x="2754" y="2774"/>
                </a:lnTo>
                <a:lnTo>
                  <a:pt x="2743" y="2785"/>
                </a:lnTo>
                <a:lnTo>
                  <a:pt x="2743" y="2790"/>
                </a:lnTo>
                <a:lnTo>
                  <a:pt x="2759" y="2790"/>
                </a:lnTo>
                <a:lnTo>
                  <a:pt x="2780" y="2795"/>
                </a:lnTo>
                <a:lnTo>
                  <a:pt x="2785" y="2805"/>
                </a:lnTo>
                <a:lnTo>
                  <a:pt x="2785" y="2811"/>
                </a:lnTo>
                <a:lnTo>
                  <a:pt x="2769" y="2821"/>
                </a:lnTo>
                <a:lnTo>
                  <a:pt x="2754" y="2826"/>
                </a:lnTo>
                <a:lnTo>
                  <a:pt x="2733" y="2826"/>
                </a:lnTo>
                <a:lnTo>
                  <a:pt x="2712" y="2816"/>
                </a:lnTo>
                <a:lnTo>
                  <a:pt x="2686" y="2811"/>
                </a:lnTo>
                <a:lnTo>
                  <a:pt x="2665" y="2811"/>
                </a:lnTo>
                <a:lnTo>
                  <a:pt x="2645" y="2826"/>
                </a:lnTo>
                <a:lnTo>
                  <a:pt x="2634" y="2842"/>
                </a:lnTo>
                <a:lnTo>
                  <a:pt x="2634" y="2857"/>
                </a:lnTo>
                <a:lnTo>
                  <a:pt x="2639" y="2863"/>
                </a:lnTo>
                <a:lnTo>
                  <a:pt x="2655" y="2857"/>
                </a:lnTo>
                <a:lnTo>
                  <a:pt x="2665" y="2852"/>
                </a:lnTo>
                <a:lnTo>
                  <a:pt x="2681" y="2852"/>
                </a:lnTo>
                <a:lnTo>
                  <a:pt x="2691" y="2863"/>
                </a:lnTo>
                <a:lnTo>
                  <a:pt x="1637" y="2868"/>
                </a:lnTo>
                <a:lnTo>
                  <a:pt x="1398" y="2863"/>
                </a:lnTo>
                <a:lnTo>
                  <a:pt x="1164" y="2863"/>
                </a:lnTo>
                <a:lnTo>
                  <a:pt x="1029" y="2852"/>
                </a:lnTo>
                <a:lnTo>
                  <a:pt x="946" y="2847"/>
                </a:lnTo>
                <a:lnTo>
                  <a:pt x="702" y="2847"/>
                </a:lnTo>
                <a:lnTo>
                  <a:pt x="660" y="2847"/>
                </a:lnTo>
                <a:lnTo>
                  <a:pt x="639" y="2847"/>
                </a:lnTo>
                <a:lnTo>
                  <a:pt x="613" y="2863"/>
                </a:lnTo>
                <a:lnTo>
                  <a:pt x="608" y="2868"/>
                </a:lnTo>
                <a:lnTo>
                  <a:pt x="608" y="2873"/>
                </a:lnTo>
                <a:lnTo>
                  <a:pt x="639" y="2883"/>
                </a:lnTo>
                <a:lnTo>
                  <a:pt x="754" y="2894"/>
                </a:lnTo>
                <a:lnTo>
                  <a:pt x="811" y="2899"/>
                </a:lnTo>
                <a:lnTo>
                  <a:pt x="857" y="2899"/>
                </a:lnTo>
                <a:lnTo>
                  <a:pt x="904" y="2894"/>
                </a:lnTo>
                <a:lnTo>
                  <a:pt x="972" y="2899"/>
                </a:lnTo>
                <a:lnTo>
                  <a:pt x="1070" y="2904"/>
                </a:lnTo>
                <a:lnTo>
                  <a:pt x="1185" y="2909"/>
                </a:lnTo>
                <a:lnTo>
                  <a:pt x="1335" y="2909"/>
                </a:lnTo>
                <a:lnTo>
                  <a:pt x="1554" y="2904"/>
                </a:lnTo>
                <a:lnTo>
                  <a:pt x="1855" y="2894"/>
                </a:lnTo>
                <a:lnTo>
                  <a:pt x="2182" y="2889"/>
                </a:lnTo>
                <a:lnTo>
                  <a:pt x="2645" y="2889"/>
                </a:lnTo>
                <a:lnTo>
                  <a:pt x="2702" y="2889"/>
                </a:lnTo>
                <a:lnTo>
                  <a:pt x="2697" y="2909"/>
                </a:lnTo>
                <a:lnTo>
                  <a:pt x="2691" y="2925"/>
                </a:lnTo>
                <a:lnTo>
                  <a:pt x="2691" y="2946"/>
                </a:lnTo>
                <a:lnTo>
                  <a:pt x="2723" y="2909"/>
                </a:lnTo>
                <a:lnTo>
                  <a:pt x="2728" y="2909"/>
                </a:lnTo>
                <a:lnTo>
                  <a:pt x="2738" y="2930"/>
                </a:lnTo>
                <a:lnTo>
                  <a:pt x="2749" y="2941"/>
                </a:lnTo>
                <a:lnTo>
                  <a:pt x="2754" y="2946"/>
                </a:lnTo>
                <a:lnTo>
                  <a:pt x="2738" y="2977"/>
                </a:lnTo>
                <a:lnTo>
                  <a:pt x="2743" y="2982"/>
                </a:lnTo>
                <a:lnTo>
                  <a:pt x="2759" y="2972"/>
                </a:lnTo>
                <a:lnTo>
                  <a:pt x="2769" y="2951"/>
                </a:lnTo>
                <a:lnTo>
                  <a:pt x="2774" y="2951"/>
                </a:lnTo>
                <a:lnTo>
                  <a:pt x="2785" y="2961"/>
                </a:lnTo>
                <a:lnTo>
                  <a:pt x="2785" y="2972"/>
                </a:lnTo>
                <a:lnTo>
                  <a:pt x="2780" y="2972"/>
                </a:lnTo>
                <a:lnTo>
                  <a:pt x="2759" y="2977"/>
                </a:lnTo>
                <a:lnTo>
                  <a:pt x="2754" y="2982"/>
                </a:lnTo>
                <a:lnTo>
                  <a:pt x="2764" y="2987"/>
                </a:lnTo>
                <a:lnTo>
                  <a:pt x="2785" y="3013"/>
                </a:lnTo>
                <a:lnTo>
                  <a:pt x="2774" y="3029"/>
                </a:lnTo>
                <a:lnTo>
                  <a:pt x="2754" y="3013"/>
                </a:lnTo>
                <a:lnTo>
                  <a:pt x="2743" y="3003"/>
                </a:lnTo>
                <a:lnTo>
                  <a:pt x="2738" y="2987"/>
                </a:lnTo>
                <a:lnTo>
                  <a:pt x="2733" y="2967"/>
                </a:lnTo>
                <a:lnTo>
                  <a:pt x="2728" y="2956"/>
                </a:lnTo>
                <a:lnTo>
                  <a:pt x="2723" y="2972"/>
                </a:lnTo>
                <a:lnTo>
                  <a:pt x="2712" y="2993"/>
                </a:lnTo>
                <a:lnTo>
                  <a:pt x="2707" y="2998"/>
                </a:lnTo>
                <a:lnTo>
                  <a:pt x="2702" y="3003"/>
                </a:lnTo>
                <a:lnTo>
                  <a:pt x="2712" y="3013"/>
                </a:lnTo>
                <a:lnTo>
                  <a:pt x="2728" y="3018"/>
                </a:lnTo>
                <a:lnTo>
                  <a:pt x="2733" y="3018"/>
                </a:lnTo>
                <a:lnTo>
                  <a:pt x="2738" y="3018"/>
                </a:lnTo>
                <a:lnTo>
                  <a:pt x="2733" y="3029"/>
                </a:lnTo>
                <a:lnTo>
                  <a:pt x="2723" y="3055"/>
                </a:lnTo>
                <a:lnTo>
                  <a:pt x="2723" y="3060"/>
                </a:lnTo>
                <a:lnTo>
                  <a:pt x="2738" y="3060"/>
                </a:lnTo>
                <a:lnTo>
                  <a:pt x="2759" y="3060"/>
                </a:lnTo>
                <a:lnTo>
                  <a:pt x="2759" y="3107"/>
                </a:lnTo>
                <a:lnTo>
                  <a:pt x="2795" y="3107"/>
                </a:lnTo>
                <a:lnTo>
                  <a:pt x="2800" y="3086"/>
                </a:lnTo>
                <a:lnTo>
                  <a:pt x="2806" y="3065"/>
                </a:lnTo>
                <a:lnTo>
                  <a:pt x="2816" y="3055"/>
                </a:lnTo>
                <a:lnTo>
                  <a:pt x="2821" y="3055"/>
                </a:lnTo>
                <a:lnTo>
                  <a:pt x="2832" y="3055"/>
                </a:lnTo>
                <a:lnTo>
                  <a:pt x="2847" y="3081"/>
                </a:lnTo>
                <a:lnTo>
                  <a:pt x="2868" y="3107"/>
                </a:lnTo>
                <a:lnTo>
                  <a:pt x="3034" y="3107"/>
                </a:lnTo>
                <a:lnTo>
                  <a:pt x="3050" y="3091"/>
                </a:lnTo>
                <a:lnTo>
                  <a:pt x="3050" y="3107"/>
                </a:lnTo>
                <a:lnTo>
                  <a:pt x="3206" y="3107"/>
                </a:lnTo>
                <a:lnTo>
                  <a:pt x="3216" y="3091"/>
                </a:lnTo>
                <a:lnTo>
                  <a:pt x="3226" y="3091"/>
                </a:lnTo>
                <a:lnTo>
                  <a:pt x="3237" y="3096"/>
                </a:lnTo>
                <a:lnTo>
                  <a:pt x="3242" y="3107"/>
                </a:lnTo>
                <a:lnTo>
                  <a:pt x="4281" y="3107"/>
                </a:lnTo>
                <a:lnTo>
                  <a:pt x="4276" y="3081"/>
                </a:lnTo>
                <a:lnTo>
                  <a:pt x="4260" y="3055"/>
                </a:lnTo>
                <a:lnTo>
                  <a:pt x="4245" y="3034"/>
                </a:lnTo>
                <a:lnTo>
                  <a:pt x="4224" y="3018"/>
                </a:lnTo>
                <a:lnTo>
                  <a:pt x="4208" y="3003"/>
                </a:lnTo>
                <a:lnTo>
                  <a:pt x="4208" y="2993"/>
                </a:lnTo>
                <a:lnTo>
                  <a:pt x="4208" y="2982"/>
                </a:lnTo>
                <a:lnTo>
                  <a:pt x="4219" y="2967"/>
                </a:lnTo>
                <a:lnTo>
                  <a:pt x="4234" y="2967"/>
                </a:lnTo>
                <a:lnTo>
                  <a:pt x="4260" y="2977"/>
                </a:lnTo>
                <a:lnTo>
                  <a:pt x="4292" y="2998"/>
                </a:lnTo>
                <a:lnTo>
                  <a:pt x="4312" y="3018"/>
                </a:lnTo>
                <a:lnTo>
                  <a:pt x="4317" y="3034"/>
                </a:lnTo>
                <a:lnTo>
                  <a:pt x="4317" y="3055"/>
                </a:lnTo>
                <a:lnTo>
                  <a:pt x="4323" y="3070"/>
                </a:lnTo>
                <a:lnTo>
                  <a:pt x="4338" y="3091"/>
                </a:lnTo>
                <a:lnTo>
                  <a:pt x="4354" y="3107"/>
                </a:lnTo>
                <a:lnTo>
                  <a:pt x="4380" y="3107"/>
                </a:lnTo>
                <a:lnTo>
                  <a:pt x="4385" y="3096"/>
                </a:lnTo>
                <a:lnTo>
                  <a:pt x="4390" y="3081"/>
                </a:lnTo>
                <a:lnTo>
                  <a:pt x="4385" y="3065"/>
                </a:lnTo>
                <a:lnTo>
                  <a:pt x="4385" y="3055"/>
                </a:lnTo>
                <a:lnTo>
                  <a:pt x="4359" y="3029"/>
                </a:lnTo>
                <a:lnTo>
                  <a:pt x="4343" y="2987"/>
                </a:lnTo>
                <a:lnTo>
                  <a:pt x="4354" y="2972"/>
                </a:lnTo>
                <a:lnTo>
                  <a:pt x="4354" y="2967"/>
                </a:lnTo>
                <a:lnTo>
                  <a:pt x="4349" y="2961"/>
                </a:lnTo>
                <a:lnTo>
                  <a:pt x="4343" y="2967"/>
                </a:lnTo>
                <a:lnTo>
                  <a:pt x="4343" y="2961"/>
                </a:lnTo>
                <a:lnTo>
                  <a:pt x="4338" y="2951"/>
                </a:lnTo>
                <a:lnTo>
                  <a:pt x="4343" y="2941"/>
                </a:lnTo>
                <a:lnTo>
                  <a:pt x="4343" y="2935"/>
                </a:lnTo>
                <a:lnTo>
                  <a:pt x="4359" y="2930"/>
                </a:lnTo>
                <a:lnTo>
                  <a:pt x="4349" y="2920"/>
                </a:lnTo>
                <a:lnTo>
                  <a:pt x="4338" y="2904"/>
                </a:lnTo>
                <a:lnTo>
                  <a:pt x="4333" y="2889"/>
                </a:lnTo>
                <a:lnTo>
                  <a:pt x="4328" y="2878"/>
                </a:lnTo>
                <a:lnTo>
                  <a:pt x="4343" y="2863"/>
                </a:lnTo>
                <a:lnTo>
                  <a:pt x="4328" y="2868"/>
                </a:lnTo>
                <a:lnTo>
                  <a:pt x="4328" y="2863"/>
                </a:lnTo>
                <a:lnTo>
                  <a:pt x="4333" y="2857"/>
                </a:lnTo>
                <a:lnTo>
                  <a:pt x="4343" y="2857"/>
                </a:lnTo>
                <a:lnTo>
                  <a:pt x="4343" y="2852"/>
                </a:lnTo>
                <a:lnTo>
                  <a:pt x="4338" y="2857"/>
                </a:lnTo>
                <a:lnTo>
                  <a:pt x="4343" y="2847"/>
                </a:lnTo>
                <a:lnTo>
                  <a:pt x="4338" y="2847"/>
                </a:lnTo>
                <a:lnTo>
                  <a:pt x="4328" y="2847"/>
                </a:lnTo>
                <a:lnTo>
                  <a:pt x="4317" y="2852"/>
                </a:lnTo>
                <a:lnTo>
                  <a:pt x="4317" y="2857"/>
                </a:lnTo>
                <a:lnTo>
                  <a:pt x="4312" y="2863"/>
                </a:lnTo>
                <a:lnTo>
                  <a:pt x="4302" y="2863"/>
                </a:lnTo>
                <a:lnTo>
                  <a:pt x="4307" y="2852"/>
                </a:lnTo>
                <a:lnTo>
                  <a:pt x="4312" y="2842"/>
                </a:lnTo>
                <a:lnTo>
                  <a:pt x="4317" y="2826"/>
                </a:lnTo>
                <a:lnTo>
                  <a:pt x="4333" y="2816"/>
                </a:lnTo>
                <a:lnTo>
                  <a:pt x="4323" y="2795"/>
                </a:lnTo>
                <a:lnTo>
                  <a:pt x="4317" y="2780"/>
                </a:lnTo>
                <a:lnTo>
                  <a:pt x="4317" y="2738"/>
                </a:lnTo>
                <a:lnTo>
                  <a:pt x="4312" y="2743"/>
                </a:lnTo>
                <a:lnTo>
                  <a:pt x="4317" y="2738"/>
                </a:lnTo>
                <a:lnTo>
                  <a:pt x="4312" y="2733"/>
                </a:lnTo>
                <a:lnTo>
                  <a:pt x="4354" y="2717"/>
                </a:lnTo>
                <a:lnTo>
                  <a:pt x="4364" y="2712"/>
                </a:lnTo>
                <a:lnTo>
                  <a:pt x="4354" y="2707"/>
                </a:lnTo>
                <a:lnTo>
                  <a:pt x="4317" y="2696"/>
                </a:lnTo>
                <a:lnTo>
                  <a:pt x="4328" y="2691"/>
                </a:lnTo>
                <a:lnTo>
                  <a:pt x="4323" y="2691"/>
                </a:lnTo>
                <a:lnTo>
                  <a:pt x="4317" y="2686"/>
                </a:lnTo>
                <a:lnTo>
                  <a:pt x="4312" y="2670"/>
                </a:lnTo>
                <a:lnTo>
                  <a:pt x="4307" y="2660"/>
                </a:lnTo>
                <a:lnTo>
                  <a:pt x="4307" y="2665"/>
                </a:lnTo>
                <a:lnTo>
                  <a:pt x="4302" y="2681"/>
                </a:lnTo>
                <a:lnTo>
                  <a:pt x="4292" y="2691"/>
                </a:lnTo>
                <a:lnTo>
                  <a:pt x="4286" y="2660"/>
                </a:lnTo>
                <a:lnTo>
                  <a:pt x="4323" y="2587"/>
                </a:lnTo>
                <a:lnTo>
                  <a:pt x="4333" y="2546"/>
                </a:lnTo>
                <a:lnTo>
                  <a:pt x="4395" y="2546"/>
                </a:lnTo>
                <a:lnTo>
                  <a:pt x="4395" y="2541"/>
                </a:lnTo>
                <a:lnTo>
                  <a:pt x="4349" y="2541"/>
                </a:lnTo>
                <a:lnTo>
                  <a:pt x="4338" y="2541"/>
                </a:lnTo>
                <a:lnTo>
                  <a:pt x="4343" y="2504"/>
                </a:lnTo>
                <a:lnTo>
                  <a:pt x="4343" y="2478"/>
                </a:lnTo>
                <a:lnTo>
                  <a:pt x="4343" y="2447"/>
                </a:lnTo>
                <a:lnTo>
                  <a:pt x="4354" y="2421"/>
                </a:lnTo>
                <a:lnTo>
                  <a:pt x="4359" y="2405"/>
                </a:lnTo>
                <a:lnTo>
                  <a:pt x="4354" y="2395"/>
                </a:lnTo>
                <a:lnTo>
                  <a:pt x="4349" y="2380"/>
                </a:lnTo>
                <a:lnTo>
                  <a:pt x="4338" y="2380"/>
                </a:lnTo>
                <a:lnTo>
                  <a:pt x="4333" y="2400"/>
                </a:lnTo>
                <a:lnTo>
                  <a:pt x="4328" y="2426"/>
                </a:lnTo>
                <a:lnTo>
                  <a:pt x="4328" y="2457"/>
                </a:lnTo>
                <a:lnTo>
                  <a:pt x="4328" y="2520"/>
                </a:lnTo>
                <a:lnTo>
                  <a:pt x="4260" y="2509"/>
                </a:lnTo>
                <a:lnTo>
                  <a:pt x="4240" y="2509"/>
                </a:lnTo>
                <a:lnTo>
                  <a:pt x="4245" y="2504"/>
                </a:lnTo>
                <a:lnTo>
                  <a:pt x="4240" y="2504"/>
                </a:lnTo>
                <a:lnTo>
                  <a:pt x="4234" y="2509"/>
                </a:lnTo>
                <a:lnTo>
                  <a:pt x="4229" y="2509"/>
                </a:lnTo>
                <a:lnTo>
                  <a:pt x="4229" y="2504"/>
                </a:lnTo>
                <a:lnTo>
                  <a:pt x="4234" y="2494"/>
                </a:lnTo>
                <a:lnTo>
                  <a:pt x="4240" y="2483"/>
                </a:lnTo>
                <a:lnTo>
                  <a:pt x="4234" y="2478"/>
                </a:lnTo>
                <a:lnTo>
                  <a:pt x="4229" y="2483"/>
                </a:lnTo>
                <a:lnTo>
                  <a:pt x="4224" y="2483"/>
                </a:lnTo>
                <a:lnTo>
                  <a:pt x="4219" y="2483"/>
                </a:lnTo>
                <a:lnTo>
                  <a:pt x="4234" y="2473"/>
                </a:lnTo>
                <a:lnTo>
                  <a:pt x="4234" y="2468"/>
                </a:lnTo>
                <a:lnTo>
                  <a:pt x="4250" y="2457"/>
                </a:lnTo>
                <a:lnTo>
                  <a:pt x="4234" y="2452"/>
                </a:lnTo>
                <a:lnTo>
                  <a:pt x="4250" y="2447"/>
                </a:lnTo>
                <a:lnTo>
                  <a:pt x="4240" y="2447"/>
                </a:lnTo>
                <a:lnTo>
                  <a:pt x="4240" y="2442"/>
                </a:lnTo>
                <a:lnTo>
                  <a:pt x="4250" y="2431"/>
                </a:lnTo>
                <a:lnTo>
                  <a:pt x="4250" y="2426"/>
                </a:lnTo>
                <a:lnTo>
                  <a:pt x="4245" y="2426"/>
                </a:lnTo>
                <a:lnTo>
                  <a:pt x="4240" y="2431"/>
                </a:lnTo>
                <a:lnTo>
                  <a:pt x="4245" y="2421"/>
                </a:lnTo>
                <a:lnTo>
                  <a:pt x="4250" y="2421"/>
                </a:lnTo>
                <a:lnTo>
                  <a:pt x="4250" y="2405"/>
                </a:lnTo>
                <a:lnTo>
                  <a:pt x="4245" y="2405"/>
                </a:lnTo>
                <a:lnTo>
                  <a:pt x="4240" y="2405"/>
                </a:lnTo>
                <a:lnTo>
                  <a:pt x="4245" y="2411"/>
                </a:lnTo>
                <a:lnTo>
                  <a:pt x="4240" y="2416"/>
                </a:lnTo>
                <a:lnTo>
                  <a:pt x="4224" y="2416"/>
                </a:lnTo>
                <a:lnTo>
                  <a:pt x="4214" y="2416"/>
                </a:lnTo>
                <a:lnTo>
                  <a:pt x="4219" y="2411"/>
                </a:lnTo>
                <a:lnTo>
                  <a:pt x="4208" y="2416"/>
                </a:lnTo>
                <a:lnTo>
                  <a:pt x="4214" y="2405"/>
                </a:lnTo>
                <a:lnTo>
                  <a:pt x="4214" y="2395"/>
                </a:lnTo>
                <a:lnTo>
                  <a:pt x="4214" y="2390"/>
                </a:lnTo>
                <a:lnTo>
                  <a:pt x="4224" y="2380"/>
                </a:lnTo>
                <a:lnTo>
                  <a:pt x="4219" y="2380"/>
                </a:lnTo>
                <a:lnTo>
                  <a:pt x="4214" y="2374"/>
                </a:lnTo>
                <a:lnTo>
                  <a:pt x="4229" y="2369"/>
                </a:lnTo>
                <a:lnTo>
                  <a:pt x="4229" y="2359"/>
                </a:lnTo>
                <a:lnTo>
                  <a:pt x="4203" y="2369"/>
                </a:lnTo>
                <a:lnTo>
                  <a:pt x="4208" y="2354"/>
                </a:lnTo>
                <a:lnTo>
                  <a:pt x="4219" y="2343"/>
                </a:lnTo>
                <a:lnTo>
                  <a:pt x="4224" y="2333"/>
                </a:lnTo>
                <a:lnTo>
                  <a:pt x="4214" y="2333"/>
                </a:lnTo>
                <a:lnTo>
                  <a:pt x="4208" y="2333"/>
                </a:lnTo>
                <a:lnTo>
                  <a:pt x="4208" y="2328"/>
                </a:lnTo>
                <a:lnTo>
                  <a:pt x="4224" y="2312"/>
                </a:lnTo>
                <a:lnTo>
                  <a:pt x="4234" y="2291"/>
                </a:lnTo>
                <a:lnTo>
                  <a:pt x="4255" y="2286"/>
                </a:lnTo>
                <a:lnTo>
                  <a:pt x="4271" y="2276"/>
                </a:lnTo>
                <a:lnTo>
                  <a:pt x="4276" y="2270"/>
                </a:lnTo>
                <a:lnTo>
                  <a:pt x="4245" y="2265"/>
                </a:lnTo>
                <a:lnTo>
                  <a:pt x="4240" y="2265"/>
                </a:lnTo>
                <a:lnTo>
                  <a:pt x="4240" y="2255"/>
                </a:lnTo>
                <a:lnTo>
                  <a:pt x="4245" y="2244"/>
                </a:lnTo>
                <a:lnTo>
                  <a:pt x="4250" y="2234"/>
                </a:lnTo>
                <a:lnTo>
                  <a:pt x="4250" y="2224"/>
                </a:lnTo>
                <a:lnTo>
                  <a:pt x="4245" y="2224"/>
                </a:lnTo>
                <a:lnTo>
                  <a:pt x="4224" y="2234"/>
                </a:lnTo>
                <a:lnTo>
                  <a:pt x="4198" y="2224"/>
                </a:lnTo>
                <a:lnTo>
                  <a:pt x="4214" y="2218"/>
                </a:lnTo>
                <a:lnTo>
                  <a:pt x="4224" y="2213"/>
                </a:lnTo>
                <a:lnTo>
                  <a:pt x="4219" y="2208"/>
                </a:lnTo>
                <a:lnTo>
                  <a:pt x="4193" y="2198"/>
                </a:lnTo>
                <a:lnTo>
                  <a:pt x="4182" y="2192"/>
                </a:lnTo>
                <a:lnTo>
                  <a:pt x="4188" y="2172"/>
                </a:lnTo>
                <a:lnTo>
                  <a:pt x="4198" y="2167"/>
                </a:lnTo>
                <a:lnTo>
                  <a:pt x="4214" y="2167"/>
                </a:lnTo>
                <a:lnTo>
                  <a:pt x="4219" y="2167"/>
                </a:lnTo>
                <a:lnTo>
                  <a:pt x="4219" y="2172"/>
                </a:lnTo>
                <a:lnTo>
                  <a:pt x="4224" y="2182"/>
                </a:lnTo>
                <a:lnTo>
                  <a:pt x="4229" y="2182"/>
                </a:lnTo>
                <a:lnTo>
                  <a:pt x="4234" y="2172"/>
                </a:lnTo>
                <a:lnTo>
                  <a:pt x="4224" y="2161"/>
                </a:lnTo>
                <a:lnTo>
                  <a:pt x="4214" y="2151"/>
                </a:lnTo>
                <a:lnTo>
                  <a:pt x="4214" y="2146"/>
                </a:lnTo>
                <a:lnTo>
                  <a:pt x="4208" y="2141"/>
                </a:lnTo>
                <a:lnTo>
                  <a:pt x="4219" y="2135"/>
                </a:lnTo>
                <a:lnTo>
                  <a:pt x="4224" y="2135"/>
                </a:lnTo>
                <a:lnTo>
                  <a:pt x="4229" y="2125"/>
                </a:lnTo>
                <a:lnTo>
                  <a:pt x="4224" y="2120"/>
                </a:lnTo>
                <a:lnTo>
                  <a:pt x="4203" y="2120"/>
                </a:lnTo>
                <a:lnTo>
                  <a:pt x="4208" y="2115"/>
                </a:lnTo>
                <a:lnTo>
                  <a:pt x="4219" y="2104"/>
                </a:lnTo>
                <a:lnTo>
                  <a:pt x="4234" y="2104"/>
                </a:lnTo>
                <a:lnTo>
                  <a:pt x="4271" y="2104"/>
                </a:lnTo>
                <a:lnTo>
                  <a:pt x="4286" y="2099"/>
                </a:lnTo>
                <a:lnTo>
                  <a:pt x="4292" y="2089"/>
                </a:lnTo>
                <a:lnTo>
                  <a:pt x="4281" y="2063"/>
                </a:lnTo>
                <a:lnTo>
                  <a:pt x="4276" y="2047"/>
                </a:lnTo>
                <a:lnTo>
                  <a:pt x="4276" y="2042"/>
                </a:lnTo>
                <a:lnTo>
                  <a:pt x="4286" y="2037"/>
                </a:lnTo>
                <a:lnTo>
                  <a:pt x="4302" y="2037"/>
                </a:lnTo>
                <a:lnTo>
                  <a:pt x="4323" y="2026"/>
                </a:lnTo>
                <a:lnTo>
                  <a:pt x="4349" y="2011"/>
                </a:lnTo>
                <a:lnTo>
                  <a:pt x="4364" y="1995"/>
                </a:lnTo>
                <a:lnTo>
                  <a:pt x="4349" y="2000"/>
                </a:lnTo>
                <a:lnTo>
                  <a:pt x="4333" y="2000"/>
                </a:lnTo>
                <a:lnTo>
                  <a:pt x="4302" y="1985"/>
                </a:lnTo>
                <a:lnTo>
                  <a:pt x="4323" y="1943"/>
                </a:lnTo>
                <a:lnTo>
                  <a:pt x="4343" y="1912"/>
                </a:lnTo>
                <a:lnTo>
                  <a:pt x="4354" y="1902"/>
                </a:lnTo>
                <a:lnTo>
                  <a:pt x="4359" y="1902"/>
                </a:lnTo>
                <a:lnTo>
                  <a:pt x="4395" y="1896"/>
                </a:lnTo>
                <a:lnTo>
                  <a:pt x="4395" y="1870"/>
                </a:lnTo>
                <a:lnTo>
                  <a:pt x="4390" y="1860"/>
                </a:lnTo>
                <a:lnTo>
                  <a:pt x="4364" y="1839"/>
                </a:lnTo>
                <a:lnTo>
                  <a:pt x="4364" y="1860"/>
                </a:lnTo>
                <a:lnTo>
                  <a:pt x="4364" y="1876"/>
                </a:lnTo>
                <a:lnTo>
                  <a:pt x="4359" y="1891"/>
                </a:lnTo>
                <a:lnTo>
                  <a:pt x="4349" y="1855"/>
                </a:lnTo>
                <a:lnTo>
                  <a:pt x="4349" y="1834"/>
                </a:lnTo>
                <a:lnTo>
                  <a:pt x="4354" y="1818"/>
                </a:lnTo>
                <a:lnTo>
                  <a:pt x="4364" y="1792"/>
                </a:lnTo>
                <a:lnTo>
                  <a:pt x="4395" y="1803"/>
                </a:lnTo>
                <a:lnTo>
                  <a:pt x="4395" y="1455"/>
                </a:lnTo>
                <a:lnTo>
                  <a:pt x="4380" y="1455"/>
                </a:lnTo>
                <a:lnTo>
                  <a:pt x="4364" y="1460"/>
                </a:lnTo>
                <a:lnTo>
                  <a:pt x="4354" y="1444"/>
                </a:lnTo>
                <a:lnTo>
                  <a:pt x="4354" y="1434"/>
                </a:lnTo>
                <a:lnTo>
                  <a:pt x="4359" y="1408"/>
                </a:lnTo>
                <a:lnTo>
                  <a:pt x="4359" y="1372"/>
                </a:lnTo>
                <a:lnTo>
                  <a:pt x="4359" y="1356"/>
                </a:lnTo>
                <a:lnTo>
                  <a:pt x="4354" y="1361"/>
                </a:lnTo>
                <a:lnTo>
                  <a:pt x="4343" y="1377"/>
                </a:lnTo>
                <a:lnTo>
                  <a:pt x="4343" y="1398"/>
                </a:lnTo>
                <a:lnTo>
                  <a:pt x="4343" y="1424"/>
                </a:lnTo>
                <a:lnTo>
                  <a:pt x="4343" y="1444"/>
                </a:lnTo>
                <a:lnTo>
                  <a:pt x="4338" y="1455"/>
                </a:lnTo>
                <a:lnTo>
                  <a:pt x="4333" y="1450"/>
                </a:lnTo>
                <a:lnTo>
                  <a:pt x="4328" y="1429"/>
                </a:lnTo>
                <a:lnTo>
                  <a:pt x="4328" y="1424"/>
                </a:lnTo>
                <a:lnTo>
                  <a:pt x="4323" y="1429"/>
                </a:lnTo>
                <a:lnTo>
                  <a:pt x="4323" y="1444"/>
                </a:lnTo>
                <a:lnTo>
                  <a:pt x="4328" y="1455"/>
                </a:lnTo>
                <a:lnTo>
                  <a:pt x="4333" y="1460"/>
                </a:lnTo>
                <a:lnTo>
                  <a:pt x="4338" y="1460"/>
                </a:lnTo>
                <a:lnTo>
                  <a:pt x="4338" y="1496"/>
                </a:lnTo>
                <a:lnTo>
                  <a:pt x="4317" y="1444"/>
                </a:lnTo>
                <a:lnTo>
                  <a:pt x="4302" y="1387"/>
                </a:lnTo>
                <a:lnTo>
                  <a:pt x="4297" y="1356"/>
                </a:lnTo>
                <a:lnTo>
                  <a:pt x="4286" y="1330"/>
                </a:lnTo>
                <a:lnTo>
                  <a:pt x="4286" y="1299"/>
                </a:lnTo>
                <a:lnTo>
                  <a:pt x="4281" y="1263"/>
                </a:lnTo>
                <a:lnTo>
                  <a:pt x="4281" y="1278"/>
                </a:lnTo>
                <a:lnTo>
                  <a:pt x="4281" y="1304"/>
                </a:lnTo>
                <a:lnTo>
                  <a:pt x="4276" y="1309"/>
                </a:lnTo>
                <a:lnTo>
                  <a:pt x="4281" y="1299"/>
                </a:lnTo>
                <a:lnTo>
                  <a:pt x="4276" y="1252"/>
                </a:lnTo>
                <a:lnTo>
                  <a:pt x="4276" y="1257"/>
                </a:lnTo>
                <a:lnTo>
                  <a:pt x="4271" y="1257"/>
                </a:lnTo>
                <a:lnTo>
                  <a:pt x="4266" y="1242"/>
                </a:lnTo>
                <a:lnTo>
                  <a:pt x="4266" y="1247"/>
                </a:lnTo>
                <a:lnTo>
                  <a:pt x="4260" y="1190"/>
                </a:lnTo>
                <a:lnTo>
                  <a:pt x="4255" y="1195"/>
                </a:lnTo>
                <a:lnTo>
                  <a:pt x="4255" y="1211"/>
                </a:lnTo>
                <a:lnTo>
                  <a:pt x="4250" y="1190"/>
                </a:lnTo>
                <a:lnTo>
                  <a:pt x="4250" y="1174"/>
                </a:lnTo>
                <a:lnTo>
                  <a:pt x="4245" y="1143"/>
                </a:lnTo>
                <a:lnTo>
                  <a:pt x="4245" y="1138"/>
                </a:lnTo>
                <a:lnTo>
                  <a:pt x="4245" y="1133"/>
                </a:lnTo>
                <a:lnTo>
                  <a:pt x="4245" y="1128"/>
                </a:lnTo>
                <a:lnTo>
                  <a:pt x="4240" y="1117"/>
                </a:lnTo>
                <a:lnTo>
                  <a:pt x="4234" y="1128"/>
                </a:lnTo>
                <a:lnTo>
                  <a:pt x="4229" y="1169"/>
                </a:lnTo>
                <a:lnTo>
                  <a:pt x="4224" y="1205"/>
                </a:lnTo>
                <a:lnTo>
                  <a:pt x="4224" y="1247"/>
                </a:lnTo>
                <a:lnTo>
                  <a:pt x="4229" y="1263"/>
                </a:lnTo>
                <a:lnTo>
                  <a:pt x="4240" y="1226"/>
                </a:lnTo>
                <a:lnTo>
                  <a:pt x="4240" y="1205"/>
                </a:lnTo>
                <a:lnTo>
                  <a:pt x="4245" y="1200"/>
                </a:lnTo>
                <a:lnTo>
                  <a:pt x="4245" y="1221"/>
                </a:lnTo>
                <a:lnTo>
                  <a:pt x="4250" y="1242"/>
                </a:lnTo>
                <a:lnTo>
                  <a:pt x="4250" y="1237"/>
                </a:lnTo>
                <a:lnTo>
                  <a:pt x="4250" y="1242"/>
                </a:lnTo>
                <a:lnTo>
                  <a:pt x="4255" y="1257"/>
                </a:lnTo>
                <a:lnTo>
                  <a:pt x="4245" y="1268"/>
                </a:lnTo>
                <a:lnTo>
                  <a:pt x="4245" y="1273"/>
                </a:lnTo>
                <a:lnTo>
                  <a:pt x="4245" y="1268"/>
                </a:lnTo>
                <a:lnTo>
                  <a:pt x="4245" y="1247"/>
                </a:lnTo>
                <a:lnTo>
                  <a:pt x="4245" y="1237"/>
                </a:lnTo>
                <a:lnTo>
                  <a:pt x="4240" y="1242"/>
                </a:lnTo>
                <a:lnTo>
                  <a:pt x="4234" y="1294"/>
                </a:lnTo>
                <a:lnTo>
                  <a:pt x="4240" y="1315"/>
                </a:lnTo>
                <a:lnTo>
                  <a:pt x="4250" y="1325"/>
                </a:lnTo>
                <a:lnTo>
                  <a:pt x="4260" y="1330"/>
                </a:lnTo>
                <a:lnTo>
                  <a:pt x="4276" y="1330"/>
                </a:lnTo>
                <a:lnTo>
                  <a:pt x="4276" y="1356"/>
                </a:lnTo>
                <a:lnTo>
                  <a:pt x="4271" y="1377"/>
                </a:lnTo>
                <a:lnTo>
                  <a:pt x="4240" y="1341"/>
                </a:lnTo>
                <a:lnTo>
                  <a:pt x="4260" y="1450"/>
                </a:lnTo>
                <a:lnTo>
                  <a:pt x="4276" y="1616"/>
                </a:lnTo>
                <a:lnTo>
                  <a:pt x="4276" y="1673"/>
                </a:lnTo>
                <a:lnTo>
                  <a:pt x="4255" y="1476"/>
                </a:lnTo>
                <a:lnTo>
                  <a:pt x="4234" y="1330"/>
                </a:lnTo>
                <a:lnTo>
                  <a:pt x="4224" y="1315"/>
                </a:lnTo>
                <a:lnTo>
                  <a:pt x="4214" y="1294"/>
                </a:lnTo>
                <a:lnTo>
                  <a:pt x="4203" y="1247"/>
                </a:lnTo>
                <a:lnTo>
                  <a:pt x="4198" y="1226"/>
                </a:lnTo>
                <a:lnTo>
                  <a:pt x="4203" y="1211"/>
                </a:lnTo>
                <a:lnTo>
                  <a:pt x="4208" y="1200"/>
                </a:lnTo>
                <a:lnTo>
                  <a:pt x="4198" y="1159"/>
                </a:lnTo>
                <a:lnTo>
                  <a:pt x="4198" y="1169"/>
                </a:lnTo>
                <a:lnTo>
                  <a:pt x="4193" y="1153"/>
                </a:lnTo>
                <a:lnTo>
                  <a:pt x="4193" y="1128"/>
                </a:lnTo>
                <a:lnTo>
                  <a:pt x="4188" y="1107"/>
                </a:lnTo>
                <a:lnTo>
                  <a:pt x="4182" y="1133"/>
                </a:lnTo>
                <a:lnTo>
                  <a:pt x="4182" y="1159"/>
                </a:lnTo>
                <a:lnTo>
                  <a:pt x="4182" y="1164"/>
                </a:lnTo>
                <a:lnTo>
                  <a:pt x="4177" y="1138"/>
                </a:lnTo>
                <a:lnTo>
                  <a:pt x="4177" y="1143"/>
                </a:lnTo>
                <a:lnTo>
                  <a:pt x="4172" y="1148"/>
                </a:lnTo>
                <a:lnTo>
                  <a:pt x="4177" y="1133"/>
                </a:lnTo>
                <a:lnTo>
                  <a:pt x="4177" y="1128"/>
                </a:lnTo>
                <a:lnTo>
                  <a:pt x="4172" y="1081"/>
                </a:lnTo>
                <a:lnTo>
                  <a:pt x="4167" y="1081"/>
                </a:lnTo>
                <a:lnTo>
                  <a:pt x="4167" y="1076"/>
                </a:lnTo>
                <a:lnTo>
                  <a:pt x="4167" y="1060"/>
                </a:lnTo>
                <a:lnTo>
                  <a:pt x="4162" y="1070"/>
                </a:lnTo>
                <a:lnTo>
                  <a:pt x="4162" y="1044"/>
                </a:lnTo>
                <a:lnTo>
                  <a:pt x="4151" y="1008"/>
                </a:lnTo>
                <a:lnTo>
                  <a:pt x="4156" y="1055"/>
                </a:lnTo>
                <a:lnTo>
                  <a:pt x="4167" y="1143"/>
                </a:lnTo>
                <a:lnTo>
                  <a:pt x="4167" y="1159"/>
                </a:lnTo>
                <a:lnTo>
                  <a:pt x="4167" y="1153"/>
                </a:lnTo>
                <a:lnTo>
                  <a:pt x="4172" y="1174"/>
                </a:lnTo>
                <a:lnTo>
                  <a:pt x="4167" y="1128"/>
                </a:lnTo>
                <a:lnTo>
                  <a:pt x="4182" y="1216"/>
                </a:lnTo>
                <a:lnTo>
                  <a:pt x="4193" y="1309"/>
                </a:lnTo>
                <a:lnTo>
                  <a:pt x="4177" y="1221"/>
                </a:lnTo>
                <a:lnTo>
                  <a:pt x="4177" y="1205"/>
                </a:lnTo>
                <a:lnTo>
                  <a:pt x="4177" y="1216"/>
                </a:lnTo>
                <a:lnTo>
                  <a:pt x="4182" y="1273"/>
                </a:lnTo>
                <a:lnTo>
                  <a:pt x="4188" y="1372"/>
                </a:lnTo>
                <a:lnTo>
                  <a:pt x="4193" y="1387"/>
                </a:lnTo>
                <a:lnTo>
                  <a:pt x="4193" y="1377"/>
                </a:lnTo>
                <a:lnTo>
                  <a:pt x="4188" y="1346"/>
                </a:lnTo>
                <a:lnTo>
                  <a:pt x="4188" y="1315"/>
                </a:lnTo>
                <a:lnTo>
                  <a:pt x="4193" y="1341"/>
                </a:lnTo>
                <a:lnTo>
                  <a:pt x="4193" y="1366"/>
                </a:lnTo>
                <a:lnTo>
                  <a:pt x="4193" y="1356"/>
                </a:lnTo>
                <a:lnTo>
                  <a:pt x="4198" y="1366"/>
                </a:lnTo>
                <a:lnTo>
                  <a:pt x="4198" y="1398"/>
                </a:lnTo>
                <a:lnTo>
                  <a:pt x="4193" y="1366"/>
                </a:lnTo>
                <a:lnTo>
                  <a:pt x="4193" y="1356"/>
                </a:lnTo>
                <a:lnTo>
                  <a:pt x="4193" y="1366"/>
                </a:lnTo>
                <a:lnTo>
                  <a:pt x="4198" y="1429"/>
                </a:lnTo>
                <a:lnTo>
                  <a:pt x="4203" y="1460"/>
                </a:lnTo>
                <a:lnTo>
                  <a:pt x="4208" y="1481"/>
                </a:lnTo>
                <a:lnTo>
                  <a:pt x="4214" y="1481"/>
                </a:lnTo>
                <a:lnTo>
                  <a:pt x="4219" y="1543"/>
                </a:lnTo>
                <a:lnTo>
                  <a:pt x="4198" y="1455"/>
                </a:lnTo>
                <a:lnTo>
                  <a:pt x="4182" y="1366"/>
                </a:lnTo>
                <a:lnTo>
                  <a:pt x="4177" y="1315"/>
                </a:lnTo>
                <a:lnTo>
                  <a:pt x="4177" y="1304"/>
                </a:lnTo>
                <a:lnTo>
                  <a:pt x="4177" y="1283"/>
                </a:lnTo>
                <a:lnTo>
                  <a:pt x="4167" y="1205"/>
                </a:lnTo>
                <a:lnTo>
                  <a:pt x="4172" y="1263"/>
                </a:lnTo>
                <a:lnTo>
                  <a:pt x="4167" y="1247"/>
                </a:lnTo>
                <a:lnTo>
                  <a:pt x="4162" y="1164"/>
                </a:lnTo>
                <a:lnTo>
                  <a:pt x="4162" y="1231"/>
                </a:lnTo>
                <a:lnTo>
                  <a:pt x="4162" y="1216"/>
                </a:lnTo>
                <a:lnTo>
                  <a:pt x="4156" y="1148"/>
                </a:lnTo>
                <a:lnTo>
                  <a:pt x="4156" y="1159"/>
                </a:lnTo>
                <a:lnTo>
                  <a:pt x="4151" y="1148"/>
                </a:lnTo>
                <a:lnTo>
                  <a:pt x="4151" y="1122"/>
                </a:lnTo>
                <a:lnTo>
                  <a:pt x="4151" y="1133"/>
                </a:lnTo>
                <a:lnTo>
                  <a:pt x="4151" y="1138"/>
                </a:lnTo>
                <a:lnTo>
                  <a:pt x="4151" y="1133"/>
                </a:lnTo>
                <a:lnTo>
                  <a:pt x="4141" y="1044"/>
                </a:lnTo>
                <a:lnTo>
                  <a:pt x="4141" y="1039"/>
                </a:lnTo>
                <a:lnTo>
                  <a:pt x="4136" y="1044"/>
                </a:lnTo>
                <a:lnTo>
                  <a:pt x="4136" y="1029"/>
                </a:lnTo>
                <a:lnTo>
                  <a:pt x="4130" y="1013"/>
                </a:lnTo>
                <a:lnTo>
                  <a:pt x="4130" y="977"/>
                </a:lnTo>
                <a:lnTo>
                  <a:pt x="4125" y="956"/>
                </a:lnTo>
                <a:lnTo>
                  <a:pt x="4125" y="946"/>
                </a:lnTo>
                <a:lnTo>
                  <a:pt x="4115" y="920"/>
                </a:lnTo>
                <a:lnTo>
                  <a:pt x="4115" y="966"/>
                </a:lnTo>
                <a:lnTo>
                  <a:pt x="4110" y="909"/>
                </a:lnTo>
                <a:lnTo>
                  <a:pt x="4104" y="904"/>
                </a:lnTo>
                <a:lnTo>
                  <a:pt x="4104" y="920"/>
                </a:lnTo>
                <a:lnTo>
                  <a:pt x="4099" y="899"/>
                </a:lnTo>
                <a:lnTo>
                  <a:pt x="4120" y="1242"/>
                </a:lnTo>
                <a:lnTo>
                  <a:pt x="4094" y="863"/>
                </a:lnTo>
                <a:lnTo>
                  <a:pt x="4094" y="847"/>
                </a:lnTo>
                <a:lnTo>
                  <a:pt x="4094" y="774"/>
                </a:lnTo>
                <a:lnTo>
                  <a:pt x="4099" y="821"/>
                </a:lnTo>
                <a:lnTo>
                  <a:pt x="4099" y="707"/>
                </a:lnTo>
                <a:lnTo>
                  <a:pt x="4115" y="920"/>
                </a:lnTo>
                <a:lnTo>
                  <a:pt x="4125" y="946"/>
                </a:lnTo>
                <a:lnTo>
                  <a:pt x="4120" y="883"/>
                </a:lnTo>
                <a:lnTo>
                  <a:pt x="4115" y="837"/>
                </a:lnTo>
                <a:lnTo>
                  <a:pt x="4120" y="868"/>
                </a:lnTo>
                <a:lnTo>
                  <a:pt x="4125" y="946"/>
                </a:lnTo>
                <a:lnTo>
                  <a:pt x="4130" y="951"/>
                </a:lnTo>
                <a:lnTo>
                  <a:pt x="4110" y="774"/>
                </a:lnTo>
                <a:lnTo>
                  <a:pt x="4104" y="686"/>
                </a:lnTo>
                <a:lnTo>
                  <a:pt x="4110" y="759"/>
                </a:lnTo>
                <a:lnTo>
                  <a:pt x="4115" y="769"/>
                </a:lnTo>
                <a:lnTo>
                  <a:pt x="4110" y="738"/>
                </a:lnTo>
                <a:lnTo>
                  <a:pt x="4099" y="603"/>
                </a:lnTo>
                <a:lnTo>
                  <a:pt x="4099" y="598"/>
                </a:lnTo>
                <a:lnTo>
                  <a:pt x="4104" y="608"/>
                </a:lnTo>
                <a:lnTo>
                  <a:pt x="4104" y="634"/>
                </a:lnTo>
                <a:lnTo>
                  <a:pt x="4110" y="650"/>
                </a:lnTo>
                <a:lnTo>
                  <a:pt x="4115" y="722"/>
                </a:lnTo>
                <a:lnTo>
                  <a:pt x="4115" y="743"/>
                </a:lnTo>
                <a:lnTo>
                  <a:pt x="4115" y="738"/>
                </a:lnTo>
                <a:lnTo>
                  <a:pt x="4115" y="712"/>
                </a:lnTo>
                <a:lnTo>
                  <a:pt x="4120" y="774"/>
                </a:lnTo>
                <a:lnTo>
                  <a:pt x="4120" y="816"/>
                </a:lnTo>
                <a:lnTo>
                  <a:pt x="4120" y="831"/>
                </a:lnTo>
                <a:lnTo>
                  <a:pt x="4125" y="826"/>
                </a:lnTo>
                <a:lnTo>
                  <a:pt x="4125" y="821"/>
                </a:lnTo>
                <a:lnTo>
                  <a:pt x="4125" y="826"/>
                </a:lnTo>
                <a:lnTo>
                  <a:pt x="4130" y="873"/>
                </a:lnTo>
                <a:lnTo>
                  <a:pt x="4136" y="935"/>
                </a:lnTo>
                <a:lnTo>
                  <a:pt x="4136" y="946"/>
                </a:lnTo>
                <a:lnTo>
                  <a:pt x="4136" y="935"/>
                </a:lnTo>
                <a:lnTo>
                  <a:pt x="4136" y="909"/>
                </a:lnTo>
                <a:lnTo>
                  <a:pt x="4130" y="831"/>
                </a:lnTo>
                <a:lnTo>
                  <a:pt x="4130" y="816"/>
                </a:lnTo>
                <a:lnTo>
                  <a:pt x="4141" y="883"/>
                </a:lnTo>
                <a:lnTo>
                  <a:pt x="4141" y="889"/>
                </a:lnTo>
                <a:lnTo>
                  <a:pt x="4141" y="883"/>
                </a:lnTo>
                <a:lnTo>
                  <a:pt x="4136" y="878"/>
                </a:lnTo>
                <a:lnTo>
                  <a:pt x="4141" y="925"/>
                </a:lnTo>
                <a:lnTo>
                  <a:pt x="4146" y="920"/>
                </a:lnTo>
                <a:lnTo>
                  <a:pt x="4141" y="878"/>
                </a:lnTo>
                <a:lnTo>
                  <a:pt x="4146" y="842"/>
                </a:lnTo>
                <a:lnTo>
                  <a:pt x="4146" y="837"/>
                </a:lnTo>
                <a:lnTo>
                  <a:pt x="4146" y="847"/>
                </a:lnTo>
                <a:lnTo>
                  <a:pt x="4151" y="863"/>
                </a:lnTo>
                <a:lnTo>
                  <a:pt x="4156" y="920"/>
                </a:lnTo>
                <a:lnTo>
                  <a:pt x="4156" y="935"/>
                </a:lnTo>
                <a:lnTo>
                  <a:pt x="4162" y="920"/>
                </a:lnTo>
                <a:lnTo>
                  <a:pt x="4162" y="873"/>
                </a:lnTo>
                <a:lnTo>
                  <a:pt x="4162" y="785"/>
                </a:lnTo>
                <a:lnTo>
                  <a:pt x="4167" y="722"/>
                </a:lnTo>
                <a:lnTo>
                  <a:pt x="4167" y="712"/>
                </a:lnTo>
                <a:lnTo>
                  <a:pt x="4172" y="722"/>
                </a:lnTo>
                <a:lnTo>
                  <a:pt x="4177" y="774"/>
                </a:lnTo>
                <a:lnTo>
                  <a:pt x="4177" y="779"/>
                </a:lnTo>
                <a:lnTo>
                  <a:pt x="4182" y="769"/>
                </a:lnTo>
                <a:lnTo>
                  <a:pt x="4193" y="696"/>
                </a:lnTo>
                <a:lnTo>
                  <a:pt x="4172" y="655"/>
                </a:lnTo>
                <a:lnTo>
                  <a:pt x="4172" y="644"/>
                </a:lnTo>
                <a:lnTo>
                  <a:pt x="4177" y="634"/>
                </a:lnTo>
                <a:lnTo>
                  <a:pt x="4193" y="634"/>
                </a:lnTo>
                <a:lnTo>
                  <a:pt x="4208" y="639"/>
                </a:lnTo>
                <a:lnTo>
                  <a:pt x="4224" y="639"/>
                </a:lnTo>
                <a:lnTo>
                  <a:pt x="4224" y="644"/>
                </a:lnTo>
                <a:lnTo>
                  <a:pt x="4240" y="655"/>
                </a:lnTo>
                <a:lnTo>
                  <a:pt x="4245" y="660"/>
                </a:lnTo>
                <a:lnTo>
                  <a:pt x="4229" y="686"/>
                </a:lnTo>
                <a:lnTo>
                  <a:pt x="4208" y="707"/>
                </a:lnTo>
                <a:lnTo>
                  <a:pt x="4198" y="696"/>
                </a:lnTo>
                <a:lnTo>
                  <a:pt x="4198" y="743"/>
                </a:lnTo>
                <a:lnTo>
                  <a:pt x="4198" y="764"/>
                </a:lnTo>
                <a:lnTo>
                  <a:pt x="4203" y="753"/>
                </a:lnTo>
                <a:lnTo>
                  <a:pt x="4208" y="733"/>
                </a:lnTo>
                <a:lnTo>
                  <a:pt x="4214" y="753"/>
                </a:lnTo>
                <a:lnTo>
                  <a:pt x="4203" y="779"/>
                </a:lnTo>
                <a:lnTo>
                  <a:pt x="4182" y="816"/>
                </a:lnTo>
                <a:lnTo>
                  <a:pt x="4182" y="831"/>
                </a:lnTo>
                <a:lnTo>
                  <a:pt x="4188" y="826"/>
                </a:lnTo>
                <a:lnTo>
                  <a:pt x="4198" y="821"/>
                </a:lnTo>
                <a:lnTo>
                  <a:pt x="4203" y="821"/>
                </a:lnTo>
                <a:lnTo>
                  <a:pt x="4203" y="826"/>
                </a:lnTo>
                <a:lnTo>
                  <a:pt x="4198" y="842"/>
                </a:lnTo>
                <a:lnTo>
                  <a:pt x="4193" y="863"/>
                </a:lnTo>
                <a:lnTo>
                  <a:pt x="4188" y="878"/>
                </a:lnTo>
                <a:lnTo>
                  <a:pt x="4193" y="904"/>
                </a:lnTo>
                <a:lnTo>
                  <a:pt x="4193" y="915"/>
                </a:lnTo>
                <a:lnTo>
                  <a:pt x="4198" y="904"/>
                </a:lnTo>
                <a:lnTo>
                  <a:pt x="4203" y="889"/>
                </a:lnTo>
                <a:lnTo>
                  <a:pt x="4214" y="826"/>
                </a:lnTo>
                <a:lnTo>
                  <a:pt x="4224" y="816"/>
                </a:lnTo>
                <a:lnTo>
                  <a:pt x="4234" y="863"/>
                </a:lnTo>
                <a:lnTo>
                  <a:pt x="4234" y="868"/>
                </a:lnTo>
                <a:lnTo>
                  <a:pt x="4229" y="868"/>
                </a:lnTo>
                <a:lnTo>
                  <a:pt x="4224" y="863"/>
                </a:lnTo>
                <a:lnTo>
                  <a:pt x="4219" y="863"/>
                </a:lnTo>
                <a:lnTo>
                  <a:pt x="4214" y="920"/>
                </a:lnTo>
                <a:lnTo>
                  <a:pt x="4234" y="909"/>
                </a:lnTo>
                <a:lnTo>
                  <a:pt x="4234" y="904"/>
                </a:lnTo>
                <a:lnTo>
                  <a:pt x="4234" y="909"/>
                </a:lnTo>
                <a:lnTo>
                  <a:pt x="4266" y="894"/>
                </a:lnTo>
                <a:lnTo>
                  <a:pt x="4286" y="883"/>
                </a:lnTo>
                <a:lnTo>
                  <a:pt x="4292" y="868"/>
                </a:lnTo>
                <a:lnTo>
                  <a:pt x="4286" y="847"/>
                </a:lnTo>
                <a:lnTo>
                  <a:pt x="4271" y="821"/>
                </a:lnTo>
                <a:lnTo>
                  <a:pt x="4281" y="800"/>
                </a:lnTo>
                <a:lnTo>
                  <a:pt x="4281" y="779"/>
                </a:lnTo>
                <a:lnTo>
                  <a:pt x="4281" y="774"/>
                </a:lnTo>
                <a:lnTo>
                  <a:pt x="4286" y="774"/>
                </a:lnTo>
                <a:lnTo>
                  <a:pt x="4302" y="769"/>
                </a:lnTo>
                <a:lnTo>
                  <a:pt x="4312" y="769"/>
                </a:lnTo>
                <a:lnTo>
                  <a:pt x="4323" y="764"/>
                </a:lnTo>
                <a:lnTo>
                  <a:pt x="4317" y="764"/>
                </a:lnTo>
                <a:lnTo>
                  <a:pt x="4307" y="764"/>
                </a:lnTo>
                <a:lnTo>
                  <a:pt x="4276" y="769"/>
                </a:lnTo>
                <a:lnTo>
                  <a:pt x="4271" y="759"/>
                </a:lnTo>
                <a:lnTo>
                  <a:pt x="4297" y="753"/>
                </a:lnTo>
                <a:lnTo>
                  <a:pt x="4271" y="753"/>
                </a:lnTo>
                <a:lnTo>
                  <a:pt x="4260" y="738"/>
                </a:lnTo>
                <a:lnTo>
                  <a:pt x="4250" y="727"/>
                </a:lnTo>
                <a:lnTo>
                  <a:pt x="4260" y="717"/>
                </a:lnTo>
                <a:lnTo>
                  <a:pt x="4271" y="707"/>
                </a:lnTo>
                <a:lnTo>
                  <a:pt x="4266" y="712"/>
                </a:lnTo>
                <a:lnTo>
                  <a:pt x="4240" y="722"/>
                </a:lnTo>
                <a:lnTo>
                  <a:pt x="4234" y="717"/>
                </a:lnTo>
                <a:lnTo>
                  <a:pt x="4245" y="712"/>
                </a:lnTo>
                <a:lnTo>
                  <a:pt x="4255" y="707"/>
                </a:lnTo>
                <a:lnTo>
                  <a:pt x="4260" y="696"/>
                </a:lnTo>
                <a:lnTo>
                  <a:pt x="4260" y="691"/>
                </a:lnTo>
                <a:lnTo>
                  <a:pt x="4250" y="696"/>
                </a:lnTo>
                <a:lnTo>
                  <a:pt x="4234" y="707"/>
                </a:lnTo>
                <a:lnTo>
                  <a:pt x="4229" y="707"/>
                </a:lnTo>
                <a:lnTo>
                  <a:pt x="4234" y="691"/>
                </a:lnTo>
                <a:lnTo>
                  <a:pt x="4250" y="660"/>
                </a:lnTo>
                <a:lnTo>
                  <a:pt x="4271" y="670"/>
                </a:lnTo>
                <a:lnTo>
                  <a:pt x="4276" y="670"/>
                </a:lnTo>
                <a:lnTo>
                  <a:pt x="4276" y="681"/>
                </a:lnTo>
                <a:lnTo>
                  <a:pt x="4276" y="696"/>
                </a:lnTo>
                <a:lnTo>
                  <a:pt x="4281" y="707"/>
                </a:lnTo>
                <a:lnTo>
                  <a:pt x="4286" y="717"/>
                </a:lnTo>
                <a:lnTo>
                  <a:pt x="4307" y="722"/>
                </a:lnTo>
                <a:lnTo>
                  <a:pt x="4317" y="733"/>
                </a:lnTo>
                <a:lnTo>
                  <a:pt x="4323" y="733"/>
                </a:lnTo>
                <a:lnTo>
                  <a:pt x="4312" y="722"/>
                </a:lnTo>
                <a:lnTo>
                  <a:pt x="4354" y="722"/>
                </a:lnTo>
                <a:lnTo>
                  <a:pt x="4333" y="733"/>
                </a:lnTo>
                <a:lnTo>
                  <a:pt x="4323" y="733"/>
                </a:lnTo>
                <a:lnTo>
                  <a:pt x="4338" y="774"/>
                </a:lnTo>
                <a:lnTo>
                  <a:pt x="4343" y="800"/>
                </a:lnTo>
                <a:lnTo>
                  <a:pt x="4343" y="842"/>
                </a:lnTo>
                <a:lnTo>
                  <a:pt x="4343" y="909"/>
                </a:lnTo>
                <a:lnTo>
                  <a:pt x="4343" y="966"/>
                </a:lnTo>
                <a:lnTo>
                  <a:pt x="4343" y="982"/>
                </a:lnTo>
                <a:lnTo>
                  <a:pt x="4349" y="992"/>
                </a:lnTo>
                <a:lnTo>
                  <a:pt x="4359" y="1003"/>
                </a:lnTo>
                <a:lnTo>
                  <a:pt x="4375" y="1008"/>
                </a:lnTo>
                <a:lnTo>
                  <a:pt x="4395" y="1018"/>
                </a:lnTo>
                <a:lnTo>
                  <a:pt x="4395" y="587"/>
                </a:lnTo>
                <a:lnTo>
                  <a:pt x="4380" y="577"/>
                </a:lnTo>
                <a:lnTo>
                  <a:pt x="4364" y="556"/>
                </a:lnTo>
                <a:lnTo>
                  <a:pt x="4364" y="535"/>
                </a:lnTo>
                <a:lnTo>
                  <a:pt x="4369" y="515"/>
                </a:lnTo>
                <a:lnTo>
                  <a:pt x="2276" y="2364"/>
                </a:lnTo>
                <a:lnTo>
                  <a:pt x="3964" y="151"/>
                </a:lnTo>
                <a:lnTo>
                  <a:pt x="3964" y="146"/>
                </a:lnTo>
                <a:lnTo>
                  <a:pt x="3969" y="146"/>
                </a:lnTo>
                <a:lnTo>
                  <a:pt x="3964" y="151"/>
                </a:lnTo>
                <a:lnTo>
                  <a:pt x="2276" y="2364"/>
                </a:lnTo>
                <a:lnTo>
                  <a:pt x="3164" y="733"/>
                </a:lnTo>
                <a:lnTo>
                  <a:pt x="3133" y="743"/>
                </a:lnTo>
                <a:lnTo>
                  <a:pt x="3112" y="748"/>
                </a:lnTo>
                <a:lnTo>
                  <a:pt x="3091" y="753"/>
                </a:lnTo>
                <a:lnTo>
                  <a:pt x="3065" y="759"/>
                </a:lnTo>
                <a:lnTo>
                  <a:pt x="3055" y="722"/>
                </a:lnTo>
                <a:lnTo>
                  <a:pt x="3081" y="707"/>
                </a:lnTo>
                <a:lnTo>
                  <a:pt x="3097" y="702"/>
                </a:lnTo>
                <a:lnTo>
                  <a:pt x="3117" y="702"/>
                </a:lnTo>
                <a:lnTo>
                  <a:pt x="3133" y="702"/>
                </a:lnTo>
                <a:lnTo>
                  <a:pt x="3149" y="702"/>
                </a:lnTo>
                <a:lnTo>
                  <a:pt x="3175" y="686"/>
                </a:lnTo>
                <a:lnTo>
                  <a:pt x="3195" y="686"/>
                </a:lnTo>
                <a:lnTo>
                  <a:pt x="3211" y="691"/>
                </a:lnTo>
                <a:lnTo>
                  <a:pt x="3226" y="702"/>
                </a:lnTo>
                <a:lnTo>
                  <a:pt x="3232" y="717"/>
                </a:lnTo>
                <a:lnTo>
                  <a:pt x="3211" y="722"/>
                </a:lnTo>
                <a:lnTo>
                  <a:pt x="3200" y="722"/>
                </a:lnTo>
                <a:lnTo>
                  <a:pt x="3195" y="727"/>
                </a:lnTo>
                <a:lnTo>
                  <a:pt x="3159" y="738"/>
                </a:lnTo>
                <a:lnTo>
                  <a:pt x="3143" y="743"/>
                </a:lnTo>
                <a:lnTo>
                  <a:pt x="3149" y="738"/>
                </a:lnTo>
                <a:lnTo>
                  <a:pt x="3164" y="733"/>
                </a:lnTo>
                <a:lnTo>
                  <a:pt x="2276" y="2364"/>
                </a:lnTo>
                <a:lnTo>
                  <a:pt x="3226" y="733"/>
                </a:lnTo>
                <a:lnTo>
                  <a:pt x="3216" y="738"/>
                </a:lnTo>
                <a:lnTo>
                  <a:pt x="3200" y="738"/>
                </a:lnTo>
                <a:lnTo>
                  <a:pt x="3185" y="738"/>
                </a:lnTo>
                <a:lnTo>
                  <a:pt x="3175" y="743"/>
                </a:lnTo>
                <a:lnTo>
                  <a:pt x="3159" y="748"/>
                </a:lnTo>
                <a:lnTo>
                  <a:pt x="3159" y="743"/>
                </a:lnTo>
                <a:lnTo>
                  <a:pt x="3169" y="738"/>
                </a:lnTo>
                <a:lnTo>
                  <a:pt x="3237" y="722"/>
                </a:lnTo>
                <a:lnTo>
                  <a:pt x="3237" y="727"/>
                </a:lnTo>
                <a:lnTo>
                  <a:pt x="3237" y="733"/>
                </a:lnTo>
                <a:lnTo>
                  <a:pt x="3226" y="733"/>
                </a:lnTo>
                <a:lnTo>
                  <a:pt x="2276" y="2364"/>
                </a:lnTo>
                <a:lnTo>
                  <a:pt x="3330" y="779"/>
                </a:lnTo>
                <a:lnTo>
                  <a:pt x="3315" y="769"/>
                </a:lnTo>
                <a:lnTo>
                  <a:pt x="3330" y="774"/>
                </a:lnTo>
                <a:lnTo>
                  <a:pt x="3330" y="779"/>
                </a:lnTo>
                <a:lnTo>
                  <a:pt x="2276" y="2364"/>
                </a:lnTo>
                <a:lnTo>
                  <a:pt x="3258" y="1086"/>
                </a:lnTo>
                <a:lnTo>
                  <a:pt x="3325" y="1065"/>
                </a:lnTo>
                <a:lnTo>
                  <a:pt x="3330" y="1070"/>
                </a:lnTo>
                <a:lnTo>
                  <a:pt x="3258" y="1086"/>
                </a:lnTo>
                <a:lnTo>
                  <a:pt x="2276" y="2364"/>
                </a:lnTo>
                <a:lnTo>
                  <a:pt x="3330" y="1044"/>
                </a:lnTo>
                <a:lnTo>
                  <a:pt x="3299" y="1050"/>
                </a:lnTo>
                <a:lnTo>
                  <a:pt x="3232" y="1065"/>
                </a:lnTo>
                <a:lnTo>
                  <a:pt x="3175" y="1070"/>
                </a:lnTo>
                <a:lnTo>
                  <a:pt x="3154" y="1070"/>
                </a:lnTo>
                <a:lnTo>
                  <a:pt x="3143" y="1065"/>
                </a:lnTo>
                <a:lnTo>
                  <a:pt x="3138" y="1060"/>
                </a:lnTo>
                <a:lnTo>
                  <a:pt x="3138" y="1050"/>
                </a:lnTo>
                <a:lnTo>
                  <a:pt x="3154" y="1055"/>
                </a:lnTo>
                <a:lnTo>
                  <a:pt x="3185" y="1055"/>
                </a:lnTo>
                <a:lnTo>
                  <a:pt x="3247" y="1044"/>
                </a:lnTo>
                <a:lnTo>
                  <a:pt x="3346" y="1018"/>
                </a:lnTo>
                <a:lnTo>
                  <a:pt x="3330" y="1044"/>
                </a:lnTo>
                <a:lnTo>
                  <a:pt x="2276" y="2364"/>
                </a:lnTo>
                <a:lnTo>
                  <a:pt x="3367" y="1055"/>
                </a:lnTo>
                <a:lnTo>
                  <a:pt x="3367" y="1044"/>
                </a:lnTo>
                <a:lnTo>
                  <a:pt x="3377" y="1039"/>
                </a:lnTo>
                <a:lnTo>
                  <a:pt x="3382" y="1055"/>
                </a:lnTo>
                <a:lnTo>
                  <a:pt x="3367" y="1055"/>
                </a:lnTo>
                <a:lnTo>
                  <a:pt x="2276" y="2364"/>
                </a:lnTo>
                <a:lnTo>
                  <a:pt x="286" y="2941"/>
                </a:lnTo>
                <a:lnTo>
                  <a:pt x="286" y="2956"/>
                </a:lnTo>
                <a:lnTo>
                  <a:pt x="281" y="2967"/>
                </a:lnTo>
                <a:lnTo>
                  <a:pt x="286" y="2941"/>
                </a:lnTo>
                <a:lnTo>
                  <a:pt x="2276" y="2364"/>
                </a:lnTo>
                <a:lnTo>
                  <a:pt x="286" y="3018"/>
                </a:lnTo>
                <a:lnTo>
                  <a:pt x="281" y="2987"/>
                </a:lnTo>
                <a:lnTo>
                  <a:pt x="281" y="2982"/>
                </a:lnTo>
                <a:lnTo>
                  <a:pt x="281" y="2987"/>
                </a:lnTo>
                <a:lnTo>
                  <a:pt x="286" y="3003"/>
                </a:lnTo>
                <a:lnTo>
                  <a:pt x="286" y="3008"/>
                </a:lnTo>
                <a:lnTo>
                  <a:pt x="286" y="3018"/>
                </a:lnTo>
                <a:lnTo>
                  <a:pt x="2276" y="2364"/>
                </a:lnTo>
                <a:lnTo>
                  <a:pt x="286" y="2805"/>
                </a:lnTo>
                <a:lnTo>
                  <a:pt x="286" y="2795"/>
                </a:lnTo>
                <a:lnTo>
                  <a:pt x="291" y="2811"/>
                </a:lnTo>
                <a:lnTo>
                  <a:pt x="286" y="2805"/>
                </a:lnTo>
                <a:lnTo>
                  <a:pt x="2276" y="2364"/>
                </a:lnTo>
                <a:lnTo>
                  <a:pt x="291" y="2842"/>
                </a:lnTo>
                <a:lnTo>
                  <a:pt x="291" y="2831"/>
                </a:lnTo>
                <a:lnTo>
                  <a:pt x="291" y="2811"/>
                </a:lnTo>
                <a:lnTo>
                  <a:pt x="291" y="2842"/>
                </a:lnTo>
                <a:lnTo>
                  <a:pt x="2276" y="2364"/>
                </a:lnTo>
                <a:lnTo>
                  <a:pt x="302" y="2863"/>
                </a:lnTo>
                <a:lnTo>
                  <a:pt x="302" y="2852"/>
                </a:lnTo>
                <a:lnTo>
                  <a:pt x="307" y="2852"/>
                </a:lnTo>
                <a:lnTo>
                  <a:pt x="307" y="2842"/>
                </a:lnTo>
                <a:lnTo>
                  <a:pt x="307" y="2852"/>
                </a:lnTo>
                <a:lnTo>
                  <a:pt x="302" y="2863"/>
                </a:lnTo>
                <a:lnTo>
                  <a:pt x="2276" y="2364"/>
                </a:lnTo>
                <a:lnTo>
                  <a:pt x="317" y="2889"/>
                </a:lnTo>
                <a:lnTo>
                  <a:pt x="307" y="2925"/>
                </a:lnTo>
                <a:lnTo>
                  <a:pt x="317" y="2894"/>
                </a:lnTo>
                <a:lnTo>
                  <a:pt x="307" y="2894"/>
                </a:lnTo>
                <a:lnTo>
                  <a:pt x="317" y="2889"/>
                </a:lnTo>
                <a:lnTo>
                  <a:pt x="2276" y="2364"/>
                </a:lnTo>
                <a:lnTo>
                  <a:pt x="317" y="2613"/>
                </a:lnTo>
                <a:lnTo>
                  <a:pt x="307" y="2613"/>
                </a:lnTo>
                <a:lnTo>
                  <a:pt x="307" y="2618"/>
                </a:lnTo>
                <a:lnTo>
                  <a:pt x="307" y="2613"/>
                </a:lnTo>
                <a:lnTo>
                  <a:pt x="307" y="2593"/>
                </a:lnTo>
                <a:lnTo>
                  <a:pt x="302" y="2608"/>
                </a:lnTo>
                <a:lnTo>
                  <a:pt x="302" y="2593"/>
                </a:lnTo>
                <a:lnTo>
                  <a:pt x="307" y="2577"/>
                </a:lnTo>
                <a:lnTo>
                  <a:pt x="307" y="2567"/>
                </a:lnTo>
                <a:lnTo>
                  <a:pt x="296" y="2567"/>
                </a:lnTo>
                <a:lnTo>
                  <a:pt x="302" y="2551"/>
                </a:lnTo>
                <a:lnTo>
                  <a:pt x="307" y="2546"/>
                </a:lnTo>
                <a:lnTo>
                  <a:pt x="317" y="2613"/>
                </a:lnTo>
                <a:lnTo>
                  <a:pt x="317" y="2618"/>
                </a:lnTo>
                <a:lnTo>
                  <a:pt x="317" y="2613"/>
                </a:lnTo>
                <a:lnTo>
                  <a:pt x="2276" y="2364"/>
                </a:lnTo>
                <a:lnTo>
                  <a:pt x="2884" y="2655"/>
                </a:lnTo>
                <a:lnTo>
                  <a:pt x="2868" y="2660"/>
                </a:lnTo>
                <a:lnTo>
                  <a:pt x="2868" y="2650"/>
                </a:lnTo>
                <a:lnTo>
                  <a:pt x="2873" y="2644"/>
                </a:lnTo>
                <a:lnTo>
                  <a:pt x="2878" y="2639"/>
                </a:lnTo>
                <a:lnTo>
                  <a:pt x="2884" y="2655"/>
                </a:lnTo>
                <a:lnTo>
                  <a:pt x="2276" y="2364"/>
                </a:lnTo>
                <a:lnTo>
                  <a:pt x="3372" y="1657"/>
                </a:lnTo>
                <a:lnTo>
                  <a:pt x="3377" y="1652"/>
                </a:lnTo>
                <a:lnTo>
                  <a:pt x="3388" y="1694"/>
                </a:lnTo>
                <a:lnTo>
                  <a:pt x="3372" y="1657"/>
                </a:lnTo>
                <a:lnTo>
                  <a:pt x="2276" y="2364"/>
                </a:lnTo>
                <a:lnTo>
                  <a:pt x="3476" y="1657"/>
                </a:lnTo>
                <a:lnTo>
                  <a:pt x="3476" y="1642"/>
                </a:lnTo>
                <a:lnTo>
                  <a:pt x="3486" y="1657"/>
                </a:lnTo>
                <a:lnTo>
                  <a:pt x="3476" y="1657"/>
                </a:lnTo>
                <a:lnTo>
                  <a:pt x="2276" y="2364"/>
                </a:lnTo>
                <a:lnTo>
                  <a:pt x="3486" y="1704"/>
                </a:lnTo>
                <a:lnTo>
                  <a:pt x="3481" y="1683"/>
                </a:lnTo>
                <a:lnTo>
                  <a:pt x="3486" y="1694"/>
                </a:lnTo>
                <a:lnTo>
                  <a:pt x="3486" y="1704"/>
                </a:lnTo>
                <a:lnTo>
                  <a:pt x="2276" y="2364"/>
                </a:lnTo>
                <a:lnTo>
                  <a:pt x="3517" y="1112"/>
                </a:lnTo>
                <a:lnTo>
                  <a:pt x="3523" y="1102"/>
                </a:lnTo>
                <a:lnTo>
                  <a:pt x="3528" y="1117"/>
                </a:lnTo>
                <a:lnTo>
                  <a:pt x="3528" y="1122"/>
                </a:lnTo>
                <a:lnTo>
                  <a:pt x="3533" y="1148"/>
                </a:lnTo>
                <a:lnTo>
                  <a:pt x="3517" y="1128"/>
                </a:lnTo>
                <a:lnTo>
                  <a:pt x="3517" y="1122"/>
                </a:lnTo>
                <a:lnTo>
                  <a:pt x="3517" y="1112"/>
                </a:lnTo>
                <a:lnTo>
                  <a:pt x="2276" y="2364"/>
                </a:lnTo>
                <a:lnTo>
                  <a:pt x="3533" y="1491"/>
                </a:lnTo>
                <a:lnTo>
                  <a:pt x="3528" y="1502"/>
                </a:lnTo>
                <a:lnTo>
                  <a:pt x="3523" y="1470"/>
                </a:lnTo>
                <a:lnTo>
                  <a:pt x="3533" y="1486"/>
                </a:lnTo>
                <a:lnTo>
                  <a:pt x="3533" y="1491"/>
                </a:lnTo>
                <a:lnTo>
                  <a:pt x="3533" y="1486"/>
                </a:lnTo>
                <a:lnTo>
                  <a:pt x="3533" y="1491"/>
                </a:lnTo>
                <a:lnTo>
                  <a:pt x="2276" y="2364"/>
                </a:lnTo>
                <a:lnTo>
                  <a:pt x="3533" y="1678"/>
                </a:lnTo>
                <a:lnTo>
                  <a:pt x="3528" y="1678"/>
                </a:lnTo>
                <a:lnTo>
                  <a:pt x="3538" y="1626"/>
                </a:lnTo>
                <a:lnTo>
                  <a:pt x="3538" y="1652"/>
                </a:lnTo>
                <a:lnTo>
                  <a:pt x="3538" y="1663"/>
                </a:lnTo>
                <a:lnTo>
                  <a:pt x="3538" y="1673"/>
                </a:lnTo>
                <a:lnTo>
                  <a:pt x="3533" y="1678"/>
                </a:lnTo>
                <a:lnTo>
                  <a:pt x="2276" y="2364"/>
                </a:lnTo>
                <a:lnTo>
                  <a:pt x="3543" y="1470"/>
                </a:lnTo>
                <a:lnTo>
                  <a:pt x="3538" y="1465"/>
                </a:lnTo>
                <a:lnTo>
                  <a:pt x="3538" y="1470"/>
                </a:lnTo>
                <a:lnTo>
                  <a:pt x="3533" y="1444"/>
                </a:lnTo>
                <a:lnTo>
                  <a:pt x="3538" y="1341"/>
                </a:lnTo>
                <a:lnTo>
                  <a:pt x="3543" y="1470"/>
                </a:lnTo>
                <a:lnTo>
                  <a:pt x="2276" y="2364"/>
                </a:lnTo>
                <a:lnTo>
                  <a:pt x="3559" y="1522"/>
                </a:lnTo>
                <a:lnTo>
                  <a:pt x="3549" y="1486"/>
                </a:lnTo>
                <a:lnTo>
                  <a:pt x="3543" y="1335"/>
                </a:lnTo>
                <a:lnTo>
                  <a:pt x="3538" y="1263"/>
                </a:lnTo>
                <a:lnTo>
                  <a:pt x="3528" y="1185"/>
                </a:lnTo>
                <a:lnTo>
                  <a:pt x="3533" y="1179"/>
                </a:lnTo>
                <a:lnTo>
                  <a:pt x="3538" y="1169"/>
                </a:lnTo>
                <a:lnTo>
                  <a:pt x="3549" y="1247"/>
                </a:lnTo>
                <a:lnTo>
                  <a:pt x="3559" y="1330"/>
                </a:lnTo>
                <a:lnTo>
                  <a:pt x="3564" y="1424"/>
                </a:lnTo>
                <a:lnTo>
                  <a:pt x="3559" y="1522"/>
                </a:lnTo>
                <a:lnTo>
                  <a:pt x="2276" y="2364"/>
                </a:lnTo>
                <a:lnTo>
                  <a:pt x="4328" y="2920"/>
                </a:lnTo>
                <a:lnTo>
                  <a:pt x="4338" y="2920"/>
                </a:lnTo>
                <a:lnTo>
                  <a:pt x="4333" y="2925"/>
                </a:lnTo>
                <a:lnTo>
                  <a:pt x="4328" y="2935"/>
                </a:lnTo>
                <a:lnTo>
                  <a:pt x="4317" y="2925"/>
                </a:lnTo>
                <a:lnTo>
                  <a:pt x="4323" y="2920"/>
                </a:lnTo>
                <a:lnTo>
                  <a:pt x="4328" y="2920"/>
                </a:lnTo>
                <a:lnTo>
                  <a:pt x="2276" y="2364"/>
                </a:lnTo>
                <a:lnTo>
                  <a:pt x="4317" y="2915"/>
                </a:lnTo>
                <a:lnTo>
                  <a:pt x="4323" y="2915"/>
                </a:lnTo>
                <a:lnTo>
                  <a:pt x="4323" y="2920"/>
                </a:lnTo>
                <a:lnTo>
                  <a:pt x="4317" y="2925"/>
                </a:lnTo>
                <a:lnTo>
                  <a:pt x="4312" y="2925"/>
                </a:lnTo>
                <a:lnTo>
                  <a:pt x="4317" y="2915"/>
                </a:lnTo>
                <a:lnTo>
                  <a:pt x="2276" y="2364"/>
                </a:lnTo>
                <a:lnTo>
                  <a:pt x="4323" y="2811"/>
                </a:lnTo>
                <a:lnTo>
                  <a:pt x="4317" y="2816"/>
                </a:lnTo>
                <a:lnTo>
                  <a:pt x="4317" y="2805"/>
                </a:lnTo>
                <a:lnTo>
                  <a:pt x="4317" y="2811"/>
                </a:lnTo>
                <a:lnTo>
                  <a:pt x="4323" y="2811"/>
                </a:lnTo>
                <a:lnTo>
                  <a:pt x="2276" y="2364"/>
                </a:lnTo>
                <a:lnTo>
                  <a:pt x="4338" y="1751"/>
                </a:lnTo>
                <a:lnTo>
                  <a:pt x="4338" y="1756"/>
                </a:lnTo>
                <a:lnTo>
                  <a:pt x="4343" y="1772"/>
                </a:lnTo>
                <a:lnTo>
                  <a:pt x="4338" y="1787"/>
                </a:lnTo>
                <a:lnTo>
                  <a:pt x="4349" y="1777"/>
                </a:lnTo>
                <a:lnTo>
                  <a:pt x="4349" y="1782"/>
                </a:lnTo>
                <a:lnTo>
                  <a:pt x="4333" y="1808"/>
                </a:lnTo>
                <a:lnTo>
                  <a:pt x="4328" y="1834"/>
                </a:lnTo>
                <a:lnTo>
                  <a:pt x="4328" y="1839"/>
                </a:lnTo>
                <a:lnTo>
                  <a:pt x="4323" y="1834"/>
                </a:lnTo>
                <a:lnTo>
                  <a:pt x="4328" y="1808"/>
                </a:lnTo>
                <a:lnTo>
                  <a:pt x="4338" y="1787"/>
                </a:lnTo>
                <a:lnTo>
                  <a:pt x="4317" y="1813"/>
                </a:lnTo>
                <a:lnTo>
                  <a:pt x="4307" y="1834"/>
                </a:lnTo>
                <a:lnTo>
                  <a:pt x="4302" y="1829"/>
                </a:lnTo>
                <a:lnTo>
                  <a:pt x="4297" y="1824"/>
                </a:lnTo>
                <a:lnTo>
                  <a:pt x="4302" y="1813"/>
                </a:lnTo>
                <a:lnTo>
                  <a:pt x="4312" y="1787"/>
                </a:lnTo>
                <a:lnTo>
                  <a:pt x="4338" y="1751"/>
                </a:lnTo>
                <a:lnTo>
                  <a:pt x="2276" y="2364"/>
                </a:lnTo>
                <a:lnTo>
                  <a:pt x="4292" y="1948"/>
                </a:lnTo>
                <a:lnTo>
                  <a:pt x="4286" y="1974"/>
                </a:lnTo>
                <a:lnTo>
                  <a:pt x="4281" y="1969"/>
                </a:lnTo>
                <a:lnTo>
                  <a:pt x="4276" y="1969"/>
                </a:lnTo>
                <a:lnTo>
                  <a:pt x="4281" y="1964"/>
                </a:lnTo>
                <a:lnTo>
                  <a:pt x="4292" y="1948"/>
                </a:lnTo>
                <a:lnTo>
                  <a:pt x="2276" y="2364"/>
                </a:lnTo>
                <a:lnTo>
                  <a:pt x="4037" y="2411"/>
                </a:lnTo>
                <a:lnTo>
                  <a:pt x="4047" y="2405"/>
                </a:lnTo>
                <a:lnTo>
                  <a:pt x="4063" y="2395"/>
                </a:lnTo>
                <a:lnTo>
                  <a:pt x="4073" y="2390"/>
                </a:lnTo>
                <a:lnTo>
                  <a:pt x="4079" y="2400"/>
                </a:lnTo>
                <a:lnTo>
                  <a:pt x="4058" y="2411"/>
                </a:lnTo>
                <a:lnTo>
                  <a:pt x="4047" y="2411"/>
                </a:lnTo>
                <a:lnTo>
                  <a:pt x="4037" y="2411"/>
                </a:lnTo>
                <a:lnTo>
                  <a:pt x="2276" y="2364"/>
                </a:lnTo>
                <a:lnTo>
                  <a:pt x="4032" y="2416"/>
                </a:lnTo>
                <a:lnTo>
                  <a:pt x="4047" y="2426"/>
                </a:lnTo>
                <a:lnTo>
                  <a:pt x="4047" y="2431"/>
                </a:lnTo>
                <a:lnTo>
                  <a:pt x="4037" y="2437"/>
                </a:lnTo>
                <a:lnTo>
                  <a:pt x="4053" y="2437"/>
                </a:lnTo>
                <a:lnTo>
                  <a:pt x="4047" y="2442"/>
                </a:lnTo>
                <a:lnTo>
                  <a:pt x="4037" y="2447"/>
                </a:lnTo>
                <a:lnTo>
                  <a:pt x="4053" y="2457"/>
                </a:lnTo>
                <a:lnTo>
                  <a:pt x="4068" y="2437"/>
                </a:lnTo>
                <a:lnTo>
                  <a:pt x="4073" y="2431"/>
                </a:lnTo>
                <a:lnTo>
                  <a:pt x="4068" y="2426"/>
                </a:lnTo>
                <a:lnTo>
                  <a:pt x="4079" y="2426"/>
                </a:lnTo>
                <a:lnTo>
                  <a:pt x="4079" y="2442"/>
                </a:lnTo>
                <a:lnTo>
                  <a:pt x="4073" y="2457"/>
                </a:lnTo>
                <a:lnTo>
                  <a:pt x="4068" y="2463"/>
                </a:lnTo>
                <a:lnTo>
                  <a:pt x="4073" y="2463"/>
                </a:lnTo>
                <a:lnTo>
                  <a:pt x="4068" y="2468"/>
                </a:lnTo>
                <a:lnTo>
                  <a:pt x="4063" y="2478"/>
                </a:lnTo>
                <a:lnTo>
                  <a:pt x="4063" y="2483"/>
                </a:lnTo>
                <a:lnTo>
                  <a:pt x="4053" y="2504"/>
                </a:lnTo>
                <a:lnTo>
                  <a:pt x="4042" y="2504"/>
                </a:lnTo>
                <a:lnTo>
                  <a:pt x="4032" y="2452"/>
                </a:lnTo>
                <a:lnTo>
                  <a:pt x="4032" y="2431"/>
                </a:lnTo>
                <a:lnTo>
                  <a:pt x="4032" y="2416"/>
                </a:lnTo>
                <a:lnTo>
                  <a:pt x="2276" y="2364"/>
                </a:lnTo>
                <a:lnTo>
                  <a:pt x="3891" y="317"/>
                </a:lnTo>
                <a:lnTo>
                  <a:pt x="3860" y="302"/>
                </a:lnTo>
                <a:lnTo>
                  <a:pt x="3886" y="317"/>
                </a:lnTo>
                <a:lnTo>
                  <a:pt x="3876" y="322"/>
                </a:lnTo>
                <a:lnTo>
                  <a:pt x="3845" y="286"/>
                </a:lnTo>
                <a:lnTo>
                  <a:pt x="3803" y="260"/>
                </a:lnTo>
                <a:lnTo>
                  <a:pt x="3741" y="218"/>
                </a:lnTo>
                <a:lnTo>
                  <a:pt x="3746" y="218"/>
                </a:lnTo>
                <a:lnTo>
                  <a:pt x="3746" y="213"/>
                </a:lnTo>
                <a:lnTo>
                  <a:pt x="3762" y="218"/>
                </a:lnTo>
                <a:lnTo>
                  <a:pt x="3772" y="218"/>
                </a:lnTo>
                <a:lnTo>
                  <a:pt x="3824" y="265"/>
                </a:lnTo>
                <a:lnTo>
                  <a:pt x="3829" y="270"/>
                </a:lnTo>
                <a:lnTo>
                  <a:pt x="3871" y="291"/>
                </a:lnTo>
                <a:lnTo>
                  <a:pt x="3902" y="312"/>
                </a:lnTo>
                <a:lnTo>
                  <a:pt x="3891" y="317"/>
                </a:lnTo>
                <a:lnTo>
                  <a:pt x="2276" y="2364"/>
                </a:lnTo>
                <a:lnTo>
                  <a:pt x="3964" y="353"/>
                </a:lnTo>
                <a:lnTo>
                  <a:pt x="3959" y="353"/>
                </a:lnTo>
                <a:lnTo>
                  <a:pt x="3949" y="359"/>
                </a:lnTo>
                <a:lnTo>
                  <a:pt x="3923" y="353"/>
                </a:lnTo>
                <a:lnTo>
                  <a:pt x="3917" y="348"/>
                </a:lnTo>
                <a:lnTo>
                  <a:pt x="3912" y="343"/>
                </a:lnTo>
                <a:lnTo>
                  <a:pt x="3923" y="338"/>
                </a:lnTo>
                <a:lnTo>
                  <a:pt x="3928" y="338"/>
                </a:lnTo>
                <a:lnTo>
                  <a:pt x="3923" y="333"/>
                </a:lnTo>
                <a:lnTo>
                  <a:pt x="3912" y="333"/>
                </a:lnTo>
                <a:lnTo>
                  <a:pt x="3912" y="327"/>
                </a:lnTo>
                <a:lnTo>
                  <a:pt x="3917" y="322"/>
                </a:lnTo>
                <a:lnTo>
                  <a:pt x="3954" y="343"/>
                </a:lnTo>
                <a:lnTo>
                  <a:pt x="3964" y="353"/>
                </a:lnTo>
                <a:lnTo>
                  <a:pt x="2276" y="2364"/>
                </a:lnTo>
                <a:lnTo>
                  <a:pt x="3990" y="327"/>
                </a:lnTo>
                <a:lnTo>
                  <a:pt x="3964" y="322"/>
                </a:lnTo>
                <a:lnTo>
                  <a:pt x="3959" y="322"/>
                </a:lnTo>
                <a:lnTo>
                  <a:pt x="3964" y="327"/>
                </a:lnTo>
                <a:lnTo>
                  <a:pt x="3980" y="338"/>
                </a:lnTo>
                <a:lnTo>
                  <a:pt x="3980" y="343"/>
                </a:lnTo>
                <a:lnTo>
                  <a:pt x="3907" y="312"/>
                </a:lnTo>
                <a:lnTo>
                  <a:pt x="3845" y="270"/>
                </a:lnTo>
                <a:lnTo>
                  <a:pt x="3850" y="270"/>
                </a:lnTo>
                <a:lnTo>
                  <a:pt x="3855" y="270"/>
                </a:lnTo>
                <a:lnTo>
                  <a:pt x="3855" y="265"/>
                </a:lnTo>
                <a:lnTo>
                  <a:pt x="3850" y="265"/>
                </a:lnTo>
                <a:lnTo>
                  <a:pt x="3845" y="265"/>
                </a:lnTo>
                <a:lnTo>
                  <a:pt x="3840" y="260"/>
                </a:lnTo>
                <a:lnTo>
                  <a:pt x="3840" y="265"/>
                </a:lnTo>
                <a:lnTo>
                  <a:pt x="3829" y="260"/>
                </a:lnTo>
                <a:lnTo>
                  <a:pt x="3808" y="244"/>
                </a:lnTo>
                <a:lnTo>
                  <a:pt x="3788" y="234"/>
                </a:lnTo>
                <a:lnTo>
                  <a:pt x="3772" y="224"/>
                </a:lnTo>
                <a:lnTo>
                  <a:pt x="3788" y="229"/>
                </a:lnTo>
                <a:lnTo>
                  <a:pt x="3798" y="229"/>
                </a:lnTo>
                <a:lnTo>
                  <a:pt x="3798" y="224"/>
                </a:lnTo>
                <a:lnTo>
                  <a:pt x="3819" y="234"/>
                </a:lnTo>
                <a:lnTo>
                  <a:pt x="3798" y="224"/>
                </a:lnTo>
                <a:lnTo>
                  <a:pt x="3803" y="218"/>
                </a:lnTo>
                <a:lnTo>
                  <a:pt x="3803" y="213"/>
                </a:lnTo>
                <a:lnTo>
                  <a:pt x="3798" y="213"/>
                </a:lnTo>
                <a:lnTo>
                  <a:pt x="3788" y="218"/>
                </a:lnTo>
                <a:lnTo>
                  <a:pt x="3782" y="218"/>
                </a:lnTo>
                <a:lnTo>
                  <a:pt x="3793" y="218"/>
                </a:lnTo>
                <a:lnTo>
                  <a:pt x="3782" y="213"/>
                </a:lnTo>
                <a:lnTo>
                  <a:pt x="3772" y="213"/>
                </a:lnTo>
                <a:lnTo>
                  <a:pt x="3767" y="213"/>
                </a:lnTo>
                <a:lnTo>
                  <a:pt x="3762" y="213"/>
                </a:lnTo>
                <a:lnTo>
                  <a:pt x="3767" y="213"/>
                </a:lnTo>
                <a:lnTo>
                  <a:pt x="3756" y="208"/>
                </a:lnTo>
                <a:lnTo>
                  <a:pt x="3751" y="208"/>
                </a:lnTo>
                <a:lnTo>
                  <a:pt x="3741" y="203"/>
                </a:lnTo>
                <a:lnTo>
                  <a:pt x="3720" y="198"/>
                </a:lnTo>
                <a:lnTo>
                  <a:pt x="3730" y="177"/>
                </a:lnTo>
                <a:lnTo>
                  <a:pt x="3725" y="172"/>
                </a:lnTo>
                <a:lnTo>
                  <a:pt x="3720" y="172"/>
                </a:lnTo>
                <a:lnTo>
                  <a:pt x="3720" y="177"/>
                </a:lnTo>
                <a:lnTo>
                  <a:pt x="3715" y="182"/>
                </a:lnTo>
                <a:lnTo>
                  <a:pt x="3699" y="177"/>
                </a:lnTo>
                <a:lnTo>
                  <a:pt x="3689" y="172"/>
                </a:lnTo>
                <a:lnTo>
                  <a:pt x="3704" y="161"/>
                </a:lnTo>
                <a:lnTo>
                  <a:pt x="3730" y="172"/>
                </a:lnTo>
                <a:lnTo>
                  <a:pt x="3710" y="156"/>
                </a:lnTo>
                <a:lnTo>
                  <a:pt x="3725" y="146"/>
                </a:lnTo>
                <a:lnTo>
                  <a:pt x="3814" y="208"/>
                </a:lnTo>
                <a:lnTo>
                  <a:pt x="3814" y="203"/>
                </a:lnTo>
                <a:lnTo>
                  <a:pt x="3793" y="187"/>
                </a:lnTo>
                <a:lnTo>
                  <a:pt x="3767" y="166"/>
                </a:lnTo>
                <a:lnTo>
                  <a:pt x="3741" y="135"/>
                </a:lnTo>
                <a:lnTo>
                  <a:pt x="3741" y="130"/>
                </a:lnTo>
                <a:lnTo>
                  <a:pt x="3741" y="125"/>
                </a:lnTo>
                <a:lnTo>
                  <a:pt x="3741" y="130"/>
                </a:lnTo>
                <a:lnTo>
                  <a:pt x="3736" y="125"/>
                </a:lnTo>
                <a:lnTo>
                  <a:pt x="3736" y="120"/>
                </a:lnTo>
                <a:lnTo>
                  <a:pt x="3736" y="114"/>
                </a:lnTo>
                <a:lnTo>
                  <a:pt x="3730" y="114"/>
                </a:lnTo>
                <a:lnTo>
                  <a:pt x="3730" y="120"/>
                </a:lnTo>
                <a:lnTo>
                  <a:pt x="3730" y="114"/>
                </a:lnTo>
                <a:lnTo>
                  <a:pt x="3710" y="99"/>
                </a:lnTo>
                <a:lnTo>
                  <a:pt x="3710" y="94"/>
                </a:lnTo>
                <a:lnTo>
                  <a:pt x="3715" y="94"/>
                </a:lnTo>
                <a:lnTo>
                  <a:pt x="3710" y="89"/>
                </a:lnTo>
                <a:lnTo>
                  <a:pt x="3704" y="89"/>
                </a:lnTo>
                <a:lnTo>
                  <a:pt x="3694" y="78"/>
                </a:lnTo>
                <a:lnTo>
                  <a:pt x="3689" y="78"/>
                </a:lnTo>
                <a:lnTo>
                  <a:pt x="3694" y="68"/>
                </a:lnTo>
                <a:lnTo>
                  <a:pt x="3741" y="104"/>
                </a:lnTo>
                <a:lnTo>
                  <a:pt x="3834" y="187"/>
                </a:lnTo>
                <a:lnTo>
                  <a:pt x="3876" y="218"/>
                </a:lnTo>
                <a:lnTo>
                  <a:pt x="3923" y="250"/>
                </a:lnTo>
                <a:lnTo>
                  <a:pt x="3975" y="276"/>
                </a:lnTo>
                <a:lnTo>
                  <a:pt x="4021" y="296"/>
                </a:lnTo>
                <a:lnTo>
                  <a:pt x="4006" y="312"/>
                </a:lnTo>
                <a:lnTo>
                  <a:pt x="3990" y="327"/>
                </a:lnTo>
                <a:lnTo>
                  <a:pt x="2276" y="2364"/>
                </a:lnTo>
                <a:lnTo>
                  <a:pt x="4027" y="2556"/>
                </a:lnTo>
                <a:lnTo>
                  <a:pt x="4021" y="2582"/>
                </a:lnTo>
                <a:lnTo>
                  <a:pt x="4021" y="2577"/>
                </a:lnTo>
                <a:lnTo>
                  <a:pt x="4016" y="2567"/>
                </a:lnTo>
                <a:lnTo>
                  <a:pt x="4027" y="2556"/>
                </a:lnTo>
                <a:lnTo>
                  <a:pt x="2276" y="2364"/>
                </a:lnTo>
                <a:lnTo>
                  <a:pt x="4250" y="2857"/>
                </a:lnTo>
                <a:lnTo>
                  <a:pt x="4240" y="2847"/>
                </a:lnTo>
                <a:lnTo>
                  <a:pt x="4240" y="2842"/>
                </a:lnTo>
                <a:lnTo>
                  <a:pt x="4250" y="2826"/>
                </a:lnTo>
                <a:lnTo>
                  <a:pt x="4250" y="2831"/>
                </a:lnTo>
                <a:lnTo>
                  <a:pt x="4255" y="2821"/>
                </a:lnTo>
                <a:lnTo>
                  <a:pt x="4260" y="2826"/>
                </a:lnTo>
                <a:lnTo>
                  <a:pt x="4260" y="2837"/>
                </a:lnTo>
                <a:lnTo>
                  <a:pt x="4250" y="2857"/>
                </a:lnTo>
                <a:lnTo>
                  <a:pt x="2276" y="2364"/>
                </a:lnTo>
                <a:lnTo>
                  <a:pt x="4260" y="2863"/>
                </a:lnTo>
                <a:lnTo>
                  <a:pt x="4266" y="2863"/>
                </a:lnTo>
                <a:lnTo>
                  <a:pt x="4266" y="2868"/>
                </a:lnTo>
                <a:lnTo>
                  <a:pt x="4271" y="2873"/>
                </a:lnTo>
                <a:lnTo>
                  <a:pt x="4266" y="2873"/>
                </a:lnTo>
                <a:lnTo>
                  <a:pt x="4260" y="2863"/>
                </a:lnTo>
                <a:lnTo>
                  <a:pt x="2276" y="2364"/>
                </a:lnTo>
                <a:lnTo>
                  <a:pt x="4271" y="2665"/>
                </a:lnTo>
                <a:lnTo>
                  <a:pt x="4276" y="2665"/>
                </a:lnTo>
                <a:lnTo>
                  <a:pt x="4281" y="2655"/>
                </a:lnTo>
                <a:lnTo>
                  <a:pt x="4281" y="2660"/>
                </a:lnTo>
                <a:lnTo>
                  <a:pt x="4276" y="2665"/>
                </a:lnTo>
                <a:lnTo>
                  <a:pt x="4271" y="2665"/>
                </a:lnTo>
                <a:lnTo>
                  <a:pt x="2276" y="2364"/>
                </a:lnTo>
                <a:lnTo>
                  <a:pt x="4297" y="2915"/>
                </a:lnTo>
                <a:lnTo>
                  <a:pt x="4276" y="2894"/>
                </a:lnTo>
                <a:lnTo>
                  <a:pt x="4281" y="2899"/>
                </a:lnTo>
                <a:lnTo>
                  <a:pt x="4292" y="2889"/>
                </a:lnTo>
                <a:lnTo>
                  <a:pt x="4292" y="2883"/>
                </a:lnTo>
                <a:lnTo>
                  <a:pt x="4276" y="2894"/>
                </a:lnTo>
                <a:lnTo>
                  <a:pt x="4271" y="2878"/>
                </a:lnTo>
                <a:lnTo>
                  <a:pt x="4276" y="2878"/>
                </a:lnTo>
                <a:lnTo>
                  <a:pt x="4281" y="2878"/>
                </a:lnTo>
                <a:lnTo>
                  <a:pt x="4286" y="2873"/>
                </a:lnTo>
                <a:lnTo>
                  <a:pt x="4297" y="2889"/>
                </a:lnTo>
                <a:lnTo>
                  <a:pt x="4297" y="2915"/>
                </a:lnTo>
                <a:lnTo>
                  <a:pt x="2276" y="2364"/>
                </a:lnTo>
                <a:lnTo>
                  <a:pt x="4292" y="2764"/>
                </a:lnTo>
                <a:lnTo>
                  <a:pt x="4286" y="2769"/>
                </a:lnTo>
                <a:lnTo>
                  <a:pt x="4286" y="2764"/>
                </a:lnTo>
                <a:lnTo>
                  <a:pt x="4292" y="2764"/>
                </a:lnTo>
                <a:lnTo>
                  <a:pt x="2276" y="2364"/>
                </a:lnTo>
                <a:lnTo>
                  <a:pt x="4234" y="2509"/>
                </a:lnTo>
                <a:lnTo>
                  <a:pt x="4271" y="2515"/>
                </a:lnTo>
                <a:lnTo>
                  <a:pt x="4292" y="2515"/>
                </a:lnTo>
                <a:lnTo>
                  <a:pt x="4302" y="2515"/>
                </a:lnTo>
                <a:lnTo>
                  <a:pt x="4307" y="2520"/>
                </a:lnTo>
                <a:lnTo>
                  <a:pt x="4323" y="2520"/>
                </a:lnTo>
                <a:lnTo>
                  <a:pt x="4323" y="2535"/>
                </a:lnTo>
                <a:lnTo>
                  <a:pt x="4307" y="2535"/>
                </a:lnTo>
                <a:lnTo>
                  <a:pt x="4286" y="2535"/>
                </a:lnTo>
                <a:lnTo>
                  <a:pt x="4250" y="2535"/>
                </a:lnTo>
                <a:lnTo>
                  <a:pt x="4245" y="2541"/>
                </a:lnTo>
                <a:lnTo>
                  <a:pt x="4240" y="2541"/>
                </a:lnTo>
                <a:lnTo>
                  <a:pt x="4245" y="2530"/>
                </a:lnTo>
                <a:lnTo>
                  <a:pt x="4234" y="2530"/>
                </a:lnTo>
                <a:lnTo>
                  <a:pt x="4234" y="2525"/>
                </a:lnTo>
                <a:lnTo>
                  <a:pt x="4307" y="2520"/>
                </a:lnTo>
                <a:lnTo>
                  <a:pt x="4234" y="2520"/>
                </a:lnTo>
                <a:lnTo>
                  <a:pt x="4234" y="2509"/>
                </a:lnTo>
                <a:lnTo>
                  <a:pt x="2276" y="2364"/>
                </a:lnTo>
                <a:lnTo>
                  <a:pt x="4240" y="2582"/>
                </a:lnTo>
                <a:lnTo>
                  <a:pt x="4250" y="2587"/>
                </a:lnTo>
                <a:lnTo>
                  <a:pt x="4255" y="2593"/>
                </a:lnTo>
                <a:lnTo>
                  <a:pt x="4250" y="2587"/>
                </a:lnTo>
                <a:lnTo>
                  <a:pt x="4240" y="2587"/>
                </a:lnTo>
                <a:lnTo>
                  <a:pt x="4240" y="2582"/>
                </a:lnTo>
                <a:lnTo>
                  <a:pt x="2276" y="2364"/>
                </a:lnTo>
                <a:lnTo>
                  <a:pt x="4234" y="2582"/>
                </a:lnTo>
                <a:lnTo>
                  <a:pt x="4234" y="2587"/>
                </a:lnTo>
                <a:lnTo>
                  <a:pt x="4229" y="2587"/>
                </a:lnTo>
                <a:lnTo>
                  <a:pt x="4234" y="2582"/>
                </a:lnTo>
                <a:lnTo>
                  <a:pt x="2276" y="2364"/>
                </a:lnTo>
                <a:lnTo>
                  <a:pt x="4214" y="2374"/>
                </a:lnTo>
                <a:lnTo>
                  <a:pt x="4214" y="2380"/>
                </a:lnTo>
                <a:lnTo>
                  <a:pt x="4214" y="2385"/>
                </a:lnTo>
                <a:lnTo>
                  <a:pt x="4214" y="2380"/>
                </a:lnTo>
                <a:lnTo>
                  <a:pt x="4208" y="2380"/>
                </a:lnTo>
                <a:lnTo>
                  <a:pt x="4214" y="2374"/>
                </a:lnTo>
                <a:lnTo>
                  <a:pt x="2276" y="2364"/>
                </a:lnTo>
                <a:lnTo>
                  <a:pt x="4156" y="2639"/>
                </a:lnTo>
                <a:lnTo>
                  <a:pt x="4162" y="2644"/>
                </a:lnTo>
                <a:lnTo>
                  <a:pt x="4177" y="2650"/>
                </a:lnTo>
                <a:lnTo>
                  <a:pt x="4188" y="2655"/>
                </a:lnTo>
                <a:lnTo>
                  <a:pt x="4188" y="2650"/>
                </a:lnTo>
                <a:lnTo>
                  <a:pt x="4182" y="2634"/>
                </a:lnTo>
                <a:lnTo>
                  <a:pt x="4193" y="2613"/>
                </a:lnTo>
                <a:lnTo>
                  <a:pt x="4203" y="2603"/>
                </a:lnTo>
                <a:lnTo>
                  <a:pt x="4219" y="2598"/>
                </a:lnTo>
                <a:lnTo>
                  <a:pt x="4224" y="2608"/>
                </a:lnTo>
                <a:lnTo>
                  <a:pt x="4224" y="2618"/>
                </a:lnTo>
                <a:lnTo>
                  <a:pt x="4224" y="2624"/>
                </a:lnTo>
                <a:lnTo>
                  <a:pt x="4229" y="2629"/>
                </a:lnTo>
                <a:lnTo>
                  <a:pt x="4240" y="2629"/>
                </a:lnTo>
                <a:lnTo>
                  <a:pt x="4245" y="2618"/>
                </a:lnTo>
                <a:lnTo>
                  <a:pt x="4250" y="2608"/>
                </a:lnTo>
                <a:lnTo>
                  <a:pt x="4250" y="2603"/>
                </a:lnTo>
                <a:lnTo>
                  <a:pt x="4250" y="2598"/>
                </a:lnTo>
                <a:lnTo>
                  <a:pt x="4250" y="2603"/>
                </a:lnTo>
                <a:lnTo>
                  <a:pt x="4266" y="2582"/>
                </a:lnTo>
                <a:lnTo>
                  <a:pt x="4271" y="2567"/>
                </a:lnTo>
                <a:lnTo>
                  <a:pt x="4271" y="2561"/>
                </a:lnTo>
                <a:lnTo>
                  <a:pt x="4266" y="2561"/>
                </a:lnTo>
                <a:lnTo>
                  <a:pt x="4260" y="2567"/>
                </a:lnTo>
                <a:lnTo>
                  <a:pt x="4250" y="2572"/>
                </a:lnTo>
                <a:lnTo>
                  <a:pt x="4250" y="2567"/>
                </a:lnTo>
                <a:lnTo>
                  <a:pt x="4250" y="2556"/>
                </a:lnTo>
                <a:lnTo>
                  <a:pt x="4245" y="2561"/>
                </a:lnTo>
                <a:lnTo>
                  <a:pt x="4245" y="2551"/>
                </a:lnTo>
                <a:lnTo>
                  <a:pt x="4323" y="2546"/>
                </a:lnTo>
                <a:lnTo>
                  <a:pt x="4312" y="2598"/>
                </a:lnTo>
                <a:lnTo>
                  <a:pt x="4292" y="2644"/>
                </a:lnTo>
                <a:lnTo>
                  <a:pt x="4281" y="2650"/>
                </a:lnTo>
                <a:lnTo>
                  <a:pt x="4286" y="2639"/>
                </a:lnTo>
                <a:lnTo>
                  <a:pt x="4286" y="2634"/>
                </a:lnTo>
                <a:lnTo>
                  <a:pt x="4286" y="2618"/>
                </a:lnTo>
                <a:lnTo>
                  <a:pt x="4281" y="2608"/>
                </a:lnTo>
                <a:lnTo>
                  <a:pt x="4271" y="2608"/>
                </a:lnTo>
                <a:lnTo>
                  <a:pt x="4271" y="2624"/>
                </a:lnTo>
                <a:lnTo>
                  <a:pt x="4276" y="2639"/>
                </a:lnTo>
                <a:lnTo>
                  <a:pt x="4276" y="2650"/>
                </a:lnTo>
                <a:lnTo>
                  <a:pt x="4271" y="2660"/>
                </a:lnTo>
                <a:lnTo>
                  <a:pt x="4260" y="2665"/>
                </a:lnTo>
                <a:lnTo>
                  <a:pt x="4219" y="2650"/>
                </a:lnTo>
                <a:lnTo>
                  <a:pt x="4214" y="2650"/>
                </a:lnTo>
                <a:lnTo>
                  <a:pt x="4208" y="2655"/>
                </a:lnTo>
                <a:lnTo>
                  <a:pt x="4214" y="2665"/>
                </a:lnTo>
                <a:lnTo>
                  <a:pt x="4219" y="2676"/>
                </a:lnTo>
                <a:lnTo>
                  <a:pt x="4219" y="2686"/>
                </a:lnTo>
                <a:lnTo>
                  <a:pt x="4219" y="2696"/>
                </a:lnTo>
                <a:lnTo>
                  <a:pt x="4208" y="2717"/>
                </a:lnTo>
                <a:lnTo>
                  <a:pt x="4203" y="2722"/>
                </a:lnTo>
                <a:lnTo>
                  <a:pt x="4203" y="2717"/>
                </a:lnTo>
                <a:lnTo>
                  <a:pt x="4198" y="2696"/>
                </a:lnTo>
                <a:lnTo>
                  <a:pt x="4193" y="2691"/>
                </a:lnTo>
                <a:lnTo>
                  <a:pt x="4188" y="2696"/>
                </a:lnTo>
                <a:lnTo>
                  <a:pt x="4177" y="2712"/>
                </a:lnTo>
                <a:lnTo>
                  <a:pt x="4177" y="2733"/>
                </a:lnTo>
                <a:lnTo>
                  <a:pt x="4172" y="2759"/>
                </a:lnTo>
                <a:lnTo>
                  <a:pt x="4172" y="2764"/>
                </a:lnTo>
                <a:lnTo>
                  <a:pt x="4177" y="2769"/>
                </a:lnTo>
                <a:lnTo>
                  <a:pt x="4182" y="2780"/>
                </a:lnTo>
                <a:lnTo>
                  <a:pt x="4172" y="2785"/>
                </a:lnTo>
                <a:lnTo>
                  <a:pt x="4162" y="2785"/>
                </a:lnTo>
                <a:lnTo>
                  <a:pt x="4151" y="2785"/>
                </a:lnTo>
                <a:lnTo>
                  <a:pt x="4141" y="2780"/>
                </a:lnTo>
                <a:lnTo>
                  <a:pt x="4130" y="2769"/>
                </a:lnTo>
                <a:lnTo>
                  <a:pt x="4125" y="2774"/>
                </a:lnTo>
                <a:lnTo>
                  <a:pt x="4115" y="2785"/>
                </a:lnTo>
                <a:lnTo>
                  <a:pt x="4104" y="2805"/>
                </a:lnTo>
                <a:lnTo>
                  <a:pt x="4089" y="2826"/>
                </a:lnTo>
                <a:lnTo>
                  <a:pt x="4068" y="2831"/>
                </a:lnTo>
                <a:lnTo>
                  <a:pt x="4058" y="2831"/>
                </a:lnTo>
                <a:lnTo>
                  <a:pt x="4058" y="2826"/>
                </a:lnTo>
                <a:lnTo>
                  <a:pt x="4063" y="2821"/>
                </a:lnTo>
                <a:lnTo>
                  <a:pt x="4073" y="2805"/>
                </a:lnTo>
                <a:lnTo>
                  <a:pt x="4073" y="2790"/>
                </a:lnTo>
                <a:lnTo>
                  <a:pt x="4063" y="2795"/>
                </a:lnTo>
                <a:lnTo>
                  <a:pt x="4053" y="2795"/>
                </a:lnTo>
                <a:lnTo>
                  <a:pt x="4042" y="2790"/>
                </a:lnTo>
                <a:lnTo>
                  <a:pt x="4037" y="2785"/>
                </a:lnTo>
                <a:lnTo>
                  <a:pt x="4037" y="2774"/>
                </a:lnTo>
                <a:lnTo>
                  <a:pt x="4047" y="2764"/>
                </a:lnTo>
                <a:lnTo>
                  <a:pt x="4063" y="2759"/>
                </a:lnTo>
                <a:lnTo>
                  <a:pt x="4099" y="2759"/>
                </a:lnTo>
                <a:lnTo>
                  <a:pt x="4110" y="2759"/>
                </a:lnTo>
                <a:lnTo>
                  <a:pt x="4115" y="2743"/>
                </a:lnTo>
                <a:lnTo>
                  <a:pt x="4110" y="2722"/>
                </a:lnTo>
                <a:lnTo>
                  <a:pt x="4115" y="2702"/>
                </a:lnTo>
                <a:lnTo>
                  <a:pt x="4120" y="2691"/>
                </a:lnTo>
                <a:lnTo>
                  <a:pt x="4115" y="2691"/>
                </a:lnTo>
                <a:lnTo>
                  <a:pt x="4089" y="2722"/>
                </a:lnTo>
                <a:lnTo>
                  <a:pt x="4079" y="2728"/>
                </a:lnTo>
                <a:lnTo>
                  <a:pt x="4073" y="2722"/>
                </a:lnTo>
                <a:lnTo>
                  <a:pt x="4068" y="2722"/>
                </a:lnTo>
                <a:lnTo>
                  <a:pt x="4058" y="2717"/>
                </a:lnTo>
                <a:lnTo>
                  <a:pt x="4063" y="2712"/>
                </a:lnTo>
                <a:lnTo>
                  <a:pt x="4089" y="2696"/>
                </a:lnTo>
                <a:lnTo>
                  <a:pt x="4099" y="2686"/>
                </a:lnTo>
                <a:lnTo>
                  <a:pt x="4099" y="2691"/>
                </a:lnTo>
                <a:lnTo>
                  <a:pt x="4104" y="2691"/>
                </a:lnTo>
                <a:lnTo>
                  <a:pt x="4115" y="2691"/>
                </a:lnTo>
                <a:lnTo>
                  <a:pt x="4141" y="2676"/>
                </a:lnTo>
                <a:lnTo>
                  <a:pt x="4156" y="2665"/>
                </a:lnTo>
                <a:lnTo>
                  <a:pt x="4151" y="2665"/>
                </a:lnTo>
                <a:lnTo>
                  <a:pt x="4063" y="2696"/>
                </a:lnTo>
                <a:lnTo>
                  <a:pt x="4027" y="2707"/>
                </a:lnTo>
                <a:lnTo>
                  <a:pt x="4042" y="2702"/>
                </a:lnTo>
                <a:lnTo>
                  <a:pt x="4047" y="2696"/>
                </a:lnTo>
                <a:lnTo>
                  <a:pt x="4037" y="2696"/>
                </a:lnTo>
                <a:lnTo>
                  <a:pt x="4042" y="2696"/>
                </a:lnTo>
                <a:lnTo>
                  <a:pt x="4068" y="2686"/>
                </a:lnTo>
                <a:lnTo>
                  <a:pt x="4125" y="2665"/>
                </a:lnTo>
                <a:lnTo>
                  <a:pt x="4130" y="2660"/>
                </a:lnTo>
                <a:lnTo>
                  <a:pt x="4136" y="2655"/>
                </a:lnTo>
                <a:lnTo>
                  <a:pt x="4141" y="2639"/>
                </a:lnTo>
                <a:lnTo>
                  <a:pt x="4151" y="2634"/>
                </a:lnTo>
                <a:lnTo>
                  <a:pt x="4151" y="2639"/>
                </a:lnTo>
                <a:lnTo>
                  <a:pt x="4156" y="2639"/>
                </a:lnTo>
                <a:lnTo>
                  <a:pt x="2276" y="2364"/>
                </a:lnTo>
                <a:lnTo>
                  <a:pt x="4146" y="2447"/>
                </a:lnTo>
                <a:lnTo>
                  <a:pt x="4151" y="2447"/>
                </a:lnTo>
                <a:lnTo>
                  <a:pt x="4141" y="2457"/>
                </a:lnTo>
                <a:lnTo>
                  <a:pt x="4146" y="2447"/>
                </a:lnTo>
                <a:lnTo>
                  <a:pt x="2276" y="2364"/>
                </a:lnTo>
                <a:lnTo>
                  <a:pt x="4125" y="2494"/>
                </a:lnTo>
                <a:lnTo>
                  <a:pt x="4130" y="2483"/>
                </a:lnTo>
                <a:lnTo>
                  <a:pt x="4125" y="2483"/>
                </a:lnTo>
                <a:lnTo>
                  <a:pt x="4130" y="2478"/>
                </a:lnTo>
                <a:lnTo>
                  <a:pt x="4136" y="2463"/>
                </a:lnTo>
                <a:lnTo>
                  <a:pt x="4136" y="2473"/>
                </a:lnTo>
                <a:lnTo>
                  <a:pt x="4141" y="2478"/>
                </a:lnTo>
                <a:lnTo>
                  <a:pt x="4146" y="2483"/>
                </a:lnTo>
                <a:lnTo>
                  <a:pt x="4141" y="2494"/>
                </a:lnTo>
                <a:lnTo>
                  <a:pt x="4120" y="2504"/>
                </a:lnTo>
                <a:lnTo>
                  <a:pt x="4125" y="2494"/>
                </a:lnTo>
                <a:lnTo>
                  <a:pt x="2276" y="2364"/>
                </a:lnTo>
                <a:lnTo>
                  <a:pt x="4125" y="2546"/>
                </a:lnTo>
                <a:lnTo>
                  <a:pt x="4125" y="2541"/>
                </a:lnTo>
                <a:lnTo>
                  <a:pt x="4136" y="2541"/>
                </a:lnTo>
                <a:lnTo>
                  <a:pt x="4146" y="2541"/>
                </a:lnTo>
                <a:lnTo>
                  <a:pt x="4151" y="2541"/>
                </a:lnTo>
                <a:lnTo>
                  <a:pt x="4136" y="2551"/>
                </a:lnTo>
                <a:lnTo>
                  <a:pt x="4125" y="2561"/>
                </a:lnTo>
                <a:lnTo>
                  <a:pt x="4115" y="2572"/>
                </a:lnTo>
                <a:lnTo>
                  <a:pt x="4104" y="2582"/>
                </a:lnTo>
                <a:lnTo>
                  <a:pt x="4099" y="2598"/>
                </a:lnTo>
                <a:lnTo>
                  <a:pt x="4058" y="2603"/>
                </a:lnTo>
                <a:lnTo>
                  <a:pt x="4063" y="2598"/>
                </a:lnTo>
                <a:lnTo>
                  <a:pt x="4063" y="2593"/>
                </a:lnTo>
                <a:lnTo>
                  <a:pt x="4047" y="2603"/>
                </a:lnTo>
                <a:lnTo>
                  <a:pt x="4037" y="2603"/>
                </a:lnTo>
                <a:lnTo>
                  <a:pt x="4037" y="2598"/>
                </a:lnTo>
                <a:lnTo>
                  <a:pt x="4037" y="2593"/>
                </a:lnTo>
                <a:lnTo>
                  <a:pt x="4047" y="2567"/>
                </a:lnTo>
                <a:lnTo>
                  <a:pt x="4032" y="2587"/>
                </a:lnTo>
                <a:lnTo>
                  <a:pt x="4032" y="2556"/>
                </a:lnTo>
                <a:lnTo>
                  <a:pt x="4027" y="2551"/>
                </a:lnTo>
                <a:lnTo>
                  <a:pt x="4037" y="2541"/>
                </a:lnTo>
                <a:lnTo>
                  <a:pt x="4047" y="2541"/>
                </a:lnTo>
                <a:lnTo>
                  <a:pt x="4063" y="2561"/>
                </a:lnTo>
                <a:lnTo>
                  <a:pt x="4089" y="2577"/>
                </a:lnTo>
                <a:lnTo>
                  <a:pt x="4104" y="2582"/>
                </a:lnTo>
                <a:lnTo>
                  <a:pt x="4115" y="2572"/>
                </a:lnTo>
                <a:lnTo>
                  <a:pt x="4125" y="2546"/>
                </a:lnTo>
                <a:lnTo>
                  <a:pt x="2276" y="2364"/>
                </a:lnTo>
                <a:lnTo>
                  <a:pt x="83" y="1237"/>
                </a:lnTo>
                <a:lnTo>
                  <a:pt x="89" y="1237"/>
                </a:lnTo>
                <a:lnTo>
                  <a:pt x="89" y="1231"/>
                </a:lnTo>
                <a:lnTo>
                  <a:pt x="83" y="1231"/>
                </a:lnTo>
                <a:lnTo>
                  <a:pt x="78" y="1237"/>
                </a:lnTo>
                <a:lnTo>
                  <a:pt x="83" y="1237"/>
                </a:lnTo>
                <a:lnTo>
                  <a:pt x="2276" y="2364"/>
                </a:lnTo>
                <a:lnTo>
                  <a:pt x="135" y="1299"/>
                </a:lnTo>
                <a:lnTo>
                  <a:pt x="140" y="1299"/>
                </a:lnTo>
                <a:lnTo>
                  <a:pt x="140" y="1294"/>
                </a:lnTo>
                <a:lnTo>
                  <a:pt x="135" y="1294"/>
                </a:lnTo>
                <a:lnTo>
                  <a:pt x="135" y="1299"/>
                </a:lnTo>
                <a:lnTo>
                  <a:pt x="130" y="1299"/>
                </a:lnTo>
                <a:lnTo>
                  <a:pt x="135" y="1299"/>
                </a:lnTo>
                <a:lnTo>
                  <a:pt x="2276" y="2364"/>
                </a:lnTo>
                <a:lnTo>
                  <a:pt x="26" y="1263"/>
                </a:lnTo>
                <a:lnTo>
                  <a:pt x="31" y="1257"/>
                </a:lnTo>
                <a:lnTo>
                  <a:pt x="26" y="1257"/>
                </a:lnTo>
                <a:lnTo>
                  <a:pt x="26" y="1263"/>
                </a:lnTo>
                <a:lnTo>
                  <a:pt x="2276" y="2364"/>
                </a:lnTo>
                <a:lnTo>
                  <a:pt x="140" y="1299"/>
                </a:lnTo>
                <a:lnTo>
                  <a:pt x="140" y="1304"/>
                </a:lnTo>
                <a:lnTo>
                  <a:pt x="146" y="1304"/>
                </a:lnTo>
                <a:lnTo>
                  <a:pt x="146" y="1299"/>
                </a:lnTo>
                <a:lnTo>
                  <a:pt x="146" y="1294"/>
                </a:lnTo>
                <a:lnTo>
                  <a:pt x="140" y="1294"/>
                </a:lnTo>
                <a:lnTo>
                  <a:pt x="140" y="1299"/>
                </a:lnTo>
                <a:lnTo>
                  <a:pt x="2276" y="2364"/>
                </a:lnTo>
                <a:lnTo>
                  <a:pt x="99" y="1263"/>
                </a:lnTo>
                <a:lnTo>
                  <a:pt x="109" y="1263"/>
                </a:lnTo>
                <a:lnTo>
                  <a:pt x="109" y="1257"/>
                </a:lnTo>
                <a:lnTo>
                  <a:pt x="99" y="1263"/>
                </a:lnTo>
                <a:lnTo>
                  <a:pt x="2276" y="2364"/>
                </a:lnTo>
                <a:lnTo>
                  <a:pt x="11" y="1013"/>
                </a:lnTo>
                <a:lnTo>
                  <a:pt x="5" y="1018"/>
                </a:lnTo>
                <a:lnTo>
                  <a:pt x="0" y="1018"/>
                </a:lnTo>
                <a:lnTo>
                  <a:pt x="5" y="1018"/>
                </a:lnTo>
                <a:lnTo>
                  <a:pt x="11" y="1013"/>
                </a:lnTo>
                <a:lnTo>
                  <a:pt x="2276" y="2364"/>
                </a:lnTo>
                <a:lnTo>
                  <a:pt x="0" y="915"/>
                </a:lnTo>
                <a:lnTo>
                  <a:pt x="0" y="920"/>
                </a:lnTo>
                <a:lnTo>
                  <a:pt x="89" y="816"/>
                </a:lnTo>
                <a:lnTo>
                  <a:pt x="130" y="769"/>
                </a:lnTo>
                <a:lnTo>
                  <a:pt x="0" y="915"/>
                </a:lnTo>
                <a:lnTo>
                  <a:pt x="2276" y="2364"/>
                </a:lnTo>
                <a:lnTo>
                  <a:pt x="83" y="774"/>
                </a:lnTo>
                <a:lnTo>
                  <a:pt x="94" y="774"/>
                </a:lnTo>
                <a:lnTo>
                  <a:pt x="99" y="769"/>
                </a:lnTo>
                <a:lnTo>
                  <a:pt x="89" y="769"/>
                </a:lnTo>
                <a:lnTo>
                  <a:pt x="83" y="774"/>
                </a:lnTo>
                <a:lnTo>
                  <a:pt x="83" y="774"/>
                </a:lnTo>
                <a:lnTo>
                  <a:pt x="2276" y="2364"/>
                </a:lnTo>
                <a:lnTo>
                  <a:pt x="125" y="764"/>
                </a:lnTo>
                <a:lnTo>
                  <a:pt x="120" y="764"/>
                </a:lnTo>
                <a:lnTo>
                  <a:pt x="114" y="769"/>
                </a:lnTo>
                <a:lnTo>
                  <a:pt x="120" y="769"/>
                </a:lnTo>
                <a:lnTo>
                  <a:pt x="125" y="764"/>
                </a:lnTo>
                <a:lnTo>
                  <a:pt x="2276" y="2364"/>
                </a:lnTo>
                <a:lnTo>
                  <a:pt x="5" y="411"/>
                </a:lnTo>
                <a:lnTo>
                  <a:pt x="11" y="416"/>
                </a:lnTo>
                <a:lnTo>
                  <a:pt x="11" y="421"/>
                </a:lnTo>
                <a:lnTo>
                  <a:pt x="11" y="405"/>
                </a:lnTo>
                <a:lnTo>
                  <a:pt x="11" y="411"/>
                </a:lnTo>
                <a:lnTo>
                  <a:pt x="11" y="416"/>
                </a:lnTo>
                <a:lnTo>
                  <a:pt x="11" y="405"/>
                </a:lnTo>
                <a:lnTo>
                  <a:pt x="11" y="395"/>
                </a:lnTo>
                <a:lnTo>
                  <a:pt x="11" y="400"/>
                </a:lnTo>
                <a:lnTo>
                  <a:pt x="11" y="395"/>
                </a:lnTo>
                <a:lnTo>
                  <a:pt x="11" y="385"/>
                </a:lnTo>
                <a:lnTo>
                  <a:pt x="5" y="385"/>
                </a:lnTo>
                <a:lnTo>
                  <a:pt x="5" y="379"/>
                </a:lnTo>
                <a:lnTo>
                  <a:pt x="0" y="369"/>
                </a:lnTo>
                <a:lnTo>
                  <a:pt x="0" y="374"/>
                </a:lnTo>
                <a:lnTo>
                  <a:pt x="0" y="400"/>
                </a:lnTo>
                <a:lnTo>
                  <a:pt x="0" y="405"/>
                </a:lnTo>
                <a:lnTo>
                  <a:pt x="0" y="411"/>
                </a:lnTo>
                <a:lnTo>
                  <a:pt x="5" y="411"/>
                </a:lnTo>
                <a:lnTo>
                  <a:pt x="2276" y="2364"/>
                </a:lnTo>
                <a:lnTo>
                  <a:pt x="3065" y="977"/>
                </a:lnTo>
                <a:lnTo>
                  <a:pt x="3071" y="972"/>
                </a:lnTo>
                <a:lnTo>
                  <a:pt x="3071" y="961"/>
                </a:lnTo>
                <a:lnTo>
                  <a:pt x="3065" y="972"/>
                </a:lnTo>
                <a:lnTo>
                  <a:pt x="3065" y="977"/>
                </a:lnTo>
                <a:lnTo>
                  <a:pt x="2276" y="2364"/>
                </a:lnTo>
                <a:lnTo>
                  <a:pt x="229" y="1138"/>
                </a:lnTo>
                <a:lnTo>
                  <a:pt x="234" y="1138"/>
                </a:lnTo>
                <a:lnTo>
                  <a:pt x="234" y="1133"/>
                </a:lnTo>
                <a:lnTo>
                  <a:pt x="224" y="1138"/>
                </a:lnTo>
                <a:lnTo>
                  <a:pt x="229" y="1138"/>
                </a:lnTo>
                <a:lnTo>
                  <a:pt x="2276" y="2364"/>
                </a:lnTo>
                <a:lnTo>
                  <a:pt x="146" y="1330"/>
                </a:lnTo>
                <a:lnTo>
                  <a:pt x="265" y="1247"/>
                </a:lnTo>
                <a:lnTo>
                  <a:pt x="270" y="1247"/>
                </a:lnTo>
                <a:lnTo>
                  <a:pt x="276" y="1242"/>
                </a:lnTo>
                <a:lnTo>
                  <a:pt x="348" y="1190"/>
                </a:lnTo>
                <a:lnTo>
                  <a:pt x="353" y="1190"/>
                </a:lnTo>
                <a:lnTo>
                  <a:pt x="348" y="1190"/>
                </a:lnTo>
                <a:lnTo>
                  <a:pt x="353" y="1190"/>
                </a:lnTo>
                <a:lnTo>
                  <a:pt x="359" y="1185"/>
                </a:lnTo>
                <a:lnTo>
                  <a:pt x="442" y="1122"/>
                </a:lnTo>
                <a:lnTo>
                  <a:pt x="437" y="1122"/>
                </a:lnTo>
                <a:lnTo>
                  <a:pt x="437" y="1128"/>
                </a:lnTo>
                <a:lnTo>
                  <a:pt x="442" y="1122"/>
                </a:lnTo>
                <a:lnTo>
                  <a:pt x="447" y="1117"/>
                </a:lnTo>
                <a:lnTo>
                  <a:pt x="515" y="1096"/>
                </a:lnTo>
                <a:lnTo>
                  <a:pt x="515" y="1102"/>
                </a:lnTo>
                <a:lnTo>
                  <a:pt x="520" y="1096"/>
                </a:lnTo>
                <a:lnTo>
                  <a:pt x="525" y="1096"/>
                </a:lnTo>
                <a:lnTo>
                  <a:pt x="541" y="1091"/>
                </a:lnTo>
                <a:lnTo>
                  <a:pt x="546" y="1091"/>
                </a:lnTo>
                <a:lnTo>
                  <a:pt x="546" y="1096"/>
                </a:lnTo>
                <a:lnTo>
                  <a:pt x="504" y="1128"/>
                </a:lnTo>
                <a:lnTo>
                  <a:pt x="499" y="1133"/>
                </a:lnTo>
                <a:lnTo>
                  <a:pt x="478" y="1159"/>
                </a:lnTo>
                <a:lnTo>
                  <a:pt x="468" y="1174"/>
                </a:lnTo>
                <a:lnTo>
                  <a:pt x="489" y="1159"/>
                </a:lnTo>
                <a:lnTo>
                  <a:pt x="520" y="1133"/>
                </a:lnTo>
                <a:lnTo>
                  <a:pt x="525" y="1128"/>
                </a:lnTo>
                <a:lnTo>
                  <a:pt x="525" y="1133"/>
                </a:lnTo>
                <a:lnTo>
                  <a:pt x="468" y="1211"/>
                </a:lnTo>
                <a:lnTo>
                  <a:pt x="468" y="1216"/>
                </a:lnTo>
                <a:lnTo>
                  <a:pt x="463" y="1216"/>
                </a:lnTo>
                <a:lnTo>
                  <a:pt x="457" y="1221"/>
                </a:lnTo>
                <a:lnTo>
                  <a:pt x="421" y="1268"/>
                </a:lnTo>
                <a:lnTo>
                  <a:pt x="442" y="1257"/>
                </a:lnTo>
                <a:lnTo>
                  <a:pt x="509" y="1216"/>
                </a:lnTo>
                <a:lnTo>
                  <a:pt x="515" y="1216"/>
                </a:lnTo>
                <a:lnTo>
                  <a:pt x="520" y="1216"/>
                </a:lnTo>
                <a:lnTo>
                  <a:pt x="525" y="1211"/>
                </a:lnTo>
                <a:lnTo>
                  <a:pt x="530" y="1211"/>
                </a:lnTo>
                <a:lnTo>
                  <a:pt x="530" y="1205"/>
                </a:lnTo>
                <a:lnTo>
                  <a:pt x="530" y="1200"/>
                </a:lnTo>
                <a:lnTo>
                  <a:pt x="535" y="1205"/>
                </a:lnTo>
                <a:lnTo>
                  <a:pt x="530" y="1200"/>
                </a:lnTo>
                <a:lnTo>
                  <a:pt x="535" y="1200"/>
                </a:lnTo>
                <a:lnTo>
                  <a:pt x="535" y="1195"/>
                </a:lnTo>
                <a:lnTo>
                  <a:pt x="535" y="1185"/>
                </a:lnTo>
                <a:lnTo>
                  <a:pt x="525" y="1190"/>
                </a:lnTo>
                <a:lnTo>
                  <a:pt x="520" y="1190"/>
                </a:lnTo>
                <a:lnTo>
                  <a:pt x="515" y="1190"/>
                </a:lnTo>
                <a:lnTo>
                  <a:pt x="509" y="1190"/>
                </a:lnTo>
                <a:lnTo>
                  <a:pt x="504" y="1190"/>
                </a:lnTo>
                <a:lnTo>
                  <a:pt x="504" y="1195"/>
                </a:lnTo>
                <a:lnTo>
                  <a:pt x="520" y="1164"/>
                </a:lnTo>
                <a:lnTo>
                  <a:pt x="541" y="1133"/>
                </a:lnTo>
                <a:lnTo>
                  <a:pt x="546" y="1128"/>
                </a:lnTo>
                <a:lnTo>
                  <a:pt x="556" y="1133"/>
                </a:lnTo>
                <a:lnTo>
                  <a:pt x="551" y="1138"/>
                </a:lnTo>
                <a:lnTo>
                  <a:pt x="556" y="1138"/>
                </a:lnTo>
                <a:lnTo>
                  <a:pt x="561" y="1138"/>
                </a:lnTo>
                <a:lnTo>
                  <a:pt x="577" y="1138"/>
                </a:lnTo>
                <a:lnTo>
                  <a:pt x="582" y="1138"/>
                </a:lnTo>
                <a:lnTo>
                  <a:pt x="598" y="1133"/>
                </a:lnTo>
                <a:lnTo>
                  <a:pt x="613" y="1128"/>
                </a:lnTo>
                <a:lnTo>
                  <a:pt x="624" y="1112"/>
                </a:lnTo>
                <a:lnTo>
                  <a:pt x="702" y="1081"/>
                </a:lnTo>
                <a:lnTo>
                  <a:pt x="743" y="1055"/>
                </a:lnTo>
                <a:lnTo>
                  <a:pt x="759" y="1039"/>
                </a:lnTo>
                <a:lnTo>
                  <a:pt x="774" y="1018"/>
                </a:lnTo>
                <a:lnTo>
                  <a:pt x="779" y="987"/>
                </a:lnTo>
                <a:lnTo>
                  <a:pt x="785" y="946"/>
                </a:lnTo>
                <a:lnTo>
                  <a:pt x="790" y="946"/>
                </a:lnTo>
                <a:lnTo>
                  <a:pt x="790" y="940"/>
                </a:lnTo>
                <a:lnTo>
                  <a:pt x="795" y="940"/>
                </a:lnTo>
                <a:lnTo>
                  <a:pt x="795" y="935"/>
                </a:lnTo>
                <a:lnTo>
                  <a:pt x="800" y="935"/>
                </a:lnTo>
                <a:lnTo>
                  <a:pt x="800" y="925"/>
                </a:lnTo>
                <a:lnTo>
                  <a:pt x="795" y="920"/>
                </a:lnTo>
                <a:lnTo>
                  <a:pt x="790" y="920"/>
                </a:lnTo>
                <a:lnTo>
                  <a:pt x="785" y="920"/>
                </a:lnTo>
                <a:lnTo>
                  <a:pt x="790" y="904"/>
                </a:lnTo>
                <a:lnTo>
                  <a:pt x="795" y="899"/>
                </a:lnTo>
                <a:lnTo>
                  <a:pt x="790" y="904"/>
                </a:lnTo>
                <a:lnTo>
                  <a:pt x="790" y="878"/>
                </a:lnTo>
                <a:lnTo>
                  <a:pt x="790" y="852"/>
                </a:lnTo>
                <a:lnTo>
                  <a:pt x="795" y="811"/>
                </a:lnTo>
                <a:lnTo>
                  <a:pt x="795" y="764"/>
                </a:lnTo>
                <a:lnTo>
                  <a:pt x="795" y="759"/>
                </a:lnTo>
                <a:lnTo>
                  <a:pt x="795" y="753"/>
                </a:lnTo>
                <a:lnTo>
                  <a:pt x="800" y="753"/>
                </a:lnTo>
                <a:lnTo>
                  <a:pt x="795" y="753"/>
                </a:lnTo>
                <a:lnTo>
                  <a:pt x="795" y="733"/>
                </a:lnTo>
                <a:lnTo>
                  <a:pt x="800" y="733"/>
                </a:lnTo>
                <a:lnTo>
                  <a:pt x="805" y="733"/>
                </a:lnTo>
                <a:lnTo>
                  <a:pt x="805" y="738"/>
                </a:lnTo>
                <a:lnTo>
                  <a:pt x="805" y="733"/>
                </a:lnTo>
                <a:lnTo>
                  <a:pt x="805" y="738"/>
                </a:lnTo>
                <a:lnTo>
                  <a:pt x="811" y="733"/>
                </a:lnTo>
                <a:lnTo>
                  <a:pt x="816" y="733"/>
                </a:lnTo>
                <a:lnTo>
                  <a:pt x="816" y="727"/>
                </a:lnTo>
                <a:lnTo>
                  <a:pt x="811" y="727"/>
                </a:lnTo>
                <a:lnTo>
                  <a:pt x="811" y="722"/>
                </a:lnTo>
                <a:lnTo>
                  <a:pt x="800" y="722"/>
                </a:lnTo>
                <a:lnTo>
                  <a:pt x="795" y="727"/>
                </a:lnTo>
                <a:lnTo>
                  <a:pt x="800" y="727"/>
                </a:lnTo>
                <a:lnTo>
                  <a:pt x="795" y="727"/>
                </a:lnTo>
                <a:lnTo>
                  <a:pt x="800" y="727"/>
                </a:lnTo>
                <a:lnTo>
                  <a:pt x="795" y="733"/>
                </a:lnTo>
                <a:lnTo>
                  <a:pt x="795" y="707"/>
                </a:lnTo>
                <a:lnTo>
                  <a:pt x="800" y="707"/>
                </a:lnTo>
                <a:lnTo>
                  <a:pt x="795" y="707"/>
                </a:lnTo>
                <a:lnTo>
                  <a:pt x="790" y="634"/>
                </a:lnTo>
                <a:lnTo>
                  <a:pt x="800" y="629"/>
                </a:lnTo>
                <a:lnTo>
                  <a:pt x="800" y="624"/>
                </a:lnTo>
                <a:lnTo>
                  <a:pt x="795" y="629"/>
                </a:lnTo>
                <a:lnTo>
                  <a:pt x="795" y="624"/>
                </a:lnTo>
                <a:lnTo>
                  <a:pt x="790" y="624"/>
                </a:lnTo>
                <a:lnTo>
                  <a:pt x="790" y="618"/>
                </a:lnTo>
                <a:lnTo>
                  <a:pt x="795" y="613"/>
                </a:lnTo>
                <a:lnTo>
                  <a:pt x="790" y="613"/>
                </a:lnTo>
                <a:lnTo>
                  <a:pt x="785" y="582"/>
                </a:lnTo>
                <a:lnTo>
                  <a:pt x="790" y="577"/>
                </a:lnTo>
                <a:lnTo>
                  <a:pt x="790" y="572"/>
                </a:lnTo>
                <a:lnTo>
                  <a:pt x="785" y="572"/>
                </a:lnTo>
                <a:lnTo>
                  <a:pt x="774" y="504"/>
                </a:lnTo>
                <a:lnTo>
                  <a:pt x="774" y="499"/>
                </a:lnTo>
                <a:lnTo>
                  <a:pt x="790" y="499"/>
                </a:lnTo>
                <a:lnTo>
                  <a:pt x="800" y="489"/>
                </a:lnTo>
                <a:lnTo>
                  <a:pt x="795" y="489"/>
                </a:lnTo>
                <a:lnTo>
                  <a:pt x="774" y="499"/>
                </a:lnTo>
                <a:lnTo>
                  <a:pt x="764" y="447"/>
                </a:lnTo>
                <a:lnTo>
                  <a:pt x="759" y="379"/>
                </a:lnTo>
                <a:lnTo>
                  <a:pt x="748" y="317"/>
                </a:lnTo>
                <a:lnTo>
                  <a:pt x="733" y="244"/>
                </a:lnTo>
                <a:lnTo>
                  <a:pt x="717" y="172"/>
                </a:lnTo>
                <a:lnTo>
                  <a:pt x="733" y="255"/>
                </a:lnTo>
                <a:lnTo>
                  <a:pt x="743" y="353"/>
                </a:lnTo>
                <a:lnTo>
                  <a:pt x="722" y="229"/>
                </a:lnTo>
                <a:lnTo>
                  <a:pt x="686" y="94"/>
                </a:lnTo>
                <a:lnTo>
                  <a:pt x="707" y="187"/>
                </a:lnTo>
                <a:lnTo>
                  <a:pt x="748" y="385"/>
                </a:lnTo>
                <a:lnTo>
                  <a:pt x="748" y="411"/>
                </a:lnTo>
                <a:lnTo>
                  <a:pt x="754" y="437"/>
                </a:lnTo>
                <a:lnTo>
                  <a:pt x="728" y="343"/>
                </a:lnTo>
                <a:lnTo>
                  <a:pt x="702" y="229"/>
                </a:lnTo>
                <a:lnTo>
                  <a:pt x="660" y="114"/>
                </a:lnTo>
                <a:lnTo>
                  <a:pt x="603" y="0"/>
                </a:lnTo>
                <a:lnTo>
                  <a:pt x="650" y="114"/>
                </a:lnTo>
                <a:lnTo>
                  <a:pt x="702" y="255"/>
                </a:lnTo>
                <a:lnTo>
                  <a:pt x="722" y="338"/>
                </a:lnTo>
                <a:lnTo>
                  <a:pt x="738" y="421"/>
                </a:lnTo>
                <a:lnTo>
                  <a:pt x="748" y="504"/>
                </a:lnTo>
                <a:lnTo>
                  <a:pt x="754" y="592"/>
                </a:lnTo>
                <a:lnTo>
                  <a:pt x="748" y="598"/>
                </a:lnTo>
                <a:lnTo>
                  <a:pt x="754" y="598"/>
                </a:lnTo>
                <a:lnTo>
                  <a:pt x="754" y="650"/>
                </a:lnTo>
                <a:lnTo>
                  <a:pt x="748" y="618"/>
                </a:lnTo>
                <a:lnTo>
                  <a:pt x="738" y="509"/>
                </a:lnTo>
                <a:lnTo>
                  <a:pt x="738" y="546"/>
                </a:lnTo>
                <a:lnTo>
                  <a:pt x="728" y="551"/>
                </a:lnTo>
                <a:lnTo>
                  <a:pt x="660" y="327"/>
                </a:lnTo>
                <a:lnTo>
                  <a:pt x="650" y="244"/>
                </a:lnTo>
                <a:lnTo>
                  <a:pt x="634" y="161"/>
                </a:lnTo>
                <a:lnTo>
                  <a:pt x="613" y="78"/>
                </a:lnTo>
                <a:lnTo>
                  <a:pt x="582" y="0"/>
                </a:lnTo>
                <a:lnTo>
                  <a:pt x="561" y="0"/>
                </a:lnTo>
                <a:lnTo>
                  <a:pt x="582" y="57"/>
                </a:lnTo>
                <a:lnTo>
                  <a:pt x="603" y="135"/>
                </a:lnTo>
                <a:lnTo>
                  <a:pt x="624" y="218"/>
                </a:lnTo>
                <a:lnTo>
                  <a:pt x="629" y="218"/>
                </a:lnTo>
                <a:lnTo>
                  <a:pt x="644" y="286"/>
                </a:lnTo>
                <a:lnTo>
                  <a:pt x="660" y="364"/>
                </a:lnTo>
                <a:lnTo>
                  <a:pt x="676" y="452"/>
                </a:lnTo>
                <a:lnTo>
                  <a:pt x="655" y="379"/>
                </a:lnTo>
                <a:lnTo>
                  <a:pt x="639" y="327"/>
                </a:lnTo>
                <a:lnTo>
                  <a:pt x="624" y="281"/>
                </a:lnTo>
                <a:lnTo>
                  <a:pt x="639" y="296"/>
                </a:lnTo>
                <a:lnTo>
                  <a:pt x="629" y="270"/>
                </a:lnTo>
                <a:lnTo>
                  <a:pt x="618" y="255"/>
                </a:lnTo>
                <a:lnTo>
                  <a:pt x="613" y="250"/>
                </a:lnTo>
                <a:lnTo>
                  <a:pt x="618" y="239"/>
                </a:lnTo>
                <a:lnTo>
                  <a:pt x="608" y="213"/>
                </a:lnTo>
                <a:lnTo>
                  <a:pt x="624" y="218"/>
                </a:lnTo>
                <a:lnTo>
                  <a:pt x="572" y="99"/>
                </a:lnTo>
                <a:lnTo>
                  <a:pt x="520" y="0"/>
                </a:lnTo>
                <a:lnTo>
                  <a:pt x="0" y="0"/>
                </a:lnTo>
                <a:lnTo>
                  <a:pt x="0" y="312"/>
                </a:lnTo>
                <a:lnTo>
                  <a:pt x="16" y="302"/>
                </a:lnTo>
                <a:lnTo>
                  <a:pt x="37" y="302"/>
                </a:lnTo>
                <a:lnTo>
                  <a:pt x="89" y="302"/>
                </a:lnTo>
                <a:lnTo>
                  <a:pt x="114" y="317"/>
                </a:lnTo>
                <a:lnTo>
                  <a:pt x="151" y="338"/>
                </a:lnTo>
                <a:lnTo>
                  <a:pt x="192" y="374"/>
                </a:lnTo>
                <a:lnTo>
                  <a:pt x="229" y="416"/>
                </a:lnTo>
                <a:lnTo>
                  <a:pt x="255" y="463"/>
                </a:lnTo>
                <a:lnTo>
                  <a:pt x="276" y="509"/>
                </a:lnTo>
                <a:lnTo>
                  <a:pt x="265" y="520"/>
                </a:lnTo>
                <a:lnTo>
                  <a:pt x="250" y="473"/>
                </a:lnTo>
                <a:lnTo>
                  <a:pt x="229" y="437"/>
                </a:lnTo>
                <a:lnTo>
                  <a:pt x="208" y="405"/>
                </a:lnTo>
                <a:lnTo>
                  <a:pt x="182" y="379"/>
                </a:lnTo>
                <a:lnTo>
                  <a:pt x="140" y="343"/>
                </a:lnTo>
                <a:lnTo>
                  <a:pt x="99" y="322"/>
                </a:lnTo>
                <a:lnTo>
                  <a:pt x="63" y="312"/>
                </a:lnTo>
                <a:lnTo>
                  <a:pt x="31" y="312"/>
                </a:lnTo>
                <a:lnTo>
                  <a:pt x="0" y="317"/>
                </a:lnTo>
                <a:lnTo>
                  <a:pt x="47" y="317"/>
                </a:lnTo>
                <a:lnTo>
                  <a:pt x="89" y="327"/>
                </a:lnTo>
                <a:lnTo>
                  <a:pt x="125" y="343"/>
                </a:lnTo>
                <a:lnTo>
                  <a:pt x="161" y="369"/>
                </a:lnTo>
                <a:lnTo>
                  <a:pt x="192" y="400"/>
                </a:lnTo>
                <a:lnTo>
                  <a:pt x="218" y="437"/>
                </a:lnTo>
                <a:lnTo>
                  <a:pt x="239" y="483"/>
                </a:lnTo>
                <a:lnTo>
                  <a:pt x="260" y="525"/>
                </a:lnTo>
                <a:lnTo>
                  <a:pt x="213" y="592"/>
                </a:lnTo>
                <a:lnTo>
                  <a:pt x="177" y="644"/>
                </a:lnTo>
                <a:lnTo>
                  <a:pt x="172" y="650"/>
                </a:lnTo>
                <a:lnTo>
                  <a:pt x="192" y="634"/>
                </a:lnTo>
                <a:lnTo>
                  <a:pt x="218" y="613"/>
                </a:lnTo>
                <a:lnTo>
                  <a:pt x="224" y="608"/>
                </a:lnTo>
                <a:lnTo>
                  <a:pt x="224" y="613"/>
                </a:lnTo>
                <a:lnTo>
                  <a:pt x="187" y="665"/>
                </a:lnTo>
                <a:lnTo>
                  <a:pt x="135" y="722"/>
                </a:lnTo>
                <a:lnTo>
                  <a:pt x="130" y="717"/>
                </a:lnTo>
                <a:lnTo>
                  <a:pt x="135" y="717"/>
                </a:lnTo>
                <a:lnTo>
                  <a:pt x="130" y="717"/>
                </a:lnTo>
                <a:lnTo>
                  <a:pt x="130" y="712"/>
                </a:lnTo>
                <a:lnTo>
                  <a:pt x="125" y="712"/>
                </a:lnTo>
                <a:lnTo>
                  <a:pt x="120" y="712"/>
                </a:lnTo>
                <a:lnTo>
                  <a:pt x="114" y="712"/>
                </a:lnTo>
                <a:lnTo>
                  <a:pt x="109" y="712"/>
                </a:lnTo>
                <a:lnTo>
                  <a:pt x="104" y="712"/>
                </a:lnTo>
                <a:lnTo>
                  <a:pt x="104" y="717"/>
                </a:lnTo>
                <a:lnTo>
                  <a:pt x="104" y="722"/>
                </a:lnTo>
                <a:lnTo>
                  <a:pt x="99" y="722"/>
                </a:lnTo>
                <a:lnTo>
                  <a:pt x="104" y="727"/>
                </a:lnTo>
                <a:lnTo>
                  <a:pt x="99" y="727"/>
                </a:lnTo>
                <a:lnTo>
                  <a:pt x="104" y="727"/>
                </a:lnTo>
                <a:lnTo>
                  <a:pt x="99" y="733"/>
                </a:lnTo>
                <a:lnTo>
                  <a:pt x="104" y="733"/>
                </a:lnTo>
                <a:lnTo>
                  <a:pt x="99" y="738"/>
                </a:lnTo>
                <a:lnTo>
                  <a:pt x="104" y="738"/>
                </a:lnTo>
                <a:lnTo>
                  <a:pt x="109" y="738"/>
                </a:lnTo>
                <a:lnTo>
                  <a:pt x="109" y="743"/>
                </a:lnTo>
                <a:lnTo>
                  <a:pt x="109" y="738"/>
                </a:lnTo>
                <a:lnTo>
                  <a:pt x="109" y="743"/>
                </a:lnTo>
                <a:lnTo>
                  <a:pt x="114" y="738"/>
                </a:lnTo>
                <a:lnTo>
                  <a:pt x="114" y="743"/>
                </a:lnTo>
                <a:lnTo>
                  <a:pt x="114" y="738"/>
                </a:lnTo>
                <a:lnTo>
                  <a:pt x="114" y="743"/>
                </a:lnTo>
                <a:lnTo>
                  <a:pt x="109" y="748"/>
                </a:lnTo>
                <a:lnTo>
                  <a:pt x="114" y="743"/>
                </a:lnTo>
                <a:lnTo>
                  <a:pt x="120" y="743"/>
                </a:lnTo>
                <a:lnTo>
                  <a:pt x="120" y="738"/>
                </a:lnTo>
                <a:lnTo>
                  <a:pt x="125" y="738"/>
                </a:lnTo>
                <a:lnTo>
                  <a:pt x="130" y="738"/>
                </a:lnTo>
                <a:lnTo>
                  <a:pt x="130" y="733"/>
                </a:lnTo>
                <a:lnTo>
                  <a:pt x="135" y="727"/>
                </a:lnTo>
                <a:lnTo>
                  <a:pt x="192" y="676"/>
                </a:lnTo>
                <a:lnTo>
                  <a:pt x="239" y="629"/>
                </a:lnTo>
                <a:lnTo>
                  <a:pt x="244" y="618"/>
                </a:lnTo>
                <a:lnTo>
                  <a:pt x="239" y="613"/>
                </a:lnTo>
                <a:lnTo>
                  <a:pt x="234" y="613"/>
                </a:lnTo>
                <a:lnTo>
                  <a:pt x="239" y="608"/>
                </a:lnTo>
                <a:lnTo>
                  <a:pt x="260" y="592"/>
                </a:lnTo>
                <a:lnTo>
                  <a:pt x="255" y="613"/>
                </a:lnTo>
                <a:lnTo>
                  <a:pt x="255" y="618"/>
                </a:lnTo>
                <a:lnTo>
                  <a:pt x="255" y="639"/>
                </a:lnTo>
                <a:lnTo>
                  <a:pt x="244" y="639"/>
                </a:lnTo>
                <a:lnTo>
                  <a:pt x="239" y="639"/>
                </a:lnTo>
                <a:lnTo>
                  <a:pt x="239" y="650"/>
                </a:lnTo>
                <a:lnTo>
                  <a:pt x="239" y="665"/>
                </a:lnTo>
                <a:lnTo>
                  <a:pt x="0" y="956"/>
                </a:lnTo>
                <a:lnTo>
                  <a:pt x="0" y="977"/>
                </a:lnTo>
                <a:lnTo>
                  <a:pt x="5" y="966"/>
                </a:lnTo>
                <a:lnTo>
                  <a:pt x="31" y="961"/>
                </a:lnTo>
                <a:lnTo>
                  <a:pt x="0" y="998"/>
                </a:lnTo>
                <a:lnTo>
                  <a:pt x="31" y="961"/>
                </a:lnTo>
                <a:lnTo>
                  <a:pt x="57" y="956"/>
                </a:lnTo>
                <a:lnTo>
                  <a:pt x="63" y="961"/>
                </a:lnTo>
                <a:lnTo>
                  <a:pt x="63" y="956"/>
                </a:lnTo>
                <a:lnTo>
                  <a:pt x="68" y="951"/>
                </a:lnTo>
                <a:lnTo>
                  <a:pt x="89" y="946"/>
                </a:lnTo>
                <a:lnTo>
                  <a:pt x="0" y="1044"/>
                </a:lnTo>
                <a:lnTo>
                  <a:pt x="0" y="1268"/>
                </a:lnTo>
                <a:lnTo>
                  <a:pt x="78" y="1221"/>
                </a:lnTo>
                <a:lnTo>
                  <a:pt x="52" y="1247"/>
                </a:lnTo>
                <a:lnTo>
                  <a:pt x="47" y="1252"/>
                </a:lnTo>
                <a:lnTo>
                  <a:pt x="11" y="1289"/>
                </a:lnTo>
                <a:lnTo>
                  <a:pt x="5" y="1289"/>
                </a:lnTo>
                <a:lnTo>
                  <a:pt x="5" y="1294"/>
                </a:lnTo>
                <a:lnTo>
                  <a:pt x="5" y="1289"/>
                </a:lnTo>
                <a:lnTo>
                  <a:pt x="0" y="1299"/>
                </a:lnTo>
                <a:lnTo>
                  <a:pt x="47" y="1252"/>
                </a:lnTo>
                <a:lnTo>
                  <a:pt x="47" y="1257"/>
                </a:lnTo>
                <a:lnTo>
                  <a:pt x="47" y="1252"/>
                </a:lnTo>
                <a:lnTo>
                  <a:pt x="52" y="1252"/>
                </a:lnTo>
                <a:lnTo>
                  <a:pt x="63" y="1247"/>
                </a:lnTo>
                <a:lnTo>
                  <a:pt x="63" y="1242"/>
                </a:lnTo>
                <a:lnTo>
                  <a:pt x="57" y="1247"/>
                </a:lnTo>
                <a:lnTo>
                  <a:pt x="52" y="1247"/>
                </a:lnTo>
                <a:lnTo>
                  <a:pt x="83" y="1221"/>
                </a:lnTo>
                <a:lnTo>
                  <a:pt x="120" y="1200"/>
                </a:lnTo>
                <a:lnTo>
                  <a:pt x="78" y="1252"/>
                </a:lnTo>
                <a:lnTo>
                  <a:pt x="0" y="1304"/>
                </a:lnTo>
                <a:lnTo>
                  <a:pt x="0" y="1309"/>
                </a:lnTo>
                <a:lnTo>
                  <a:pt x="68" y="1263"/>
                </a:lnTo>
                <a:lnTo>
                  <a:pt x="0" y="1346"/>
                </a:lnTo>
                <a:lnTo>
                  <a:pt x="0" y="1351"/>
                </a:lnTo>
                <a:lnTo>
                  <a:pt x="73" y="1283"/>
                </a:lnTo>
                <a:lnTo>
                  <a:pt x="73" y="1278"/>
                </a:lnTo>
                <a:lnTo>
                  <a:pt x="73" y="1283"/>
                </a:lnTo>
                <a:lnTo>
                  <a:pt x="83" y="1278"/>
                </a:lnTo>
                <a:lnTo>
                  <a:pt x="78" y="1278"/>
                </a:lnTo>
                <a:lnTo>
                  <a:pt x="140" y="1221"/>
                </a:lnTo>
                <a:lnTo>
                  <a:pt x="114" y="1257"/>
                </a:lnTo>
                <a:lnTo>
                  <a:pt x="47" y="1315"/>
                </a:lnTo>
                <a:lnTo>
                  <a:pt x="0" y="1351"/>
                </a:lnTo>
                <a:lnTo>
                  <a:pt x="0" y="1387"/>
                </a:lnTo>
                <a:lnTo>
                  <a:pt x="73" y="1335"/>
                </a:lnTo>
                <a:lnTo>
                  <a:pt x="125" y="1294"/>
                </a:lnTo>
                <a:lnTo>
                  <a:pt x="78" y="1341"/>
                </a:lnTo>
                <a:lnTo>
                  <a:pt x="208" y="1226"/>
                </a:lnTo>
                <a:lnTo>
                  <a:pt x="166" y="1283"/>
                </a:lnTo>
                <a:lnTo>
                  <a:pt x="161" y="1283"/>
                </a:lnTo>
                <a:lnTo>
                  <a:pt x="161" y="1289"/>
                </a:lnTo>
                <a:lnTo>
                  <a:pt x="161" y="1294"/>
                </a:lnTo>
                <a:lnTo>
                  <a:pt x="156" y="1294"/>
                </a:lnTo>
                <a:lnTo>
                  <a:pt x="104" y="1330"/>
                </a:lnTo>
                <a:lnTo>
                  <a:pt x="99" y="1330"/>
                </a:lnTo>
                <a:lnTo>
                  <a:pt x="94" y="1335"/>
                </a:lnTo>
                <a:lnTo>
                  <a:pt x="89" y="1335"/>
                </a:lnTo>
                <a:lnTo>
                  <a:pt x="89" y="1341"/>
                </a:lnTo>
                <a:lnTo>
                  <a:pt x="57" y="1361"/>
                </a:lnTo>
                <a:lnTo>
                  <a:pt x="42" y="1372"/>
                </a:lnTo>
                <a:lnTo>
                  <a:pt x="37" y="1372"/>
                </a:lnTo>
                <a:lnTo>
                  <a:pt x="31" y="1372"/>
                </a:lnTo>
                <a:lnTo>
                  <a:pt x="21" y="1377"/>
                </a:lnTo>
                <a:lnTo>
                  <a:pt x="26" y="1377"/>
                </a:lnTo>
                <a:lnTo>
                  <a:pt x="21" y="1382"/>
                </a:lnTo>
                <a:lnTo>
                  <a:pt x="26" y="1382"/>
                </a:lnTo>
                <a:lnTo>
                  <a:pt x="21" y="1387"/>
                </a:lnTo>
                <a:lnTo>
                  <a:pt x="21" y="1382"/>
                </a:lnTo>
                <a:lnTo>
                  <a:pt x="16" y="1387"/>
                </a:lnTo>
                <a:lnTo>
                  <a:pt x="11" y="1387"/>
                </a:lnTo>
                <a:lnTo>
                  <a:pt x="5" y="1392"/>
                </a:lnTo>
                <a:lnTo>
                  <a:pt x="0" y="1398"/>
                </a:lnTo>
                <a:lnTo>
                  <a:pt x="0" y="1418"/>
                </a:lnTo>
                <a:lnTo>
                  <a:pt x="99" y="1361"/>
                </a:lnTo>
                <a:lnTo>
                  <a:pt x="99" y="1356"/>
                </a:lnTo>
                <a:lnTo>
                  <a:pt x="104" y="1356"/>
                </a:lnTo>
                <a:lnTo>
                  <a:pt x="120" y="1346"/>
                </a:lnTo>
                <a:lnTo>
                  <a:pt x="89" y="1392"/>
                </a:lnTo>
                <a:lnTo>
                  <a:pt x="83" y="1392"/>
                </a:lnTo>
                <a:lnTo>
                  <a:pt x="83" y="1398"/>
                </a:lnTo>
                <a:lnTo>
                  <a:pt x="5" y="1507"/>
                </a:lnTo>
                <a:lnTo>
                  <a:pt x="63" y="1429"/>
                </a:lnTo>
                <a:lnTo>
                  <a:pt x="68" y="1429"/>
                </a:lnTo>
                <a:lnTo>
                  <a:pt x="78" y="1424"/>
                </a:lnTo>
                <a:lnTo>
                  <a:pt x="78" y="1418"/>
                </a:lnTo>
                <a:lnTo>
                  <a:pt x="68" y="1424"/>
                </a:lnTo>
                <a:lnTo>
                  <a:pt x="83" y="1403"/>
                </a:lnTo>
                <a:lnTo>
                  <a:pt x="89" y="1403"/>
                </a:lnTo>
                <a:lnTo>
                  <a:pt x="94" y="1403"/>
                </a:lnTo>
                <a:lnTo>
                  <a:pt x="99" y="1398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99" y="1387"/>
                </a:lnTo>
                <a:lnTo>
                  <a:pt x="94" y="1387"/>
                </a:lnTo>
                <a:lnTo>
                  <a:pt x="135" y="1341"/>
                </a:lnTo>
                <a:lnTo>
                  <a:pt x="135" y="1335"/>
                </a:lnTo>
                <a:lnTo>
                  <a:pt x="140" y="1335"/>
                </a:lnTo>
                <a:lnTo>
                  <a:pt x="146" y="1330"/>
                </a:lnTo>
                <a:lnTo>
                  <a:pt x="2276" y="2364"/>
                </a:lnTo>
                <a:lnTo>
                  <a:pt x="499" y="1205"/>
                </a:lnTo>
                <a:lnTo>
                  <a:pt x="483" y="1216"/>
                </a:lnTo>
                <a:lnTo>
                  <a:pt x="494" y="1211"/>
                </a:lnTo>
                <a:lnTo>
                  <a:pt x="499" y="1200"/>
                </a:lnTo>
                <a:lnTo>
                  <a:pt x="504" y="1205"/>
                </a:lnTo>
                <a:lnTo>
                  <a:pt x="499" y="1205"/>
                </a:lnTo>
                <a:lnTo>
                  <a:pt x="2276" y="2364"/>
                </a:lnTo>
                <a:lnTo>
                  <a:pt x="499" y="1200"/>
                </a:lnTo>
                <a:lnTo>
                  <a:pt x="504" y="1195"/>
                </a:lnTo>
                <a:lnTo>
                  <a:pt x="504" y="1200"/>
                </a:lnTo>
                <a:lnTo>
                  <a:pt x="499" y="1200"/>
                </a:lnTo>
                <a:lnTo>
                  <a:pt x="2276" y="2364"/>
                </a:lnTo>
                <a:lnTo>
                  <a:pt x="785" y="618"/>
                </a:lnTo>
                <a:lnTo>
                  <a:pt x="785" y="629"/>
                </a:lnTo>
                <a:lnTo>
                  <a:pt x="785" y="634"/>
                </a:lnTo>
                <a:lnTo>
                  <a:pt x="790" y="748"/>
                </a:lnTo>
                <a:lnTo>
                  <a:pt x="790" y="753"/>
                </a:lnTo>
                <a:lnTo>
                  <a:pt x="785" y="753"/>
                </a:lnTo>
                <a:lnTo>
                  <a:pt x="790" y="753"/>
                </a:lnTo>
                <a:lnTo>
                  <a:pt x="785" y="816"/>
                </a:lnTo>
                <a:lnTo>
                  <a:pt x="785" y="795"/>
                </a:lnTo>
                <a:lnTo>
                  <a:pt x="779" y="774"/>
                </a:lnTo>
                <a:lnTo>
                  <a:pt x="779" y="696"/>
                </a:lnTo>
                <a:lnTo>
                  <a:pt x="774" y="582"/>
                </a:lnTo>
                <a:lnTo>
                  <a:pt x="779" y="582"/>
                </a:lnTo>
                <a:lnTo>
                  <a:pt x="785" y="618"/>
                </a:lnTo>
                <a:lnTo>
                  <a:pt x="2276" y="2364"/>
                </a:lnTo>
                <a:lnTo>
                  <a:pt x="779" y="577"/>
                </a:lnTo>
                <a:lnTo>
                  <a:pt x="774" y="577"/>
                </a:lnTo>
                <a:lnTo>
                  <a:pt x="774" y="582"/>
                </a:lnTo>
                <a:lnTo>
                  <a:pt x="769" y="535"/>
                </a:lnTo>
                <a:lnTo>
                  <a:pt x="764" y="515"/>
                </a:lnTo>
                <a:lnTo>
                  <a:pt x="764" y="478"/>
                </a:lnTo>
                <a:lnTo>
                  <a:pt x="779" y="577"/>
                </a:lnTo>
                <a:lnTo>
                  <a:pt x="2276" y="2364"/>
                </a:lnTo>
                <a:lnTo>
                  <a:pt x="728" y="556"/>
                </a:lnTo>
                <a:lnTo>
                  <a:pt x="738" y="551"/>
                </a:lnTo>
                <a:lnTo>
                  <a:pt x="738" y="546"/>
                </a:lnTo>
                <a:lnTo>
                  <a:pt x="738" y="587"/>
                </a:lnTo>
                <a:lnTo>
                  <a:pt x="728" y="556"/>
                </a:lnTo>
                <a:lnTo>
                  <a:pt x="2276" y="2364"/>
                </a:lnTo>
                <a:lnTo>
                  <a:pt x="728" y="1013"/>
                </a:lnTo>
                <a:lnTo>
                  <a:pt x="728" y="1013"/>
                </a:lnTo>
                <a:lnTo>
                  <a:pt x="728" y="1018"/>
                </a:lnTo>
                <a:lnTo>
                  <a:pt x="728" y="1013"/>
                </a:lnTo>
                <a:lnTo>
                  <a:pt x="2276" y="2364"/>
                </a:lnTo>
                <a:lnTo>
                  <a:pt x="509" y="857"/>
                </a:lnTo>
                <a:lnTo>
                  <a:pt x="504" y="863"/>
                </a:lnTo>
                <a:lnTo>
                  <a:pt x="504" y="857"/>
                </a:lnTo>
                <a:lnTo>
                  <a:pt x="509" y="857"/>
                </a:lnTo>
                <a:lnTo>
                  <a:pt x="2276" y="2364"/>
                </a:lnTo>
                <a:lnTo>
                  <a:pt x="509" y="1065"/>
                </a:lnTo>
                <a:lnTo>
                  <a:pt x="520" y="1060"/>
                </a:lnTo>
                <a:lnTo>
                  <a:pt x="504" y="1070"/>
                </a:lnTo>
                <a:lnTo>
                  <a:pt x="509" y="1065"/>
                </a:lnTo>
                <a:lnTo>
                  <a:pt x="2276" y="2364"/>
                </a:lnTo>
                <a:lnTo>
                  <a:pt x="494" y="1076"/>
                </a:lnTo>
                <a:lnTo>
                  <a:pt x="520" y="1070"/>
                </a:lnTo>
                <a:lnTo>
                  <a:pt x="489" y="1081"/>
                </a:lnTo>
                <a:lnTo>
                  <a:pt x="494" y="1076"/>
                </a:lnTo>
                <a:lnTo>
                  <a:pt x="2276" y="2364"/>
                </a:lnTo>
                <a:lnTo>
                  <a:pt x="483" y="1086"/>
                </a:lnTo>
                <a:lnTo>
                  <a:pt x="546" y="1070"/>
                </a:lnTo>
                <a:lnTo>
                  <a:pt x="504" y="1091"/>
                </a:lnTo>
                <a:lnTo>
                  <a:pt x="546" y="1081"/>
                </a:lnTo>
                <a:lnTo>
                  <a:pt x="447" y="1117"/>
                </a:lnTo>
                <a:lnTo>
                  <a:pt x="483" y="1086"/>
                </a:lnTo>
                <a:lnTo>
                  <a:pt x="2276" y="2364"/>
                </a:lnTo>
                <a:lnTo>
                  <a:pt x="395" y="1112"/>
                </a:lnTo>
                <a:lnTo>
                  <a:pt x="400" y="1107"/>
                </a:lnTo>
                <a:lnTo>
                  <a:pt x="400" y="1112"/>
                </a:lnTo>
                <a:lnTo>
                  <a:pt x="400" y="1107"/>
                </a:lnTo>
                <a:lnTo>
                  <a:pt x="400" y="1112"/>
                </a:lnTo>
                <a:lnTo>
                  <a:pt x="395" y="1112"/>
                </a:lnTo>
                <a:lnTo>
                  <a:pt x="2276" y="2364"/>
                </a:lnTo>
                <a:lnTo>
                  <a:pt x="421" y="1044"/>
                </a:lnTo>
                <a:lnTo>
                  <a:pt x="416" y="1055"/>
                </a:lnTo>
                <a:lnTo>
                  <a:pt x="390" y="1070"/>
                </a:lnTo>
                <a:lnTo>
                  <a:pt x="421" y="1044"/>
                </a:lnTo>
                <a:lnTo>
                  <a:pt x="2276" y="2364"/>
                </a:lnTo>
                <a:lnTo>
                  <a:pt x="317" y="733"/>
                </a:lnTo>
                <a:lnTo>
                  <a:pt x="322" y="727"/>
                </a:lnTo>
                <a:lnTo>
                  <a:pt x="322" y="733"/>
                </a:lnTo>
                <a:lnTo>
                  <a:pt x="317" y="727"/>
                </a:lnTo>
                <a:lnTo>
                  <a:pt x="317" y="733"/>
                </a:lnTo>
                <a:lnTo>
                  <a:pt x="2276" y="2364"/>
                </a:lnTo>
                <a:lnTo>
                  <a:pt x="281" y="546"/>
                </a:lnTo>
                <a:lnTo>
                  <a:pt x="281" y="540"/>
                </a:lnTo>
                <a:lnTo>
                  <a:pt x="286" y="546"/>
                </a:lnTo>
                <a:lnTo>
                  <a:pt x="281" y="551"/>
                </a:lnTo>
                <a:lnTo>
                  <a:pt x="281" y="546"/>
                </a:lnTo>
                <a:lnTo>
                  <a:pt x="2276" y="2364"/>
                </a:lnTo>
                <a:lnTo>
                  <a:pt x="270" y="582"/>
                </a:lnTo>
                <a:lnTo>
                  <a:pt x="281" y="577"/>
                </a:lnTo>
                <a:lnTo>
                  <a:pt x="286" y="603"/>
                </a:lnTo>
                <a:lnTo>
                  <a:pt x="281" y="613"/>
                </a:lnTo>
                <a:lnTo>
                  <a:pt x="276" y="618"/>
                </a:lnTo>
                <a:lnTo>
                  <a:pt x="265" y="613"/>
                </a:lnTo>
                <a:lnTo>
                  <a:pt x="270" y="582"/>
                </a:lnTo>
                <a:lnTo>
                  <a:pt x="2276" y="2364"/>
                </a:lnTo>
                <a:lnTo>
                  <a:pt x="260" y="629"/>
                </a:lnTo>
                <a:lnTo>
                  <a:pt x="265" y="634"/>
                </a:lnTo>
                <a:lnTo>
                  <a:pt x="260" y="644"/>
                </a:lnTo>
                <a:lnTo>
                  <a:pt x="255" y="639"/>
                </a:lnTo>
                <a:lnTo>
                  <a:pt x="260" y="629"/>
                </a:lnTo>
                <a:lnTo>
                  <a:pt x="2276" y="2364"/>
                </a:lnTo>
                <a:lnTo>
                  <a:pt x="244" y="696"/>
                </a:lnTo>
                <a:lnTo>
                  <a:pt x="286" y="644"/>
                </a:lnTo>
                <a:lnTo>
                  <a:pt x="281" y="676"/>
                </a:lnTo>
                <a:lnTo>
                  <a:pt x="234" y="727"/>
                </a:lnTo>
                <a:lnTo>
                  <a:pt x="244" y="696"/>
                </a:lnTo>
                <a:lnTo>
                  <a:pt x="2276" y="2364"/>
                </a:lnTo>
                <a:lnTo>
                  <a:pt x="11" y="961"/>
                </a:lnTo>
                <a:lnTo>
                  <a:pt x="239" y="702"/>
                </a:lnTo>
                <a:lnTo>
                  <a:pt x="229" y="733"/>
                </a:lnTo>
                <a:lnTo>
                  <a:pt x="192" y="769"/>
                </a:lnTo>
                <a:lnTo>
                  <a:pt x="187" y="769"/>
                </a:lnTo>
                <a:lnTo>
                  <a:pt x="172" y="774"/>
                </a:lnTo>
                <a:lnTo>
                  <a:pt x="172" y="779"/>
                </a:lnTo>
                <a:lnTo>
                  <a:pt x="177" y="785"/>
                </a:lnTo>
                <a:lnTo>
                  <a:pt x="161" y="800"/>
                </a:lnTo>
                <a:lnTo>
                  <a:pt x="52" y="940"/>
                </a:lnTo>
                <a:lnTo>
                  <a:pt x="11" y="961"/>
                </a:lnTo>
                <a:lnTo>
                  <a:pt x="2276" y="2364"/>
                </a:lnTo>
                <a:lnTo>
                  <a:pt x="224" y="743"/>
                </a:lnTo>
                <a:lnTo>
                  <a:pt x="213" y="774"/>
                </a:lnTo>
                <a:lnTo>
                  <a:pt x="198" y="774"/>
                </a:lnTo>
                <a:lnTo>
                  <a:pt x="224" y="743"/>
                </a:lnTo>
                <a:lnTo>
                  <a:pt x="2276" y="2364"/>
                </a:lnTo>
                <a:lnTo>
                  <a:pt x="135" y="883"/>
                </a:lnTo>
                <a:lnTo>
                  <a:pt x="114" y="899"/>
                </a:lnTo>
                <a:lnTo>
                  <a:pt x="52" y="935"/>
                </a:lnTo>
                <a:lnTo>
                  <a:pt x="182" y="790"/>
                </a:lnTo>
                <a:lnTo>
                  <a:pt x="192" y="795"/>
                </a:lnTo>
                <a:lnTo>
                  <a:pt x="198" y="795"/>
                </a:lnTo>
                <a:lnTo>
                  <a:pt x="203" y="790"/>
                </a:lnTo>
                <a:lnTo>
                  <a:pt x="192" y="821"/>
                </a:lnTo>
                <a:lnTo>
                  <a:pt x="213" y="785"/>
                </a:lnTo>
                <a:lnTo>
                  <a:pt x="218" y="774"/>
                </a:lnTo>
                <a:lnTo>
                  <a:pt x="234" y="738"/>
                </a:lnTo>
                <a:lnTo>
                  <a:pt x="281" y="681"/>
                </a:lnTo>
                <a:lnTo>
                  <a:pt x="260" y="738"/>
                </a:lnTo>
                <a:lnTo>
                  <a:pt x="255" y="738"/>
                </a:lnTo>
                <a:lnTo>
                  <a:pt x="244" y="748"/>
                </a:lnTo>
                <a:lnTo>
                  <a:pt x="250" y="748"/>
                </a:lnTo>
                <a:lnTo>
                  <a:pt x="255" y="743"/>
                </a:lnTo>
                <a:lnTo>
                  <a:pt x="229" y="779"/>
                </a:lnTo>
                <a:lnTo>
                  <a:pt x="198" y="821"/>
                </a:lnTo>
                <a:lnTo>
                  <a:pt x="192" y="826"/>
                </a:lnTo>
                <a:lnTo>
                  <a:pt x="192" y="821"/>
                </a:lnTo>
                <a:lnTo>
                  <a:pt x="187" y="826"/>
                </a:lnTo>
                <a:lnTo>
                  <a:pt x="135" y="883"/>
                </a:lnTo>
                <a:lnTo>
                  <a:pt x="2276" y="2364"/>
                </a:lnTo>
                <a:lnTo>
                  <a:pt x="213" y="951"/>
                </a:lnTo>
                <a:lnTo>
                  <a:pt x="218" y="946"/>
                </a:lnTo>
                <a:lnTo>
                  <a:pt x="213" y="946"/>
                </a:lnTo>
                <a:lnTo>
                  <a:pt x="218" y="946"/>
                </a:lnTo>
                <a:lnTo>
                  <a:pt x="213" y="951"/>
                </a:lnTo>
                <a:lnTo>
                  <a:pt x="2276" y="2364"/>
                </a:lnTo>
                <a:lnTo>
                  <a:pt x="203" y="1174"/>
                </a:lnTo>
                <a:lnTo>
                  <a:pt x="198" y="1169"/>
                </a:lnTo>
                <a:lnTo>
                  <a:pt x="192" y="1169"/>
                </a:lnTo>
                <a:lnTo>
                  <a:pt x="192" y="1174"/>
                </a:lnTo>
                <a:lnTo>
                  <a:pt x="187" y="1174"/>
                </a:lnTo>
                <a:lnTo>
                  <a:pt x="187" y="1179"/>
                </a:lnTo>
                <a:lnTo>
                  <a:pt x="192" y="1179"/>
                </a:lnTo>
                <a:lnTo>
                  <a:pt x="198" y="1179"/>
                </a:lnTo>
                <a:lnTo>
                  <a:pt x="192" y="1185"/>
                </a:lnTo>
                <a:lnTo>
                  <a:pt x="172" y="1195"/>
                </a:lnTo>
                <a:lnTo>
                  <a:pt x="187" y="1185"/>
                </a:lnTo>
                <a:lnTo>
                  <a:pt x="146" y="1226"/>
                </a:lnTo>
                <a:lnTo>
                  <a:pt x="172" y="1195"/>
                </a:lnTo>
                <a:lnTo>
                  <a:pt x="229" y="1117"/>
                </a:lnTo>
                <a:lnTo>
                  <a:pt x="281" y="1076"/>
                </a:lnTo>
                <a:lnTo>
                  <a:pt x="333" y="1029"/>
                </a:lnTo>
                <a:lnTo>
                  <a:pt x="374" y="977"/>
                </a:lnTo>
                <a:lnTo>
                  <a:pt x="379" y="977"/>
                </a:lnTo>
                <a:lnTo>
                  <a:pt x="307" y="1060"/>
                </a:lnTo>
                <a:lnTo>
                  <a:pt x="239" y="1138"/>
                </a:lnTo>
                <a:lnTo>
                  <a:pt x="234" y="1138"/>
                </a:lnTo>
                <a:lnTo>
                  <a:pt x="213" y="1164"/>
                </a:lnTo>
                <a:lnTo>
                  <a:pt x="213" y="1159"/>
                </a:lnTo>
                <a:lnTo>
                  <a:pt x="203" y="1159"/>
                </a:lnTo>
                <a:lnTo>
                  <a:pt x="208" y="1164"/>
                </a:lnTo>
                <a:lnTo>
                  <a:pt x="213" y="1164"/>
                </a:lnTo>
                <a:lnTo>
                  <a:pt x="203" y="1174"/>
                </a:lnTo>
                <a:lnTo>
                  <a:pt x="2276" y="2364"/>
                </a:lnTo>
                <a:lnTo>
                  <a:pt x="270" y="1164"/>
                </a:lnTo>
                <a:lnTo>
                  <a:pt x="250" y="1205"/>
                </a:lnTo>
                <a:lnTo>
                  <a:pt x="244" y="1226"/>
                </a:lnTo>
                <a:lnTo>
                  <a:pt x="250" y="1221"/>
                </a:lnTo>
                <a:lnTo>
                  <a:pt x="255" y="1221"/>
                </a:lnTo>
                <a:lnTo>
                  <a:pt x="255" y="1216"/>
                </a:lnTo>
                <a:lnTo>
                  <a:pt x="255" y="1211"/>
                </a:lnTo>
                <a:lnTo>
                  <a:pt x="281" y="1179"/>
                </a:lnTo>
                <a:lnTo>
                  <a:pt x="343" y="1107"/>
                </a:lnTo>
                <a:lnTo>
                  <a:pt x="400" y="1081"/>
                </a:lnTo>
                <a:lnTo>
                  <a:pt x="364" y="1128"/>
                </a:lnTo>
                <a:lnTo>
                  <a:pt x="265" y="1211"/>
                </a:lnTo>
                <a:lnTo>
                  <a:pt x="182" y="1278"/>
                </a:lnTo>
                <a:lnTo>
                  <a:pt x="270" y="1164"/>
                </a:lnTo>
                <a:lnTo>
                  <a:pt x="2276" y="2364"/>
                </a:lnTo>
                <a:lnTo>
                  <a:pt x="327" y="1143"/>
                </a:lnTo>
                <a:lnTo>
                  <a:pt x="317" y="1148"/>
                </a:lnTo>
                <a:lnTo>
                  <a:pt x="322" y="1148"/>
                </a:lnTo>
                <a:lnTo>
                  <a:pt x="327" y="1153"/>
                </a:lnTo>
                <a:lnTo>
                  <a:pt x="333" y="1148"/>
                </a:lnTo>
                <a:lnTo>
                  <a:pt x="333" y="1143"/>
                </a:lnTo>
                <a:lnTo>
                  <a:pt x="327" y="1143"/>
                </a:lnTo>
                <a:lnTo>
                  <a:pt x="2276" y="2364"/>
                </a:lnTo>
                <a:lnTo>
                  <a:pt x="909" y="390"/>
                </a:lnTo>
                <a:lnTo>
                  <a:pt x="904" y="395"/>
                </a:lnTo>
                <a:lnTo>
                  <a:pt x="904" y="390"/>
                </a:lnTo>
                <a:lnTo>
                  <a:pt x="904" y="395"/>
                </a:lnTo>
                <a:lnTo>
                  <a:pt x="899" y="395"/>
                </a:lnTo>
                <a:lnTo>
                  <a:pt x="904" y="395"/>
                </a:lnTo>
                <a:lnTo>
                  <a:pt x="909" y="390"/>
                </a:lnTo>
                <a:lnTo>
                  <a:pt x="2276" y="2364"/>
                </a:lnTo>
                <a:lnTo>
                  <a:pt x="343" y="2213"/>
                </a:lnTo>
                <a:lnTo>
                  <a:pt x="338" y="2234"/>
                </a:lnTo>
                <a:lnTo>
                  <a:pt x="333" y="2234"/>
                </a:lnTo>
                <a:lnTo>
                  <a:pt x="333" y="2224"/>
                </a:lnTo>
                <a:lnTo>
                  <a:pt x="327" y="2244"/>
                </a:lnTo>
                <a:lnTo>
                  <a:pt x="338" y="2234"/>
                </a:lnTo>
                <a:lnTo>
                  <a:pt x="343" y="2213"/>
                </a:lnTo>
                <a:lnTo>
                  <a:pt x="2276" y="2364"/>
                </a:lnTo>
                <a:lnTo>
                  <a:pt x="364" y="1252"/>
                </a:lnTo>
                <a:lnTo>
                  <a:pt x="369" y="1252"/>
                </a:lnTo>
                <a:lnTo>
                  <a:pt x="369" y="1247"/>
                </a:lnTo>
                <a:lnTo>
                  <a:pt x="369" y="1242"/>
                </a:lnTo>
                <a:lnTo>
                  <a:pt x="364" y="1242"/>
                </a:lnTo>
                <a:lnTo>
                  <a:pt x="364" y="1237"/>
                </a:lnTo>
                <a:lnTo>
                  <a:pt x="353" y="1242"/>
                </a:lnTo>
                <a:lnTo>
                  <a:pt x="348" y="1247"/>
                </a:lnTo>
                <a:lnTo>
                  <a:pt x="348" y="1252"/>
                </a:lnTo>
                <a:lnTo>
                  <a:pt x="348" y="1247"/>
                </a:lnTo>
                <a:lnTo>
                  <a:pt x="348" y="1252"/>
                </a:lnTo>
                <a:lnTo>
                  <a:pt x="353" y="1252"/>
                </a:lnTo>
                <a:lnTo>
                  <a:pt x="348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7"/>
                </a:lnTo>
                <a:lnTo>
                  <a:pt x="359" y="1252"/>
                </a:lnTo>
                <a:lnTo>
                  <a:pt x="359" y="1257"/>
                </a:lnTo>
                <a:lnTo>
                  <a:pt x="364" y="1252"/>
                </a:lnTo>
                <a:lnTo>
                  <a:pt x="2276" y="2364"/>
                </a:lnTo>
                <a:lnTo>
                  <a:pt x="338" y="1382"/>
                </a:lnTo>
                <a:lnTo>
                  <a:pt x="333" y="1387"/>
                </a:lnTo>
                <a:lnTo>
                  <a:pt x="338" y="1387"/>
                </a:lnTo>
                <a:lnTo>
                  <a:pt x="343" y="1382"/>
                </a:lnTo>
                <a:lnTo>
                  <a:pt x="338" y="1382"/>
                </a:lnTo>
                <a:lnTo>
                  <a:pt x="2276" y="2364"/>
                </a:lnTo>
                <a:lnTo>
                  <a:pt x="333" y="1974"/>
                </a:lnTo>
                <a:lnTo>
                  <a:pt x="338" y="1912"/>
                </a:lnTo>
                <a:lnTo>
                  <a:pt x="333" y="1922"/>
                </a:lnTo>
                <a:lnTo>
                  <a:pt x="333" y="1938"/>
                </a:lnTo>
                <a:lnTo>
                  <a:pt x="333" y="1974"/>
                </a:lnTo>
                <a:lnTo>
                  <a:pt x="2276" y="2364"/>
                </a:lnTo>
                <a:lnTo>
                  <a:pt x="333" y="1335"/>
                </a:lnTo>
                <a:lnTo>
                  <a:pt x="327" y="1341"/>
                </a:lnTo>
                <a:lnTo>
                  <a:pt x="333" y="1341"/>
                </a:lnTo>
                <a:lnTo>
                  <a:pt x="333" y="1335"/>
                </a:lnTo>
                <a:lnTo>
                  <a:pt x="2276" y="2364"/>
                </a:lnTo>
                <a:lnTo>
                  <a:pt x="343" y="1335"/>
                </a:lnTo>
                <a:lnTo>
                  <a:pt x="338" y="1335"/>
                </a:lnTo>
                <a:lnTo>
                  <a:pt x="333" y="1341"/>
                </a:lnTo>
                <a:lnTo>
                  <a:pt x="338" y="1341"/>
                </a:lnTo>
                <a:lnTo>
                  <a:pt x="343" y="1335"/>
                </a:lnTo>
                <a:lnTo>
                  <a:pt x="2276" y="2364"/>
                </a:lnTo>
                <a:lnTo>
                  <a:pt x="327" y="1974"/>
                </a:lnTo>
                <a:lnTo>
                  <a:pt x="327" y="1990"/>
                </a:lnTo>
                <a:lnTo>
                  <a:pt x="333" y="1979"/>
                </a:lnTo>
                <a:lnTo>
                  <a:pt x="327" y="1974"/>
                </a:lnTo>
                <a:lnTo>
                  <a:pt x="2276" y="2364"/>
                </a:lnTo>
                <a:lnTo>
                  <a:pt x="333" y="1330"/>
                </a:lnTo>
                <a:lnTo>
                  <a:pt x="327" y="1330"/>
                </a:lnTo>
                <a:lnTo>
                  <a:pt x="322" y="1335"/>
                </a:lnTo>
                <a:lnTo>
                  <a:pt x="327" y="1335"/>
                </a:lnTo>
                <a:lnTo>
                  <a:pt x="333" y="1335"/>
                </a:lnTo>
                <a:lnTo>
                  <a:pt x="333" y="1330"/>
                </a:lnTo>
                <a:lnTo>
                  <a:pt x="2276" y="2364"/>
                </a:lnTo>
                <a:lnTo>
                  <a:pt x="463" y="1122"/>
                </a:lnTo>
                <a:lnTo>
                  <a:pt x="463" y="1128"/>
                </a:lnTo>
                <a:lnTo>
                  <a:pt x="468" y="1122"/>
                </a:lnTo>
                <a:lnTo>
                  <a:pt x="473" y="1117"/>
                </a:lnTo>
                <a:lnTo>
                  <a:pt x="478" y="1112"/>
                </a:lnTo>
                <a:lnTo>
                  <a:pt x="483" y="1112"/>
                </a:lnTo>
                <a:lnTo>
                  <a:pt x="483" y="1107"/>
                </a:lnTo>
                <a:lnTo>
                  <a:pt x="478" y="1112"/>
                </a:lnTo>
                <a:lnTo>
                  <a:pt x="468" y="1117"/>
                </a:lnTo>
                <a:lnTo>
                  <a:pt x="463" y="1122"/>
                </a:lnTo>
                <a:lnTo>
                  <a:pt x="2276" y="2364"/>
                </a:lnTo>
                <a:lnTo>
                  <a:pt x="447" y="1221"/>
                </a:lnTo>
                <a:lnTo>
                  <a:pt x="452" y="1221"/>
                </a:lnTo>
                <a:lnTo>
                  <a:pt x="457" y="1221"/>
                </a:lnTo>
                <a:lnTo>
                  <a:pt x="457" y="1216"/>
                </a:lnTo>
                <a:lnTo>
                  <a:pt x="463" y="1216"/>
                </a:lnTo>
                <a:lnTo>
                  <a:pt x="457" y="1211"/>
                </a:lnTo>
                <a:lnTo>
                  <a:pt x="452" y="1211"/>
                </a:lnTo>
                <a:lnTo>
                  <a:pt x="447" y="1216"/>
                </a:lnTo>
                <a:lnTo>
                  <a:pt x="447" y="1221"/>
                </a:lnTo>
                <a:lnTo>
                  <a:pt x="2276" y="2364"/>
                </a:lnTo>
                <a:lnTo>
                  <a:pt x="379" y="1320"/>
                </a:lnTo>
                <a:lnTo>
                  <a:pt x="385" y="1315"/>
                </a:lnTo>
                <a:lnTo>
                  <a:pt x="374" y="1315"/>
                </a:lnTo>
                <a:lnTo>
                  <a:pt x="374" y="1320"/>
                </a:lnTo>
                <a:lnTo>
                  <a:pt x="379" y="1320"/>
                </a:lnTo>
                <a:lnTo>
                  <a:pt x="2276" y="2364"/>
                </a:lnTo>
                <a:lnTo>
                  <a:pt x="379" y="1372"/>
                </a:lnTo>
                <a:lnTo>
                  <a:pt x="390" y="1366"/>
                </a:lnTo>
                <a:lnTo>
                  <a:pt x="390" y="1361"/>
                </a:lnTo>
                <a:lnTo>
                  <a:pt x="379" y="1372"/>
                </a:lnTo>
                <a:lnTo>
                  <a:pt x="2276" y="2364"/>
                </a:lnTo>
                <a:lnTo>
                  <a:pt x="395" y="1325"/>
                </a:lnTo>
                <a:lnTo>
                  <a:pt x="390" y="1320"/>
                </a:lnTo>
                <a:lnTo>
                  <a:pt x="385" y="1320"/>
                </a:lnTo>
                <a:lnTo>
                  <a:pt x="379" y="1325"/>
                </a:lnTo>
                <a:lnTo>
                  <a:pt x="374" y="1330"/>
                </a:lnTo>
                <a:lnTo>
                  <a:pt x="379" y="1330"/>
                </a:lnTo>
                <a:lnTo>
                  <a:pt x="374" y="1330"/>
                </a:lnTo>
                <a:lnTo>
                  <a:pt x="374" y="1335"/>
                </a:lnTo>
                <a:lnTo>
                  <a:pt x="379" y="1330"/>
                </a:lnTo>
                <a:lnTo>
                  <a:pt x="374" y="1335"/>
                </a:lnTo>
                <a:lnTo>
                  <a:pt x="379" y="1335"/>
                </a:lnTo>
                <a:lnTo>
                  <a:pt x="385" y="1335"/>
                </a:lnTo>
                <a:lnTo>
                  <a:pt x="385" y="1330"/>
                </a:lnTo>
                <a:lnTo>
                  <a:pt x="390" y="1330"/>
                </a:lnTo>
                <a:lnTo>
                  <a:pt x="390" y="1325"/>
                </a:lnTo>
                <a:lnTo>
                  <a:pt x="395" y="1325"/>
                </a:lnTo>
                <a:lnTo>
                  <a:pt x="2276" y="2364"/>
                </a:lnTo>
                <a:lnTo>
                  <a:pt x="395" y="1283"/>
                </a:lnTo>
                <a:lnTo>
                  <a:pt x="390" y="1278"/>
                </a:lnTo>
                <a:lnTo>
                  <a:pt x="385" y="1278"/>
                </a:lnTo>
                <a:lnTo>
                  <a:pt x="385" y="1283"/>
                </a:lnTo>
                <a:lnTo>
                  <a:pt x="379" y="1283"/>
                </a:lnTo>
                <a:lnTo>
                  <a:pt x="374" y="1283"/>
                </a:lnTo>
                <a:lnTo>
                  <a:pt x="369" y="1289"/>
                </a:lnTo>
                <a:lnTo>
                  <a:pt x="374" y="1289"/>
                </a:lnTo>
                <a:lnTo>
                  <a:pt x="369" y="1289"/>
                </a:lnTo>
                <a:lnTo>
                  <a:pt x="369" y="1294"/>
                </a:lnTo>
                <a:lnTo>
                  <a:pt x="369" y="1299"/>
                </a:lnTo>
                <a:lnTo>
                  <a:pt x="369" y="1294"/>
                </a:lnTo>
                <a:lnTo>
                  <a:pt x="369" y="1299"/>
                </a:lnTo>
                <a:lnTo>
                  <a:pt x="374" y="1299"/>
                </a:lnTo>
                <a:lnTo>
                  <a:pt x="369" y="1299"/>
                </a:lnTo>
                <a:lnTo>
                  <a:pt x="374" y="1299"/>
                </a:lnTo>
                <a:lnTo>
                  <a:pt x="379" y="1299"/>
                </a:lnTo>
                <a:lnTo>
                  <a:pt x="385" y="1299"/>
                </a:lnTo>
                <a:lnTo>
                  <a:pt x="390" y="1294"/>
                </a:lnTo>
                <a:lnTo>
                  <a:pt x="390" y="1289"/>
                </a:lnTo>
                <a:lnTo>
                  <a:pt x="395" y="1289"/>
                </a:lnTo>
                <a:lnTo>
                  <a:pt x="395" y="1283"/>
                </a:lnTo>
                <a:lnTo>
                  <a:pt x="2276" y="2364"/>
                </a:lnTo>
                <a:lnTo>
                  <a:pt x="270" y="1361"/>
                </a:lnTo>
                <a:lnTo>
                  <a:pt x="270" y="1356"/>
                </a:lnTo>
                <a:lnTo>
                  <a:pt x="260" y="1356"/>
                </a:lnTo>
                <a:lnTo>
                  <a:pt x="255" y="1361"/>
                </a:lnTo>
                <a:lnTo>
                  <a:pt x="250" y="1366"/>
                </a:lnTo>
                <a:lnTo>
                  <a:pt x="244" y="1372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82"/>
                </a:lnTo>
                <a:lnTo>
                  <a:pt x="244" y="1377"/>
                </a:lnTo>
                <a:lnTo>
                  <a:pt x="250" y="1377"/>
                </a:lnTo>
                <a:lnTo>
                  <a:pt x="250" y="1382"/>
                </a:lnTo>
                <a:lnTo>
                  <a:pt x="250" y="1377"/>
                </a:lnTo>
                <a:lnTo>
                  <a:pt x="255" y="1377"/>
                </a:lnTo>
                <a:lnTo>
                  <a:pt x="255" y="1382"/>
                </a:lnTo>
                <a:lnTo>
                  <a:pt x="255" y="1377"/>
                </a:lnTo>
                <a:lnTo>
                  <a:pt x="265" y="1372"/>
                </a:lnTo>
                <a:lnTo>
                  <a:pt x="265" y="1366"/>
                </a:lnTo>
                <a:lnTo>
                  <a:pt x="270" y="1366"/>
                </a:lnTo>
                <a:lnTo>
                  <a:pt x="270" y="1361"/>
                </a:lnTo>
                <a:lnTo>
                  <a:pt x="2276" y="2364"/>
                </a:lnTo>
                <a:lnTo>
                  <a:pt x="255" y="1289"/>
                </a:lnTo>
                <a:lnTo>
                  <a:pt x="244" y="1294"/>
                </a:lnTo>
                <a:lnTo>
                  <a:pt x="234" y="1299"/>
                </a:lnTo>
                <a:lnTo>
                  <a:pt x="239" y="1299"/>
                </a:lnTo>
                <a:lnTo>
                  <a:pt x="255" y="1294"/>
                </a:lnTo>
                <a:lnTo>
                  <a:pt x="255" y="1289"/>
                </a:lnTo>
                <a:lnTo>
                  <a:pt x="2276" y="2364"/>
                </a:lnTo>
                <a:lnTo>
                  <a:pt x="286" y="1278"/>
                </a:lnTo>
                <a:lnTo>
                  <a:pt x="286" y="1273"/>
                </a:lnTo>
                <a:lnTo>
                  <a:pt x="281" y="1278"/>
                </a:lnTo>
                <a:lnTo>
                  <a:pt x="286" y="1278"/>
                </a:lnTo>
                <a:lnTo>
                  <a:pt x="2276" y="2364"/>
                </a:lnTo>
                <a:lnTo>
                  <a:pt x="270" y="1283"/>
                </a:lnTo>
                <a:lnTo>
                  <a:pt x="276" y="1283"/>
                </a:lnTo>
                <a:lnTo>
                  <a:pt x="276" y="1278"/>
                </a:lnTo>
                <a:lnTo>
                  <a:pt x="270" y="1283"/>
                </a:lnTo>
                <a:lnTo>
                  <a:pt x="270" y="1289"/>
                </a:lnTo>
                <a:lnTo>
                  <a:pt x="270" y="1283"/>
                </a:lnTo>
                <a:lnTo>
                  <a:pt x="2276" y="2364"/>
                </a:lnTo>
                <a:lnTo>
                  <a:pt x="286" y="1341"/>
                </a:lnTo>
                <a:lnTo>
                  <a:pt x="286" y="1335"/>
                </a:lnTo>
                <a:lnTo>
                  <a:pt x="281" y="1335"/>
                </a:lnTo>
                <a:lnTo>
                  <a:pt x="276" y="1346"/>
                </a:lnTo>
                <a:lnTo>
                  <a:pt x="270" y="1346"/>
                </a:lnTo>
                <a:lnTo>
                  <a:pt x="281" y="1346"/>
                </a:lnTo>
                <a:lnTo>
                  <a:pt x="286" y="1341"/>
                </a:lnTo>
                <a:lnTo>
                  <a:pt x="2276" y="2364"/>
                </a:lnTo>
                <a:lnTo>
                  <a:pt x="296" y="1278"/>
                </a:lnTo>
                <a:lnTo>
                  <a:pt x="302" y="1273"/>
                </a:lnTo>
                <a:lnTo>
                  <a:pt x="307" y="1273"/>
                </a:lnTo>
                <a:lnTo>
                  <a:pt x="307" y="1268"/>
                </a:lnTo>
                <a:lnTo>
                  <a:pt x="317" y="1263"/>
                </a:lnTo>
                <a:lnTo>
                  <a:pt x="307" y="1263"/>
                </a:lnTo>
                <a:lnTo>
                  <a:pt x="307" y="1257"/>
                </a:lnTo>
                <a:lnTo>
                  <a:pt x="296" y="1263"/>
                </a:lnTo>
                <a:lnTo>
                  <a:pt x="291" y="1268"/>
                </a:lnTo>
                <a:lnTo>
                  <a:pt x="286" y="1268"/>
                </a:lnTo>
                <a:lnTo>
                  <a:pt x="291" y="1268"/>
                </a:lnTo>
                <a:lnTo>
                  <a:pt x="291" y="1273"/>
                </a:lnTo>
                <a:lnTo>
                  <a:pt x="291" y="1268"/>
                </a:lnTo>
                <a:lnTo>
                  <a:pt x="291" y="1273"/>
                </a:lnTo>
                <a:lnTo>
                  <a:pt x="286" y="1278"/>
                </a:lnTo>
                <a:lnTo>
                  <a:pt x="291" y="1273"/>
                </a:lnTo>
                <a:lnTo>
                  <a:pt x="291" y="1278"/>
                </a:lnTo>
                <a:lnTo>
                  <a:pt x="291" y="1273"/>
                </a:lnTo>
                <a:lnTo>
                  <a:pt x="296" y="1278"/>
                </a:lnTo>
                <a:lnTo>
                  <a:pt x="2276" y="2364"/>
                </a:lnTo>
                <a:lnTo>
                  <a:pt x="213" y="1382"/>
                </a:lnTo>
                <a:lnTo>
                  <a:pt x="224" y="1377"/>
                </a:lnTo>
                <a:lnTo>
                  <a:pt x="224" y="1372"/>
                </a:lnTo>
                <a:lnTo>
                  <a:pt x="218" y="1372"/>
                </a:lnTo>
                <a:lnTo>
                  <a:pt x="213" y="1382"/>
                </a:lnTo>
                <a:lnTo>
                  <a:pt x="213" y="1377"/>
                </a:lnTo>
                <a:lnTo>
                  <a:pt x="213" y="1382"/>
                </a:lnTo>
                <a:lnTo>
                  <a:pt x="2276" y="2364"/>
                </a:lnTo>
                <a:lnTo>
                  <a:pt x="317" y="1351"/>
                </a:lnTo>
                <a:lnTo>
                  <a:pt x="296" y="1361"/>
                </a:lnTo>
                <a:lnTo>
                  <a:pt x="307" y="1356"/>
                </a:lnTo>
                <a:lnTo>
                  <a:pt x="317" y="1351"/>
                </a:lnTo>
                <a:lnTo>
                  <a:pt x="2276" y="2364"/>
                </a:lnTo>
                <a:lnTo>
                  <a:pt x="302" y="1341"/>
                </a:lnTo>
                <a:lnTo>
                  <a:pt x="307" y="1335"/>
                </a:lnTo>
                <a:lnTo>
                  <a:pt x="302" y="1335"/>
                </a:lnTo>
                <a:lnTo>
                  <a:pt x="296" y="1341"/>
                </a:lnTo>
                <a:lnTo>
                  <a:pt x="302" y="1341"/>
                </a:lnTo>
                <a:lnTo>
                  <a:pt x="2276" y="2364"/>
                </a:lnTo>
                <a:lnTo>
                  <a:pt x="353" y="1195"/>
                </a:lnTo>
                <a:lnTo>
                  <a:pt x="359" y="1195"/>
                </a:lnTo>
                <a:lnTo>
                  <a:pt x="364" y="1190"/>
                </a:lnTo>
                <a:lnTo>
                  <a:pt x="353" y="1195"/>
                </a:lnTo>
                <a:lnTo>
                  <a:pt x="2276" y="2364"/>
                </a:lnTo>
                <a:lnTo>
                  <a:pt x="343" y="2052"/>
                </a:lnTo>
                <a:lnTo>
                  <a:pt x="343" y="2057"/>
                </a:lnTo>
                <a:lnTo>
                  <a:pt x="343" y="2068"/>
                </a:lnTo>
                <a:lnTo>
                  <a:pt x="343" y="2052"/>
                </a:lnTo>
                <a:lnTo>
                  <a:pt x="2276" y="2364"/>
                </a:lnTo>
                <a:lnTo>
                  <a:pt x="322" y="1964"/>
                </a:lnTo>
                <a:lnTo>
                  <a:pt x="322" y="1979"/>
                </a:lnTo>
                <a:lnTo>
                  <a:pt x="322" y="1974"/>
                </a:lnTo>
                <a:lnTo>
                  <a:pt x="322" y="1964"/>
                </a:lnTo>
                <a:lnTo>
                  <a:pt x="2276" y="2364"/>
                </a:lnTo>
                <a:lnTo>
                  <a:pt x="348" y="1289"/>
                </a:lnTo>
                <a:lnTo>
                  <a:pt x="348" y="1283"/>
                </a:lnTo>
                <a:lnTo>
                  <a:pt x="343" y="1289"/>
                </a:lnTo>
                <a:lnTo>
                  <a:pt x="348" y="1289"/>
                </a:lnTo>
                <a:lnTo>
                  <a:pt x="2276" y="2364"/>
                </a:lnTo>
                <a:lnTo>
                  <a:pt x="624" y="1122"/>
                </a:lnTo>
                <a:lnTo>
                  <a:pt x="624" y="1128"/>
                </a:lnTo>
                <a:lnTo>
                  <a:pt x="634" y="1122"/>
                </a:lnTo>
                <a:lnTo>
                  <a:pt x="629" y="1122"/>
                </a:lnTo>
                <a:lnTo>
                  <a:pt x="624" y="1122"/>
                </a:lnTo>
                <a:lnTo>
                  <a:pt x="2276" y="2364"/>
                </a:lnTo>
                <a:lnTo>
                  <a:pt x="779" y="1091"/>
                </a:lnTo>
                <a:lnTo>
                  <a:pt x="785" y="1086"/>
                </a:lnTo>
                <a:lnTo>
                  <a:pt x="790" y="1081"/>
                </a:lnTo>
                <a:lnTo>
                  <a:pt x="790" y="1076"/>
                </a:lnTo>
                <a:lnTo>
                  <a:pt x="785" y="1081"/>
                </a:lnTo>
                <a:lnTo>
                  <a:pt x="779" y="1091"/>
                </a:lnTo>
                <a:lnTo>
                  <a:pt x="779" y="1086"/>
                </a:lnTo>
                <a:lnTo>
                  <a:pt x="779" y="1091"/>
                </a:lnTo>
                <a:lnTo>
                  <a:pt x="2276" y="2364"/>
                </a:lnTo>
                <a:lnTo>
                  <a:pt x="790" y="1107"/>
                </a:lnTo>
                <a:lnTo>
                  <a:pt x="790" y="1102"/>
                </a:lnTo>
                <a:lnTo>
                  <a:pt x="790" y="1096"/>
                </a:lnTo>
                <a:lnTo>
                  <a:pt x="779" y="1102"/>
                </a:lnTo>
                <a:lnTo>
                  <a:pt x="769" y="1112"/>
                </a:lnTo>
                <a:lnTo>
                  <a:pt x="769" y="1117"/>
                </a:lnTo>
                <a:lnTo>
                  <a:pt x="779" y="1112"/>
                </a:lnTo>
                <a:lnTo>
                  <a:pt x="779" y="1117"/>
                </a:lnTo>
                <a:lnTo>
                  <a:pt x="790" y="1107"/>
                </a:lnTo>
                <a:lnTo>
                  <a:pt x="2276" y="2364"/>
                </a:lnTo>
                <a:lnTo>
                  <a:pt x="785" y="317"/>
                </a:lnTo>
                <a:lnTo>
                  <a:pt x="790" y="317"/>
                </a:lnTo>
                <a:lnTo>
                  <a:pt x="790" y="312"/>
                </a:lnTo>
                <a:lnTo>
                  <a:pt x="785" y="317"/>
                </a:lnTo>
                <a:lnTo>
                  <a:pt x="2276" y="2364"/>
                </a:lnTo>
                <a:lnTo>
                  <a:pt x="686" y="1242"/>
                </a:lnTo>
                <a:lnTo>
                  <a:pt x="691" y="1237"/>
                </a:lnTo>
                <a:lnTo>
                  <a:pt x="696" y="1231"/>
                </a:lnTo>
                <a:lnTo>
                  <a:pt x="686" y="1242"/>
                </a:lnTo>
                <a:lnTo>
                  <a:pt x="2276" y="2364"/>
                </a:lnTo>
                <a:lnTo>
                  <a:pt x="722" y="1133"/>
                </a:lnTo>
                <a:lnTo>
                  <a:pt x="707" y="1138"/>
                </a:lnTo>
                <a:lnTo>
                  <a:pt x="712" y="1138"/>
                </a:lnTo>
                <a:lnTo>
                  <a:pt x="707" y="1143"/>
                </a:lnTo>
                <a:lnTo>
                  <a:pt x="696" y="1143"/>
                </a:lnTo>
                <a:lnTo>
                  <a:pt x="686" y="1148"/>
                </a:lnTo>
                <a:lnTo>
                  <a:pt x="681" y="1153"/>
                </a:lnTo>
                <a:lnTo>
                  <a:pt x="686" y="1153"/>
                </a:lnTo>
                <a:lnTo>
                  <a:pt x="676" y="1159"/>
                </a:lnTo>
                <a:lnTo>
                  <a:pt x="681" y="1159"/>
                </a:lnTo>
                <a:lnTo>
                  <a:pt x="686" y="1159"/>
                </a:lnTo>
                <a:lnTo>
                  <a:pt x="686" y="1164"/>
                </a:lnTo>
                <a:lnTo>
                  <a:pt x="686" y="1159"/>
                </a:lnTo>
                <a:lnTo>
                  <a:pt x="702" y="1148"/>
                </a:lnTo>
                <a:lnTo>
                  <a:pt x="707" y="1143"/>
                </a:lnTo>
                <a:lnTo>
                  <a:pt x="712" y="1143"/>
                </a:lnTo>
                <a:lnTo>
                  <a:pt x="722" y="1133"/>
                </a:lnTo>
                <a:lnTo>
                  <a:pt x="2276" y="2364"/>
                </a:lnTo>
                <a:lnTo>
                  <a:pt x="728" y="1081"/>
                </a:lnTo>
                <a:lnTo>
                  <a:pt x="728" y="1076"/>
                </a:lnTo>
                <a:lnTo>
                  <a:pt x="733" y="1065"/>
                </a:lnTo>
                <a:lnTo>
                  <a:pt x="728" y="1065"/>
                </a:lnTo>
                <a:lnTo>
                  <a:pt x="728" y="1070"/>
                </a:lnTo>
                <a:lnTo>
                  <a:pt x="722" y="1076"/>
                </a:lnTo>
                <a:lnTo>
                  <a:pt x="712" y="1076"/>
                </a:lnTo>
                <a:lnTo>
                  <a:pt x="712" y="1081"/>
                </a:lnTo>
                <a:lnTo>
                  <a:pt x="717" y="1081"/>
                </a:lnTo>
                <a:lnTo>
                  <a:pt x="722" y="1081"/>
                </a:lnTo>
                <a:lnTo>
                  <a:pt x="728" y="1081"/>
                </a:lnTo>
                <a:lnTo>
                  <a:pt x="2276" y="2364"/>
                </a:lnTo>
                <a:lnTo>
                  <a:pt x="790" y="966"/>
                </a:lnTo>
                <a:lnTo>
                  <a:pt x="785" y="972"/>
                </a:lnTo>
                <a:lnTo>
                  <a:pt x="790" y="972"/>
                </a:lnTo>
                <a:lnTo>
                  <a:pt x="790" y="966"/>
                </a:lnTo>
                <a:lnTo>
                  <a:pt x="2276" y="2364"/>
                </a:lnTo>
                <a:lnTo>
                  <a:pt x="785" y="302"/>
                </a:lnTo>
                <a:lnTo>
                  <a:pt x="790" y="296"/>
                </a:lnTo>
                <a:lnTo>
                  <a:pt x="785" y="296"/>
                </a:lnTo>
                <a:lnTo>
                  <a:pt x="785" y="302"/>
                </a:lnTo>
                <a:lnTo>
                  <a:pt x="2276" y="2364"/>
                </a:lnTo>
                <a:lnTo>
                  <a:pt x="800" y="707"/>
                </a:lnTo>
                <a:lnTo>
                  <a:pt x="800" y="702"/>
                </a:lnTo>
                <a:lnTo>
                  <a:pt x="805" y="696"/>
                </a:lnTo>
                <a:lnTo>
                  <a:pt x="800" y="702"/>
                </a:lnTo>
                <a:lnTo>
                  <a:pt x="800" y="707"/>
                </a:lnTo>
                <a:lnTo>
                  <a:pt x="2276" y="2364"/>
                </a:lnTo>
                <a:lnTo>
                  <a:pt x="800" y="494"/>
                </a:lnTo>
                <a:lnTo>
                  <a:pt x="795" y="499"/>
                </a:lnTo>
                <a:lnTo>
                  <a:pt x="795" y="504"/>
                </a:lnTo>
                <a:lnTo>
                  <a:pt x="795" y="499"/>
                </a:lnTo>
                <a:lnTo>
                  <a:pt x="800" y="499"/>
                </a:lnTo>
                <a:lnTo>
                  <a:pt x="805" y="499"/>
                </a:lnTo>
                <a:lnTo>
                  <a:pt x="805" y="494"/>
                </a:lnTo>
                <a:lnTo>
                  <a:pt x="805" y="489"/>
                </a:lnTo>
                <a:lnTo>
                  <a:pt x="800" y="494"/>
                </a:lnTo>
                <a:lnTo>
                  <a:pt x="2276" y="2364"/>
                </a:lnTo>
                <a:lnTo>
                  <a:pt x="800" y="416"/>
                </a:lnTo>
                <a:lnTo>
                  <a:pt x="795" y="421"/>
                </a:lnTo>
                <a:lnTo>
                  <a:pt x="805" y="416"/>
                </a:lnTo>
                <a:lnTo>
                  <a:pt x="805" y="411"/>
                </a:lnTo>
                <a:lnTo>
                  <a:pt x="800" y="416"/>
                </a:lnTo>
                <a:lnTo>
                  <a:pt x="2276" y="2364"/>
                </a:lnTo>
                <a:lnTo>
                  <a:pt x="800" y="582"/>
                </a:lnTo>
                <a:lnTo>
                  <a:pt x="800" y="577"/>
                </a:lnTo>
                <a:lnTo>
                  <a:pt x="795" y="582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800" y="582"/>
                </a:lnTo>
                <a:lnTo>
                  <a:pt x="2276" y="2364"/>
                </a:lnTo>
                <a:lnTo>
                  <a:pt x="795" y="587"/>
                </a:lnTo>
                <a:lnTo>
                  <a:pt x="795" y="582"/>
                </a:lnTo>
                <a:lnTo>
                  <a:pt x="800" y="582"/>
                </a:lnTo>
                <a:lnTo>
                  <a:pt x="795" y="587"/>
                </a:lnTo>
                <a:lnTo>
                  <a:pt x="2276" y="2364"/>
                </a:lnTo>
                <a:lnTo>
                  <a:pt x="483" y="1299"/>
                </a:lnTo>
                <a:lnTo>
                  <a:pt x="489" y="1294"/>
                </a:lnTo>
                <a:lnTo>
                  <a:pt x="489" y="1289"/>
                </a:lnTo>
                <a:lnTo>
                  <a:pt x="483" y="1289"/>
                </a:lnTo>
                <a:lnTo>
                  <a:pt x="478" y="1294"/>
                </a:lnTo>
                <a:lnTo>
                  <a:pt x="473" y="1299"/>
                </a:lnTo>
                <a:lnTo>
                  <a:pt x="478" y="1294"/>
                </a:lnTo>
                <a:lnTo>
                  <a:pt x="478" y="1299"/>
                </a:lnTo>
                <a:lnTo>
                  <a:pt x="483" y="1294"/>
                </a:lnTo>
                <a:lnTo>
                  <a:pt x="483" y="1299"/>
                </a:lnTo>
                <a:lnTo>
                  <a:pt x="2276" y="2364"/>
                </a:lnTo>
                <a:lnTo>
                  <a:pt x="468" y="1278"/>
                </a:lnTo>
                <a:lnTo>
                  <a:pt x="468" y="1273"/>
                </a:lnTo>
                <a:lnTo>
                  <a:pt x="473" y="1273"/>
                </a:lnTo>
                <a:lnTo>
                  <a:pt x="473" y="1268"/>
                </a:lnTo>
                <a:lnTo>
                  <a:pt x="468" y="1263"/>
                </a:lnTo>
                <a:lnTo>
                  <a:pt x="457" y="1268"/>
                </a:lnTo>
                <a:lnTo>
                  <a:pt x="452" y="1273"/>
                </a:lnTo>
                <a:lnTo>
                  <a:pt x="452" y="1278"/>
                </a:lnTo>
                <a:lnTo>
                  <a:pt x="447" y="1283"/>
                </a:lnTo>
                <a:lnTo>
                  <a:pt x="452" y="1283"/>
                </a:lnTo>
                <a:lnTo>
                  <a:pt x="457" y="1283"/>
                </a:lnTo>
                <a:lnTo>
                  <a:pt x="457" y="1289"/>
                </a:lnTo>
                <a:lnTo>
                  <a:pt x="463" y="1289"/>
                </a:lnTo>
                <a:lnTo>
                  <a:pt x="468" y="1283"/>
                </a:lnTo>
                <a:lnTo>
                  <a:pt x="468" y="1278"/>
                </a:lnTo>
                <a:lnTo>
                  <a:pt x="2276" y="2364"/>
                </a:lnTo>
                <a:lnTo>
                  <a:pt x="515" y="1242"/>
                </a:lnTo>
                <a:lnTo>
                  <a:pt x="525" y="1237"/>
                </a:lnTo>
                <a:lnTo>
                  <a:pt x="530" y="1231"/>
                </a:lnTo>
                <a:lnTo>
                  <a:pt x="530" y="1226"/>
                </a:lnTo>
                <a:lnTo>
                  <a:pt x="515" y="1231"/>
                </a:lnTo>
                <a:lnTo>
                  <a:pt x="504" y="1242"/>
                </a:lnTo>
                <a:lnTo>
                  <a:pt x="509" y="1242"/>
                </a:lnTo>
                <a:lnTo>
                  <a:pt x="504" y="1247"/>
                </a:lnTo>
                <a:lnTo>
                  <a:pt x="515" y="1242"/>
                </a:lnTo>
                <a:lnTo>
                  <a:pt x="2276" y="2364"/>
                </a:lnTo>
                <a:lnTo>
                  <a:pt x="457" y="1372"/>
                </a:lnTo>
                <a:lnTo>
                  <a:pt x="463" y="1372"/>
                </a:lnTo>
                <a:lnTo>
                  <a:pt x="463" y="1366"/>
                </a:lnTo>
                <a:lnTo>
                  <a:pt x="457" y="1372"/>
                </a:lnTo>
                <a:lnTo>
                  <a:pt x="2276" y="2364"/>
                </a:lnTo>
                <a:lnTo>
                  <a:pt x="494" y="1330"/>
                </a:lnTo>
                <a:lnTo>
                  <a:pt x="499" y="1325"/>
                </a:lnTo>
                <a:lnTo>
                  <a:pt x="483" y="1335"/>
                </a:lnTo>
                <a:lnTo>
                  <a:pt x="483" y="1330"/>
                </a:lnTo>
                <a:lnTo>
                  <a:pt x="489" y="1330"/>
                </a:lnTo>
                <a:lnTo>
                  <a:pt x="483" y="1335"/>
                </a:lnTo>
                <a:lnTo>
                  <a:pt x="494" y="1330"/>
                </a:lnTo>
                <a:lnTo>
                  <a:pt x="2276" y="2364"/>
                </a:lnTo>
                <a:lnTo>
                  <a:pt x="437" y="1133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7" y="1133"/>
                </a:lnTo>
                <a:lnTo>
                  <a:pt x="2276" y="2364"/>
                </a:lnTo>
                <a:lnTo>
                  <a:pt x="457" y="1257"/>
                </a:lnTo>
                <a:lnTo>
                  <a:pt x="463" y="1257"/>
                </a:lnTo>
                <a:lnTo>
                  <a:pt x="463" y="1252"/>
                </a:lnTo>
                <a:lnTo>
                  <a:pt x="457" y="1252"/>
                </a:lnTo>
                <a:lnTo>
                  <a:pt x="457" y="1257"/>
                </a:lnTo>
                <a:lnTo>
                  <a:pt x="457" y="1252"/>
                </a:lnTo>
                <a:lnTo>
                  <a:pt x="457" y="1257"/>
                </a:lnTo>
                <a:lnTo>
                  <a:pt x="2276" y="2364"/>
                </a:lnTo>
                <a:lnTo>
                  <a:pt x="473" y="1283"/>
                </a:lnTo>
                <a:lnTo>
                  <a:pt x="478" y="1283"/>
                </a:lnTo>
                <a:lnTo>
                  <a:pt x="483" y="1278"/>
                </a:lnTo>
                <a:lnTo>
                  <a:pt x="483" y="1273"/>
                </a:lnTo>
                <a:lnTo>
                  <a:pt x="478" y="1273"/>
                </a:lnTo>
                <a:lnTo>
                  <a:pt x="468" y="1283"/>
                </a:lnTo>
                <a:lnTo>
                  <a:pt x="473" y="1283"/>
                </a:lnTo>
                <a:lnTo>
                  <a:pt x="2276" y="2364"/>
                </a:lnTo>
                <a:lnTo>
                  <a:pt x="416" y="1315"/>
                </a:lnTo>
                <a:lnTo>
                  <a:pt x="411" y="1315"/>
                </a:lnTo>
                <a:lnTo>
                  <a:pt x="411" y="1320"/>
                </a:lnTo>
                <a:lnTo>
                  <a:pt x="416" y="1315"/>
                </a:lnTo>
                <a:lnTo>
                  <a:pt x="2276" y="2364"/>
                </a:lnTo>
                <a:lnTo>
                  <a:pt x="499" y="1346"/>
                </a:lnTo>
                <a:lnTo>
                  <a:pt x="504" y="1346"/>
                </a:lnTo>
                <a:lnTo>
                  <a:pt x="499" y="1341"/>
                </a:lnTo>
                <a:lnTo>
                  <a:pt x="494" y="1346"/>
                </a:lnTo>
                <a:lnTo>
                  <a:pt x="499" y="1346"/>
                </a:lnTo>
                <a:lnTo>
                  <a:pt x="2276" y="2364"/>
                </a:lnTo>
                <a:lnTo>
                  <a:pt x="587" y="1221"/>
                </a:lnTo>
                <a:lnTo>
                  <a:pt x="598" y="1221"/>
                </a:lnTo>
                <a:lnTo>
                  <a:pt x="603" y="1211"/>
                </a:lnTo>
                <a:lnTo>
                  <a:pt x="598" y="1211"/>
                </a:lnTo>
                <a:lnTo>
                  <a:pt x="592" y="1221"/>
                </a:lnTo>
                <a:lnTo>
                  <a:pt x="587" y="1221"/>
                </a:lnTo>
                <a:lnTo>
                  <a:pt x="2276" y="2364"/>
                </a:lnTo>
                <a:lnTo>
                  <a:pt x="187" y="1335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8" y="1335"/>
                </a:lnTo>
                <a:lnTo>
                  <a:pt x="198" y="1341"/>
                </a:lnTo>
                <a:lnTo>
                  <a:pt x="198" y="1335"/>
                </a:lnTo>
                <a:lnTo>
                  <a:pt x="203" y="1335"/>
                </a:lnTo>
                <a:lnTo>
                  <a:pt x="208" y="1335"/>
                </a:lnTo>
                <a:lnTo>
                  <a:pt x="208" y="1325"/>
                </a:lnTo>
                <a:lnTo>
                  <a:pt x="213" y="1330"/>
                </a:lnTo>
                <a:lnTo>
                  <a:pt x="208" y="1325"/>
                </a:lnTo>
                <a:lnTo>
                  <a:pt x="213" y="1325"/>
                </a:lnTo>
                <a:lnTo>
                  <a:pt x="213" y="1320"/>
                </a:lnTo>
                <a:lnTo>
                  <a:pt x="208" y="1320"/>
                </a:lnTo>
                <a:lnTo>
                  <a:pt x="213" y="1320"/>
                </a:lnTo>
                <a:lnTo>
                  <a:pt x="208" y="1320"/>
                </a:lnTo>
                <a:lnTo>
                  <a:pt x="208" y="1315"/>
                </a:lnTo>
                <a:lnTo>
                  <a:pt x="203" y="1315"/>
                </a:lnTo>
                <a:lnTo>
                  <a:pt x="198" y="1315"/>
                </a:lnTo>
                <a:lnTo>
                  <a:pt x="198" y="1320"/>
                </a:lnTo>
                <a:lnTo>
                  <a:pt x="198" y="1315"/>
                </a:lnTo>
                <a:lnTo>
                  <a:pt x="192" y="1320"/>
                </a:lnTo>
                <a:lnTo>
                  <a:pt x="187" y="1320"/>
                </a:lnTo>
                <a:lnTo>
                  <a:pt x="187" y="1325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5"/>
                </a:lnTo>
                <a:lnTo>
                  <a:pt x="182" y="1335"/>
                </a:lnTo>
                <a:lnTo>
                  <a:pt x="187" y="1335"/>
                </a:lnTo>
                <a:lnTo>
                  <a:pt x="2276" y="2364"/>
                </a:lnTo>
                <a:lnTo>
                  <a:pt x="613" y="1148"/>
                </a:lnTo>
                <a:lnTo>
                  <a:pt x="608" y="1148"/>
                </a:lnTo>
                <a:lnTo>
                  <a:pt x="608" y="1153"/>
                </a:lnTo>
                <a:lnTo>
                  <a:pt x="613" y="1148"/>
                </a:lnTo>
                <a:lnTo>
                  <a:pt x="2276" y="2364"/>
                </a:lnTo>
                <a:lnTo>
                  <a:pt x="530" y="1252"/>
                </a:lnTo>
                <a:lnTo>
                  <a:pt x="535" y="1252"/>
                </a:lnTo>
                <a:lnTo>
                  <a:pt x="541" y="1247"/>
                </a:lnTo>
                <a:lnTo>
                  <a:pt x="541" y="1242"/>
                </a:lnTo>
                <a:lnTo>
                  <a:pt x="530" y="1252"/>
                </a:lnTo>
                <a:lnTo>
                  <a:pt x="2276" y="2364"/>
                </a:lnTo>
                <a:lnTo>
                  <a:pt x="805" y="655"/>
                </a:lnTo>
                <a:lnTo>
                  <a:pt x="800" y="660"/>
                </a:lnTo>
                <a:lnTo>
                  <a:pt x="800" y="655"/>
                </a:lnTo>
                <a:lnTo>
                  <a:pt x="805" y="655"/>
                </a:lnTo>
                <a:lnTo>
                  <a:pt x="2276" y="2364"/>
                </a:lnTo>
                <a:lnTo>
                  <a:pt x="629" y="1128"/>
                </a:lnTo>
                <a:lnTo>
                  <a:pt x="624" y="1128"/>
                </a:lnTo>
                <a:lnTo>
                  <a:pt x="624" y="1133"/>
                </a:lnTo>
                <a:lnTo>
                  <a:pt x="629" y="1128"/>
                </a:lnTo>
                <a:lnTo>
                  <a:pt x="2276" y="2364"/>
                </a:lnTo>
                <a:lnTo>
                  <a:pt x="733" y="1133"/>
                </a:lnTo>
                <a:lnTo>
                  <a:pt x="738" y="1128"/>
                </a:lnTo>
                <a:lnTo>
                  <a:pt x="733" y="1128"/>
                </a:lnTo>
                <a:lnTo>
                  <a:pt x="728" y="1133"/>
                </a:lnTo>
                <a:lnTo>
                  <a:pt x="733" y="1133"/>
                </a:lnTo>
                <a:lnTo>
                  <a:pt x="2276" y="2364"/>
                </a:lnTo>
                <a:lnTo>
                  <a:pt x="608" y="1195"/>
                </a:lnTo>
                <a:lnTo>
                  <a:pt x="603" y="1200"/>
                </a:lnTo>
                <a:lnTo>
                  <a:pt x="608" y="1200"/>
                </a:lnTo>
                <a:lnTo>
                  <a:pt x="603" y="1200"/>
                </a:lnTo>
                <a:lnTo>
                  <a:pt x="608" y="1195"/>
                </a:lnTo>
                <a:lnTo>
                  <a:pt x="2276" y="2364"/>
                </a:lnTo>
                <a:lnTo>
                  <a:pt x="582" y="1221"/>
                </a:lnTo>
                <a:lnTo>
                  <a:pt x="577" y="1221"/>
                </a:lnTo>
                <a:lnTo>
                  <a:pt x="566" y="1231"/>
                </a:lnTo>
                <a:lnTo>
                  <a:pt x="572" y="1231"/>
                </a:lnTo>
                <a:lnTo>
                  <a:pt x="582" y="1226"/>
                </a:lnTo>
                <a:lnTo>
                  <a:pt x="582" y="1221"/>
                </a:lnTo>
                <a:lnTo>
                  <a:pt x="2276" y="2364"/>
                </a:lnTo>
                <a:lnTo>
                  <a:pt x="629" y="1179"/>
                </a:lnTo>
                <a:lnTo>
                  <a:pt x="629" y="1174"/>
                </a:lnTo>
                <a:lnTo>
                  <a:pt x="618" y="1179"/>
                </a:lnTo>
                <a:lnTo>
                  <a:pt x="618" y="1185"/>
                </a:lnTo>
                <a:lnTo>
                  <a:pt x="624" y="1179"/>
                </a:lnTo>
                <a:lnTo>
                  <a:pt x="624" y="1185"/>
                </a:lnTo>
                <a:lnTo>
                  <a:pt x="624" y="1179"/>
                </a:lnTo>
                <a:lnTo>
                  <a:pt x="629" y="1179"/>
                </a:lnTo>
                <a:lnTo>
                  <a:pt x="2276" y="2364"/>
                </a:lnTo>
                <a:lnTo>
                  <a:pt x="3912" y="192"/>
                </a:lnTo>
                <a:lnTo>
                  <a:pt x="3912" y="187"/>
                </a:lnTo>
                <a:lnTo>
                  <a:pt x="3907" y="182"/>
                </a:lnTo>
                <a:lnTo>
                  <a:pt x="3902" y="182"/>
                </a:lnTo>
                <a:lnTo>
                  <a:pt x="3902" y="187"/>
                </a:lnTo>
                <a:lnTo>
                  <a:pt x="3907" y="192"/>
                </a:lnTo>
                <a:lnTo>
                  <a:pt x="3912" y="192"/>
                </a:lnTo>
                <a:lnTo>
                  <a:pt x="2276" y="2364"/>
                </a:lnTo>
                <a:lnTo>
                  <a:pt x="3886" y="130"/>
                </a:lnTo>
                <a:lnTo>
                  <a:pt x="3886" y="125"/>
                </a:lnTo>
                <a:lnTo>
                  <a:pt x="3881" y="130"/>
                </a:lnTo>
                <a:lnTo>
                  <a:pt x="3886" y="130"/>
                </a:lnTo>
                <a:lnTo>
                  <a:pt x="2276" y="2364"/>
                </a:lnTo>
                <a:lnTo>
                  <a:pt x="3860" y="109"/>
                </a:lnTo>
                <a:lnTo>
                  <a:pt x="3860" y="104"/>
                </a:lnTo>
                <a:lnTo>
                  <a:pt x="3865" y="104"/>
                </a:lnTo>
                <a:lnTo>
                  <a:pt x="3865" y="109"/>
                </a:lnTo>
                <a:lnTo>
                  <a:pt x="3865" y="114"/>
                </a:lnTo>
                <a:lnTo>
                  <a:pt x="3871" y="109"/>
                </a:lnTo>
                <a:lnTo>
                  <a:pt x="3871" y="114"/>
                </a:lnTo>
                <a:lnTo>
                  <a:pt x="3871" y="109"/>
                </a:lnTo>
                <a:lnTo>
                  <a:pt x="3876" y="109"/>
                </a:lnTo>
                <a:lnTo>
                  <a:pt x="3871" y="109"/>
                </a:lnTo>
                <a:lnTo>
                  <a:pt x="3876" y="104"/>
                </a:lnTo>
                <a:lnTo>
                  <a:pt x="3871" y="104"/>
                </a:lnTo>
                <a:lnTo>
                  <a:pt x="3865" y="99"/>
                </a:lnTo>
                <a:lnTo>
                  <a:pt x="3860" y="104"/>
                </a:lnTo>
                <a:lnTo>
                  <a:pt x="3855" y="104"/>
                </a:lnTo>
                <a:lnTo>
                  <a:pt x="3860" y="109"/>
                </a:lnTo>
                <a:lnTo>
                  <a:pt x="2276" y="2364"/>
                </a:lnTo>
                <a:lnTo>
                  <a:pt x="3840" y="89"/>
                </a:lnTo>
                <a:lnTo>
                  <a:pt x="3845" y="89"/>
                </a:lnTo>
                <a:lnTo>
                  <a:pt x="3845" y="83"/>
                </a:lnTo>
                <a:lnTo>
                  <a:pt x="3845" y="78"/>
                </a:lnTo>
                <a:lnTo>
                  <a:pt x="3840" y="78"/>
                </a:lnTo>
                <a:lnTo>
                  <a:pt x="3834" y="89"/>
                </a:lnTo>
                <a:lnTo>
                  <a:pt x="3840" y="89"/>
                </a:lnTo>
                <a:lnTo>
                  <a:pt x="2276" y="2364"/>
                </a:lnTo>
                <a:lnTo>
                  <a:pt x="3798" y="57"/>
                </a:lnTo>
                <a:lnTo>
                  <a:pt x="3803" y="52"/>
                </a:lnTo>
                <a:lnTo>
                  <a:pt x="3803" y="57"/>
                </a:lnTo>
                <a:lnTo>
                  <a:pt x="3808" y="52"/>
                </a:lnTo>
                <a:lnTo>
                  <a:pt x="3814" y="52"/>
                </a:lnTo>
                <a:lnTo>
                  <a:pt x="3814" y="47"/>
                </a:lnTo>
                <a:lnTo>
                  <a:pt x="3819" y="42"/>
                </a:lnTo>
                <a:lnTo>
                  <a:pt x="3814" y="42"/>
                </a:lnTo>
                <a:lnTo>
                  <a:pt x="3819" y="37"/>
                </a:lnTo>
                <a:lnTo>
                  <a:pt x="3814" y="37"/>
                </a:lnTo>
                <a:lnTo>
                  <a:pt x="3819" y="31"/>
                </a:lnTo>
                <a:lnTo>
                  <a:pt x="3814" y="37"/>
                </a:lnTo>
                <a:lnTo>
                  <a:pt x="3814" y="31"/>
                </a:lnTo>
                <a:lnTo>
                  <a:pt x="3808" y="37"/>
                </a:lnTo>
                <a:lnTo>
                  <a:pt x="3803" y="37"/>
                </a:lnTo>
                <a:lnTo>
                  <a:pt x="3803" y="42"/>
                </a:lnTo>
                <a:lnTo>
                  <a:pt x="3798" y="42"/>
                </a:lnTo>
                <a:lnTo>
                  <a:pt x="3798" y="47"/>
                </a:lnTo>
                <a:lnTo>
                  <a:pt x="3798" y="52"/>
                </a:lnTo>
                <a:lnTo>
                  <a:pt x="3798" y="57"/>
                </a:lnTo>
                <a:lnTo>
                  <a:pt x="2276" y="2364"/>
                </a:lnTo>
                <a:lnTo>
                  <a:pt x="3829" y="156"/>
                </a:lnTo>
                <a:lnTo>
                  <a:pt x="3829" y="151"/>
                </a:lnTo>
                <a:lnTo>
                  <a:pt x="3834" y="151"/>
                </a:lnTo>
                <a:lnTo>
                  <a:pt x="3829" y="146"/>
                </a:lnTo>
                <a:lnTo>
                  <a:pt x="3834" y="146"/>
                </a:lnTo>
                <a:lnTo>
                  <a:pt x="3829" y="146"/>
                </a:lnTo>
                <a:lnTo>
                  <a:pt x="3829" y="140"/>
                </a:lnTo>
                <a:lnTo>
                  <a:pt x="3824" y="146"/>
                </a:lnTo>
                <a:lnTo>
                  <a:pt x="3824" y="151"/>
                </a:lnTo>
                <a:lnTo>
                  <a:pt x="3829" y="151"/>
                </a:lnTo>
                <a:lnTo>
                  <a:pt x="3829" y="156"/>
                </a:lnTo>
                <a:lnTo>
                  <a:pt x="2276" y="2364"/>
                </a:lnTo>
                <a:lnTo>
                  <a:pt x="3969" y="94"/>
                </a:lnTo>
                <a:lnTo>
                  <a:pt x="3969" y="89"/>
                </a:lnTo>
                <a:lnTo>
                  <a:pt x="3975" y="89"/>
                </a:lnTo>
                <a:lnTo>
                  <a:pt x="3969" y="89"/>
                </a:lnTo>
                <a:lnTo>
                  <a:pt x="3969" y="94"/>
                </a:lnTo>
                <a:lnTo>
                  <a:pt x="2276" y="2364"/>
                </a:lnTo>
                <a:lnTo>
                  <a:pt x="4333" y="2094"/>
                </a:lnTo>
                <a:lnTo>
                  <a:pt x="4338" y="2094"/>
                </a:lnTo>
                <a:lnTo>
                  <a:pt x="4343" y="2094"/>
                </a:lnTo>
                <a:lnTo>
                  <a:pt x="4343" y="2099"/>
                </a:lnTo>
                <a:lnTo>
                  <a:pt x="4349" y="2104"/>
                </a:lnTo>
                <a:lnTo>
                  <a:pt x="4354" y="2104"/>
                </a:lnTo>
                <a:lnTo>
                  <a:pt x="4359" y="2104"/>
                </a:lnTo>
                <a:lnTo>
                  <a:pt x="4354" y="2099"/>
                </a:lnTo>
                <a:lnTo>
                  <a:pt x="4359" y="2094"/>
                </a:lnTo>
                <a:lnTo>
                  <a:pt x="4364" y="2094"/>
                </a:lnTo>
                <a:lnTo>
                  <a:pt x="4354" y="2089"/>
                </a:lnTo>
                <a:lnTo>
                  <a:pt x="4359" y="2089"/>
                </a:lnTo>
                <a:lnTo>
                  <a:pt x="4364" y="2083"/>
                </a:lnTo>
                <a:lnTo>
                  <a:pt x="4364" y="2078"/>
                </a:lnTo>
                <a:lnTo>
                  <a:pt x="4354" y="2089"/>
                </a:lnTo>
                <a:lnTo>
                  <a:pt x="4349" y="2083"/>
                </a:lnTo>
                <a:lnTo>
                  <a:pt x="4349" y="2078"/>
                </a:lnTo>
                <a:lnTo>
                  <a:pt x="4349" y="2083"/>
                </a:lnTo>
                <a:lnTo>
                  <a:pt x="4343" y="2083"/>
                </a:lnTo>
                <a:lnTo>
                  <a:pt x="4343" y="2089"/>
                </a:lnTo>
                <a:lnTo>
                  <a:pt x="4333" y="2094"/>
                </a:lnTo>
                <a:lnTo>
                  <a:pt x="2276" y="2364"/>
                </a:lnTo>
                <a:lnTo>
                  <a:pt x="4369" y="2115"/>
                </a:lnTo>
                <a:lnTo>
                  <a:pt x="4364" y="2120"/>
                </a:lnTo>
                <a:lnTo>
                  <a:pt x="4354" y="2130"/>
                </a:lnTo>
                <a:lnTo>
                  <a:pt x="4354" y="2135"/>
                </a:lnTo>
                <a:lnTo>
                  <a:pt x="4354" y="2141"/>
                </a:lnTo>
                <a:lnTo>
                  <a:pt x="4338" y="2146"/>
                </a:lnTo>
                <a:lnTo>
                  <a:pt x="4349" y="2146"/>
                </a:lnTo>
                <a:lnTo>
                  <a:pt x="4354" y="2146"/>
                </a:lnTo>
                <a:lnTo>
                  <a:pt x="4354" y="2156"/>
                </a:lnTo>
                <a:lnTo>
                  <a:pt x="4359" y="2167"/>
                </a:lnTo>
                <a:lnTo>
                  <a:pt x="4364" y="2167"/>
                </a:lnTo>
                <a:lnTo>
                  <a:pt x="4364" y="2161"/>
                </a:lnTo>
                <a:lnTo>
                  <a:pt x="4369" y="2172"/>
                </a:lnTo>
                <a:lnTo>
                  <a:pt x="4380" y="2182"/>
                </a:lnTo>
                <a:lnTo>
                  <a:pt x="4385" y="2182"/>
                </a:lnTo>
                <a:lnTo>
                  <a:pt x="4395" y="2172"/>
                </a:lnTo>
                <a:lnTo>
                  <a:pt x="4390" y="2167"/>
                </a:lnTo>
                <a:lnTo>
                  <a:pt x="4385" y="2156"/>
                </a:lnTo>
                <a:lnTo>
                  <a:pt x="4385" y="2151"/>
                </a:lnTo>
                <a:lnTo>
                  <a:pt x="4390" y="2151"/>
                </a:lnTo>
                <a:lnTo>
                  <a:pt x="4395" y="2151"/>
                </a:lnTo>
                <a:lnTo>
                  <a:pt x="4395" y="2141"/>
                </a:lnTo>
                <a:lnTo>
                  <a:pt x="4385" y="2141"/>
                </a:lnTo>
                <a:lnTo>
                  <a:pt x="4390" y="2130"/>
                </a:lnTo>
                <a:lnTo>
                  <a:pt x="4395" y="2130"/>
                </a:lnTo>
                <a:lnTo>
                  <a:pt x="4395" y="2120"/>
                </a:lnTo>
                <a:lnTo>
                  <a:pt x="4375" y="2130"/>
                </a:lnTo>
                <a:lnTo>
                  <a:pt x="4375" y="2120"/>
                </a:lnTo>
                <a:lnTo>
                  <a:pt x="4375" y="2115"/>
                </a:lnTo>
                <a:lnTo>
                  <a:pt x="4369" y="2115"/>
                </a:lnTo>
                <a:lnTo>
                  <a:pt x="2276" y="2364"/>
                </a:lnTo>
                <a:lnTo>
                  <a:pt x="3315" y="899"/>
                </a:lnTo>
                <a:lnTo>
                  <a:pt x="3315" y="878"/>
                </a:lnTo>
                <a:lnTo>
                  <a:pt x="3310" y="857"/>
                </a:lnTo>
                <a:lnTo>
                  <a:pt x="3299" y="852"/>
                </a:lnTo>
                <a:lnTo>
                  <a:pt x="3284" y="842"/>
                </a:lnTo>
                <a:lnTo>
                  <a:pt x="3289" y="857"/>
                </a:lnTo>
                <a:lnTo>
                  <a:pt x="3294" y="889"/>
                </a:lnTo>
                <a:lnTo>
                  <a:pt x="3299" y="899"/>
                </a:lnTo>
                <a:lnTo>
                  <a:pt x="3304" y="904"/>
                </a:lnTo>
                <a:lnTo>
                  <a:pt x="3315" y="904"/>
                </a:lnTo>
                <a:lnTo>
                  <a:pt x="3315" y="899"/>
                </a:lnTo>
                <a:lnTo>
                  <a:pt x="2276" y="2364"/>
                </a:lnTo>
                <a:lnTo>
                  <a:pt x="3200" y="977"/>
                </a:lnTo>
                <a:lnTo>
                  <a:pt x="3206" y="992"/>
                </a:lnTo>
                <a:lnTo>
                  <a:pt x="3211" y="1003"/>
                </a:lnTo>
                <a:lnTo>
                  <a:pt x="3216" y="998"/>
                </a:lnTo>
                <a:lnTo>
                  <a:pt x="3226" y="972"/>
                </a:lnTo>
                <a:lnTo>
                  <a:pt x="3226" y="961"/>
                </a:lnTo>
                <a:lnTo>
                  <a:pt x="3206" y="946"/>
                </a:lnTo>
                <a:lnTo>
                  <a:pt x="3195" y="946"/>
                </a:lnTo>
                <a:lnTo>
                  <a:pt x="3190" y="946"/>
                </a:lnTo>
                <a:lnTo>
                  <a:pt x="3190" y="961"/>
                </a:lnTo>
                <a:lnTo>
                  <a:pt x="3200" y="977"/>
                </a:lnTo>
                <a:lnTo>
                  <a:pt x="2276" y="2364"/>
                </a:lnTo>
                <a:lnTo>
                  <a:pt x="3190" y="847"/>
                </a:lnTo>
                <a:lnTo>
                  <a:pt x="3195" y="857"/>
                </a:lnTo>
                <a:lnTo>
                  <a:pt x="3200" y="857"/>
                </a:lnTo>
                <a:lnTo>
                  <a:pt x="3200" y="852"/>
                </a:lnTo>
                <a:lnTo>
                  <a:pt x="3200" y="837"/>
                </a:lnTo>
                <a:lnTo>
                  <a:pt x="3195" y="831"/>
                </a:lnTo>
                <a:lnTo>
                  <a:pt x="3190" y="837"/>
                </a:lnTo>
                <a:lnTo>
                  <a:pt x="3185" y="842"/>
                </a:lnTo>
                <a:lnTo>
                  <a:pt x="3190" y="847"/>
                </a:lnTo>
                <a:lnTo>
                  <a:pt x="2276" y="2364"/>
                </a:lnTo>
                <a:lnTo>
                  <a:pt x="4369" y="2244"/>
                </a:lnTo>
                <a:lnTo>
                  <a:pt x="4364" y="2239"/>
                </a:lnTo>
                <a:lnTo>
                  <a:pt x="4359" y="2244"/>
                </a:lnTo>
                <a:lnTo>
                  <a:pt x="4354" y="2276"/>
                </a:lnTo>
                <a:lnTo>
                  <a:pt x="4349" y="2354"/>
                </a:lnTo>
                <a:lnTo>
                  <a:pt x="4349" y="2359"/>
                </a:lnTo>
                <a:lnTo>
                  <a:pt x="4354" y="2359"/>
                </a:lnTo>
                <a:lnTo>
                  <a:pt x="4369" y="2338"/>
                </a:lnTo>
                <a:lnTo>
                  <a:pt x="4375" y="2333"/>
                </a:lnTo>
                <a:lnTo>
                  <a:pt x="4375" y="2328"/>
                </a:lnTo>
                <a:lnTo>
                  <a:pt x="4369" y="2322"/>
                </a:lnTo>
                <a:lnTo>
                  <a:pt x="4369" y="2307"/>
                </a:lnTo>
                <a:lnTo>
                  <a:pt x="4369" y="2276"/>
                </a:lnTo>
                <a:lnTo>
                  <a:pt x="4369" y="2244"/>
                </a:lnTo>
                <a:lnTo>
                  <a:pt x="2276" y="2364"/>
                </a:lnTo>
                <a:lnTo>
                  <a:pt x="4385" y="1824"/>
                </a:lnTo>
                <a:lnTo>
                  <a:pt x="4380" y="1813"/>
                </a:lnTo>
                <a:lnTo>
                  <a:pt x="4380" y="1818"/>
                </a:lnTo>
                <a:lnTo>
                  <a:pt x="4369" y="1824"/>
                </a:lnTo>
                <a:lnTo>
                  <a:pt x="4369" y="1834"/>
                </a:lnTo>
                <a:lnTo>
                  <a:pt x="4375" y="1839"/>
                </a:lnTo>
                <a:lnTo>
                  <a:pt x="4390" y="1855"/>
                </a:lnTo>
                <a:lnTo>
                  <a:pt x="4395" y="1855"/>
                </a:lnTo>
                <a:lnTo>
                  <a:pt x="4395" y="1850"/>
                </a:lnTo>
                <a:lnTo>
                  <a:pt x="4380" y="1834"/>
                </a:lnTo>
                <a:lnTo>
                  <a:pt x="4375" y="1829"/>
                </a:lnTo>
                <a:lnTo>
                  <a:pt x="4380" y="1829"/>
                </a:lnTo>
                <a:lnTo>
                  <a:pt x="4385" y="1824"/>
                </a:lnTo>
                <a:lnTo>
                  <a:pt x="2276" y="2364"/>
                </a:lnTo>
                <a:lnTo>
                  <a:pt x="4380" y="385"/>
                </a:lnTo>
                <a:lnTo>
                  <a:pt x="4375" y="395"/>
                </a:lnTo>
                <a:lnTo>
                  <a:pt x="4380" y="405"/>
                </a:lnTo>
                <a:lnTo>
                  <a:pt x="4395" y="411"/>
                </a:lnTo>
                <a:lnTo>
                  <a:pt x="4395" y="353"/>
                </a:lnTo>
                <a:lnTo>
                  <a:pt x="4385" y="369"/>
                </a:lnTo>
                <a:lnTo>
                  <a:pt x="4380" y="385"/>
                </a:lnTo>
                <a:lnTo>
                  <a:pt x="2276" y="2364"/>
                </a:lnTo>
                <a:lnTo>
                  <a:pt x="4395" y="1434"/>
                </a:lnTo>
                <a:lnTo>
                  <a:pt x="4395" y="1424"/>
                </a:lnTo>
                <a:lnTo>
                  <a:pt x="4390" y="1424"/>
                </a:lnTo>
                <a:lnTo>
                  <a:pt x="4395" y="1434"/>
                </a:lnTo>
                <a:lnTo>
                  <a:pt x="2276" y="2364"/>
                </a:lnTo>
                <a:lnTo>
                  <a:pt x="3206" y="868"/>
                </a:lnTo>
                <a:lnTo>
                  <a:pt x="3216" y="868"/>
                </a:lnTo>
                <a:lnTo>
                  <a:pt x="3221" y="868"/>
                </a:lnTo>
                <a:lnTo>
                  <a:pt x="3216" y="863"/>
                </a:lnTo>
                <a:lnTo>
                  <a:pt x="3211" y="863"/>
                </a:lnTo>
                <a:lnTo>
                  <a:pt x="3221" y="857"/>
                </a:lnTo>
                <a:lnTo>
                  <a:pt x="3226" y="857"/>
                </a:lnTo>
                <a:lnTo>
                  <a:pt x="3221" y="852"/>
                </a:lnTo>
                <a:lnTo>
                  <a:pt x="3216" y="852"/>
                </a:lnTo>
                <a:lnTo>
                  <a:pt x="3216" y="847"/>
                </a:lnTo>
                <a:lnTo>
                  <a:pt x="3211" y="847"/>
                </a:lnTo>
                <a:lnTo>
                  <a:pt x="3211" y="852"/>
                </a:lnTo>
                <a:lnTo>
                  <a:pt x="3211" y="857"/>
                </a:lnTo>
                <a:lnTo>
                  <a:pt x="3206" y="863"/>
                </a:lnTo>
                <a:lnTo>
                  <a:pt x="3206" y="868"/>
                </a:lnTo>
                <a:lnTo>
                  <a:pt x="2276" y="2364"/>
                </a:lnTo>
                <a:lnTo>
                  <a:pt x="4375" y="1107"/>
                </a:lnTo>
                <a:lnTo>
                  <a:pt x="4380" y="1117"/>
                </a:lnTo>
                <a:lnTo>
                  <a:pt x="4390" y="1133"/>
                </a:lnTo>
                <a:lnTo>
                  <a:pt x="4390" y="1153"/>
                </a:lnTo>
                <a:lnTo>
                  <a:pt x="4375" y="1153"/>
                </a:lnTo>
                <a:lnTo>
                  <a:pt x="4369" y="1159"/>
                </a:lnTo>
                <a:lnTo>
                  <a:pt x="4375" y="1179"/>
                </a:lnTo>
                <a:lnTo>
                  <a:pt x="4380" y="1190"/>
                </a:lnTo>
                <a:lnTo>
                  <a:pt x="4395" y="1190"/>
                </a:lnTo>
                <a:lnTo>
                  <a:pt x="4395" y="1081"/>
                </a:lnTo>
                <a:lnTo>
                  <a:pt x="4375" y="1091"/>
                </a:lnTo>
                <a:lnTo>
                  <a:pt x="4369" y="1096"/>
                </a:lnTo>
                <a:lnTo>
                  <a:pt x="4375" y="1107"/>
                </a:lnTo>
                <a:lnTo>
                  <a:pt x="2276" y="2364"/>
                </a:lnTo>
                <a:lnTo>
                  <a:pt x="4390" y="2276"/>
                </a:lnTo>
                <a:lnTo>
                  <a:pt x="4395" y="2276"/>
                </a:lnTo>
                <a:lnTo>
                  <a:pt x="4395" y="2250"/>
                </a:lnTo>
                <a:lnTo>
                  <a:pt x="4385" y="2255"/>
                </a:lnTo>
                <a:lnTo>
                  <a:pt x="4380" y="2265"/>
                </a:lnTo>
                <a:lnTo>
                  <a:pt x="4385" y="2276"/>
                </a:lnTo>
                <a:lnTo>
                  <a:pt x="4385" y="2281"/>
                </a:lnTo>
                <a:lnTo>
                  <a:pt x="4390" y="2276"/>
                </a:lnTo>
                <a:lnTo>
                  <a:pt x="2276" y="2364"/>
                </a:lnTo>
                <a:lnTo>
                  <a:pt x="4177" y="1086"/>
                </a:lnTo>
                <a:lnTo>
                  <a:pt x="4177" y="1107"/>
                </a:lnTo>
                <a:lnTo>
                  <a:pt x="4182" y="1091"/>
                </a:lnTo>
                <a:lnTo>
                  <a:pt x="4177" y="1086"/>
                </a:lnTo>
                <a:lnTo>
                  <a:pt x="2276" y="2364"/>
                </a:lnTo>
                <a:lnTo>
                  <a:pt x="4240" y="972"/>
                </a:lnTo>
                <a:lnTo>
                  <a:pt x="4229" y="966"/>
                </a:lnTo>
                <a:lnTo>
                  <a:pt x="4229" y="972"/>
                </a:lnTo>
                <a:lnTo>
                  <a:pt x="4234" y="982"/>
                </a:lnTo>
                <a:lnTo>
                  <a:pt x="4234" y="987"/>
                </a:lnTo>
                <a:lnTo>
                  <a:pt x="4240" y="998"/>
                </a:lnTo>
                <a:lnTo>
                  <a:pt x="4240" y="1008"/>
                </a:lnTo>
                <a:lnTo>
                  <a:pt x="4240" y="1013"/>
                </a:lnTo>
                <a:lnTo>
                  <a:pt x="4240" y="1018"/>
                </a:lnTo>
                <a:lnTo>
                  <a:pt x="4240" y="1013"/>
                </a:lnTo>
                <a:lnTo>
                  <a:pt x="4240" y="972"/>
                </a:lnTo>
                <a:lnTo>
                  <a:pt x="2276" y="2364"/>
                </a:lnTo>
                <a:lnTo>
                  <a:pt x="4224" y="998"/>
                </a:lnTo>
                <a:lnTo>
                  <a:pt x="4219" y="1013"/>
                </a:lnTo>
                <a:lnTo>
                  <a:pt x="4214" y="1070"/>
                </a:lnTo>
                <a:lnTo>
                  <a:pt x="4214" y="1086"/>
                </a:lnTo>
                <a:lnTo>
                  <a:pt x="4219" y="1086"/>
                </a:lnTo>
                <a:lnTo>
                  <a:pt x="4224" y="998"/>
                </a:lnTo>
                <a:lnTo>
                  <a:pt x="2276" y="2364"/>
                </a:lnTo>
                <a:lnTo>
                  <a:pt x="4234" y="1065"/>
                </a:lnTo>
                <a:lnTo>
                  <a:pt x="4240" y="1055"/>
                </a:lnTo>
                <a:lnTo>
                  <a:pt x="4234" y="1024"/>
                </a:lnTo>
                <a:lnTo>
                  <a:pt x="4234" y="1018"/>
                </a:lnTo>
                <a:lnTo>
                  <a:pt x="4229" y="1039"/>
                </a:lnTo>
                <a:lnTo>
                  <a:pt x="4219" y="1070"/>
                </a:lnTo>
                <a:lnTo>
                  <a:pt x="4219" y="1086"/>
                </a:lnTo>
                <a:lnTo>
                  <a:pt x="4229" y="1081"/>
                </a:lnTo>
                <a:lnTo>
                  <a:pt x="4229" y="1091"/>
                </a:lnTo>
                <a:lnTo>
                  <a:pt x="4229" y="1102"/>
                </a:lnTo>
                <a:lnTo>
                  <a:pt x="4229" y="1096"/>
                </a:lnTo>
                <a:lnTo>
                  <a:pt x="4234" y="1065"/>
                </a:lnTo>
                <a:lnTo>
                  <a:pt x="2276" y="2364"/>
                </a:lnTo>
                <a:lnTo>
                  <a:pt x="4156" y="1003"/>
                </a:lnTo>
                <a:lnTo>
                  <a:pt x="4162" y="1013"/>
                </a:lnTo>
                <a:lnTo>
                  <a:pt x="4162" y="1003"/>
                </a:lnTo>
                <a:lnTo>
                  <a:pt x="4162" y="998"/>
                </a:lnTo>
                <a:lnTo>
                  <a:pt x="4156" y="1003"/>
                </a:lnTo>
                <a:lnTo>
                  <a:pt x="2276" y="2364"/>
                </a:lnTo>
                <a:lnTo>
                  <a:pt x="4203" y="1138"/>
                </a:lnTo>
                <a:lnTo>
                  <a:pt x="4214" y="1190"/>
                </a:lnTo>
                <a:lnTo>
                  <a:pt x="4214" y="1185"/>
                </a:lnTo>
                <a:lnTo>
                  <a:pt x="4203" y="1122"/>
                </a:lnTo>
                <a:lnTo>
                  <a:pt x="4203" y="1138"/>
                </a:lnTo>
                <a:lnTo>
                  <a:pt x="2276" y="2364"/>
                </a:lnTo>
                <a:lnTo>
                  <a:pt x="4167" y="1159"/>
                </a:lnTo>
                <a:lnTo>
                  <a:pt x="4156" y="1050"/>
                </a:lnTo>
                <a:lnTo>
                  <a:pt x="4162" y="1143"/>
                </a:lnTo>
                <a:lnTo>
                  <a:pt x="4167" y="1159"/>
                </a:lnTo>
                <a:lnTo>
                  <a:pt x="2276" y="2364"/>
                </a:lnTo>
                <a:lnTo>
                  <a:pt x="4110" y="909"/>
                </a:lnTo>
                <a:lnTo>
                  <a:pt x="4110" y="894"/>
                </a:lnTo>
                <a:lnTo>
                  <a:pt x="4104" y="904"/>
                </a:lnTo>
                <a:lnTo>
                  <a:pt x="4110" y="909"/>
                </a:lnTo>
                <a:lnTo>
                  <a:pt x="2276" y="2364"/>
                </a:lnTo>
                <a:lnTo>
                  <a:pt x="4146" y="961"/>
                </a:lnTo>
                <a:lnTo>
                  <a:pt x="4146" y="972"/>
                </a:lnTo>
                <a:lnTo>
                  <a:pt x="4151" y="951"/>
                </a:lnTo>
                <a:lnTo>
                  <a:pt x="4146" y="940"/>
                </a:lnTo>
                <a:lnTo>
                  <a:pt x="4141" y="935"/>
                </a:lnTo>
                <a:lnTo>
                  <a:pt x="4141" y="956"/>
                </a:lnTo>
                <a:lnTo>
                  <a:pt x="4146" y="982"/>
                </a:lnTo>
                <a:lnTo>
                  <a:pt x="4146" y="977"/>
                </a:lnTo>
                <a:lnTo>
                  <a:pt x="4146" y="972"/>
                </a:lnTo>
                <a:lnTo>
                  <a:pt x="4146" y="961"/>
                </a:lnTo>
                <a:lnTo>
                  <a:pt x="2276" y="2364"/>
                </a:lnTo>
                <a:lnTo>
                  <a:pt x="3741" y="63"/>
                </a:lnTo>
                <a:lnTo>
                  <a:pt x="3736" y="68"/>
                </a:lnTo>
                <a:lnTo>
                  <a:pt x="3741" y="68"/>
                </a:lnTo>
                <a:lnTo>
                  <a:pt x="3741" y="63"/>
                </a:lnTo>
                <a:lnTo>
                  <a:pt x="2276" y="2364"/>
                </a:lnTo>
                <a:lnTo>
                  <a:pt x="3730" y="31"/>
                </a:lnTo>
                <a:lnTo>
                  <a:pt x="3730" y="37"/>
                </a:lnTo>
                <a:lnTo>
                  <a:pt x="3736" y="42"/>
                </a:lnTo>
                <a:lnTo>
                  <a:pt x="3736" y="37"/>
                </a:lnTo>
                <a:lnTo>
                  <a:pt x="3741" y="37"/>
                </a:lnTo>
                <a:lnTo>
                  <a:pt x="3746" y="31"/>
                </a:lnTo>
                <a:lnTo>
                  <a:pt x="3746" y="26"/>
                </a:lnTo>
                <a:lnTo>
                  <a:pt x="3746" y="21"/>
                </a:lnTo>
                <a:lnTo>
                  <a:pt x="3746" y="16"/>
                </a:lnTo>
                <a:lnTo>
                  <a:pt x="3741" y="16"/>
                </a:lnTo>
                <a:lnTo>
                  <a:pt x="3736" y="16"/>
                </a:lnTo>
                <a:lnTo>
                  <a:pt x="3736" y="21"/>
                </a:lnTo>
                <a:lnTo>
                  <a:pt x="3730" y="21"/>
                </a:lnTo>
                <a:lnTo>
                  <a:pt x="3730" y="26"/>
                </a:lnTo>
                <a:lnTo>
                  <a:pt x="3730" y="31"/>
                </a:lnTo>
                <a:lnTo>
                  <a:pt x="2276" y="2364"/>
                </a:lnTo>
                <a:lnTo>
                  <a:pt x="3777" y="37"/>
                </a:lnTo>
                <a:lnTo>
                  <a:pt x="3777" y="42"/>
                </a:lnTo>
                <a:lnTo>
                  <a:pt x="3782" y="42"/>
                </a:lnTo>
                <a:lnTo>
                  <a:pt x="3782" y="37"/>
                </a:lnTo>
                <a:lnTo>
                  <a:pt x="3777" y="37"/>
                </a:lnTo>
                <a:lnTo>
                  <a:pt x="2276" y="2364"/>
                </a:lnTo>
                <a:lnTo>
                  <a:pt x="4037" y="265"/>
                </a:lnTo>
                <a:lnTo>
                  <a:pt x="4037" y="270"/>
                </a:lnTo>
                <a:lnTo>
                  <a:pt x="4042" y="270"/>
                </a:lnTo>
                <a:lnTo>
                  <a:pt x="4042" y="265"/>
                </a:lnTo>
                <a:lnTo>
                  <a:pt x="4037" y="265"/>
                </a:lnTo>
                <a:lnTo>
                  <a:pt x="2276" y="2364"/>
                </a:lnTo>
                <a:lnTo>
                  <a:pt x="4307" y="961"/>
                </a:lnTo>
                <a:lnTo>
                  <a:pt x="4281" y="1102"/>
                </a:lnTo>
                <a:lnTo>
                  <a:pt x="4271" y="1081"/>
                </a:lnTo>
                <a:lnTo>
                  <a:pt x="4271" y="1091"/>
                </a:lnTo>
                <a:lnTo>
                  <a:pt x="4271" y="1096"/>
                </a:lnTo>
                <a:lnTo>
                  <a:pt x="4271" y="1091"/>
                </a:lnTo>
                <a:lnTo>
                  <a:pt x="4266" y="1086"/>
                </a:lnTo>
                <a:lnTo>
                  <a:pt x="4271" y="1133"/>
                </a:lnTo>
                <a:lnTo>
                  <a:pt x="4271" y="1148"/>
                </a:lnTo>
                <a:lnTo>
                  <a:pt x="4276" y="1143"/>
                </a:lnTo>
                <a:lnTo>
                  <a:pt x="4276" y="1133"/>
                </a:lnTo>
                <a:lnTo>
                  <a:pt x="4281" y="1164"/>
                </a:lnTo>
                <a:lnTo>
                  <a:pt x="4286" y="1190"/>
                </a:lnTo>
                <a:lnTo>
                  <a:pt x="4286" y="1247"/>
                </a:lnTo>
                <a:lnTo>
                  <a:pt x="4286" y="1263"/>
                </a:lnTo>
                <a:lnTo>
                  <a:pt x="4292" y="1257"/>
                </a:lnTo>
                <a:lnTo>
                  <a:pt x="4292" y="1268"/>
                </a:lnTo>
                <a:lnTo>
                  <a:pt x="4292" y="1257"/>
                </a:lnTo>
                <a:lnTo>
                  <a:pt x="4292" y="1237"/>
                </a:lnTo>
                <a:lnTo>
                  <a:pt x="4302" y="1273"/>
                </a:lnTo>
                <a:lnTo>
                  <a:pt x="4307" y="1263"/>
                </a:lnTo>
                <a:lnTo>
                  <a:pt x="4312" y="1242"/>
                </a:lnTo>
                <a:lnTo>
                  <a:pt x="4312" y="1200"/>
                </a:lnTo>
                <a:lnTo>
                  <a:pt x="4302" y="1148"/>
                </a:lnTo>
                <a:lnTo>
                  <a:pt x="4297" y="1122"/>
                </a:lnTo>
                <a:lnTo>
                  <a:pt x="4281" y="1102"/>
                </a:lnTo>
                <a:lnTo>
                  <a:pt x="4312" y="956"/>
                </a:lnTo>
                <a:lnTo>
                  <a:pt x="4307" y="961"/>
                </a:lnTo>
                <a:lnTo>
                  <a:pt x="2276" y="2364"/>
                </a:lnTo>
                <a:lnTo>
                  <a:pt x="4276" y="1034"/>
                </a:lnTo>
                <a:lnTo>
                  <a:pt x="4276" y="1013"/>
                </a:lnTo>
                <a:lnTo>
                  <a:pt x="4271" y="998"/>
                </a:lnTo>
                <a:lnTo>
                  <a:pt x="4255" y="982"/>
                </a:lnTo>
                <a:lnTo>
                  <a:pt x="4240" y="972"/>
                </a:lnTo>
                <a:lnTo>
                  <a:pt x="4245" y="987"/>
                </a:lnTo>
                <a:lnTo>
                  <a:pt x="4245" y="1003"/>
                </a:lnTo>
                <a:lnTo>
                  <a:pt x="4245" y="998"/>
                </a:lnTo>
                <a:lnTo>
                  <a:pt x="4250" y="982"/>
                </a:lnTo>
                <a:lnTo>
                  <a:pt x="4250" y="998"/>
                </a:lnTo>
                <a:lnTo>
                  <a:pt x="4250" y="1024"/>
                </a:lnTo>
                <a:lnTo>
                  <a:pt x="4245" y="1050"/>
                </a:lnTo>
                <a:lnTo>
                  <a:pt x="4250" y="1060"/>
                </a:lnTo>
                <a:lnTo>
                  <a:pt x="4255" y="1055"/>
                </a:lnTo>
                <a:lnTo>
                  <a:pt x="4255" y="1086"/>
                </a:lnTo>
                <a:lnTo>
                  <a:pt x="4260" y="1122"/>
                </a:lnTo>
                <a:lnTo>
                  <a:pt x="4260" y="1128"/>
                </a:lnTo>
                <a:lnTo>
                  <a:pt x="4260" y="1122"/>
                </a:lnTo>
                <a:lnTo>
                  <a:pt x="4260" y="1107"/>
                </a:lnTo>
                <a:lnTo>
                  <a:pt x="4260" y="1060"/>
                </a:lnTo>
                <a:lnTo>
                  <a:pt x="4260" y="1050"/>
                </a:lnTo>
                <a:lnTo>
                  <a:pt x="4266" y="1070"/>
                </a:lnTo>
                <a:lnTo>
                  <a:pt x="4276" y="1034"/>
                </a:lnTo>
                <a:lnTo>
                  <a:pt x="2276" y="2364"/>
                </a:lnTo>
                <a:lnTo>
                  <a:pt x="4307" y="1361"/>
                </a:lnTo>
                <a:lnTo>
                  <a:pt x="4307" y="1382"/>
                </a:lnTo>
                <a:lnTo>
                  <a:pt x="4307" y="1372"/>
                </a:lnTo>
                <a:lnTo>
                  <a:pt x="4307" y="1361"/>
                </a:lnTo>
                <a:lnTo>
                  <a:pt x="2276" y="2364"/>
                </a:lnTo>
                <a:lnTo>
                  <a:pt x="4286" y="1263"/>
                </a:lnTo>
                <a:lnTo>
                  <a:pt x="4281" y="1190"/>
                </a:lnTo>
                <a:lnTo>
                  <a:pt x="4286" y="1252"/>
                </a:lnTo>
                <a:lnTo>
                  <a:pt x="4286" y="1263"/>
                </a:lnTo>
                <a:lnTo>
                  <a:pt x="2276" y="2364"/>
                </a:lnTo>
                <a:lnTo>
                  <a:pt x="31" y="1434"/>
                </a:lnTo>
                <a:lnTo>
                  <a:pt x="37" y="1434"/>
                </a:lnTo>
                <a:lnTo>
                  <a:pt x="37" y="1429"/>
                </a:lnTo>
                <a:lnTo>
                  <a:pt x="31" y="1434"/>
                </a:lnTo>
                <a:lnTo>
                  <a:pt x="2276" y="2364"/>
                </a:lnTo>
                <a:lnTo>
                  <a:pt x="16" y="1418"/>
                </a:lnTo>
                <a:lnTo>
                  <a:pt x="16" y="1413"/>
                </a:lnTo>
                <a:lnTo>
                  <a:pt x="0" y="1418"/>
                </a:lnTo>
                <a:lnTo>
                  <a:pt x="0" y="1429"/>
                </a:lnTo>
                <a:lnTo>
                  <a:pt x="11" y="1424"/>
                </a:lnTo>
                <a:lnTo>
                  <a:pt x="16" y="1418"/>
                </a:lnTo>
                <a:lnTo>
                  <a:pt x="2276" y="2364"/>
                </a:lnTo>
                <a:lnTo>
                  <a:pt x="11" y="1424"/>
                </a:lnTo>
                <a:lnTo>
                  <a:pt x="16" y="1424"/>
                </a:lnTo>
                <a:lnTo>
                  <a:pt x="21" y="1418"/>
                </a:lnTo>
                <a:lnTo>
                  <a:pt x="11" y="1424"/>
                </a:lnTo>
                <a:lnTo>
                  <a:pt x="2276" y="2364"/>
                </a:lnTo>
                <a:lnTo>
                  <a:pt x="11" y="1424"/>
                </a:lnTo>
                <a:lnTo>
                  <a:pt x="16" y="1418"/>
                </a:lnTo>
                <a:lnTo>
                  <a:pt x="16" y="1424"/>
                </a:lnTo>
                <a:lnTo>
                  <a:pt x="11" y="1424"/>
                </a:lnTo>
                <a:lnTo>
                  <a:pt x="2276" y="2364"/>
                </a:lnTo>
                <a:lnTo>
                  <a:pt x="63" y="1450"/>
                </a:lnTo>
                <a:lnTo>
                  <a:pt x="52" y="1455"/>
                </a:lnTo>
                <a:lnTo>
                  <a:pt x="57" y="1455"/>
                </a:lnTo>
                <a:lnTo>
                  <a:pt x="63" y="1450"/>
                </a:lnTo>
                <a:lnTo>
                  <a:pt x="2276" y="2364"/>
                </a:lnTo>
                <a:lnTo>
                  <a:pt x="42" y="1434"/>
                </a:lnTo>
                <a:lnTo>
                  <a:pt x="52" y="1429"/>
                </a:lnTo>
                <a:lnTo>
                  <a:pt x="57" y="1429"/>
                </a:lnTo>
                <a:lnTo>
                  <a:pt x="52" y="1429"/>
                </a:lnTo>
                <a:lnTo>
                  <a:pt x="42" y="1434"/>
                </a:lnTo>
                <a:lnTo>
                  <a:pt x="2276" y="2364"/>
                </a:lnTo>
                <a:lnTo>
                  <a:pt x="135" y="1476"/>
                </a:lnTo>
                <a:lnTo>
                  <a:pt x="125" y="1481"/>
                </a:lnTo>
                <a:lnTo>
                  <a:pt x="130" y="1481"/>
                </a:lnTo>
                <a:lnTo>
                  <a:pt x="135" y="1476"/>
                </a:lnTo>
                <a:lnTo>
                  <a:pt x="2276" y="2364"/>
                </a:lnTo>
                <a:lnTo>
                  <a:pt x="0" y="1450"/>
                </a:lnTo>
                <a:lnTo>
                  <a:pt x="5" y="1444"/>
                </a:lnTo>
                <a:lnTo>
                  <a:pt x="16" y="1444"/>
                </a:lnTo>
                <a:lnTo>
                  <a:pt x="16" y="1439"/>
                </a:lnTo>
                <a:lnTo>
                  <a:pt x="0" y="1450"/>
                </a:lnTo>
                <a:lnTo>
                  <a:pt x="2276" y="2364"/>
                </a:lnTo>
                <a:lnTo>
                  <a:pt x="42" y="1408"/>
                </a:lnTo>
                <a:lnTo>
                  <a:pt x="47" y="1403"/>
                </a:lnTo>
                <a:lnTo>
                  <a:pt x="42" y="1403"/>
                </a:lnTo>
                <a:lnTo>
                  <a:pt x="42" y="1408"/>
                </a:lnTo>
                <a:lnTo>
                  <a:pt x="2276" y="2364"/>
                </a:lnTo>
                <a:lnTo>
                  <a:pt x="229" y="1330"/>
                </a:lnTo>
                <a:lnTo>
                  <a:pt x="229" y="1325"/>
                </a:lnTo>
                <a:lnTo>
                  <a:pt x="224" y="1325"/>
                </a:lnTo>
                <a:lnTo>
                  <a:pt x="218" y="1330"/>
                </a:lnTo>
                <a:lnTo>
                  <a:pt x="213" y="1335"/>
                </a:lnTo>
                <a:lnTo>
                  <a:pt x="218" y="1335"/>
                </a:lnTo>
                <a:lnTo>
                  <a:pt x="213" y="1335"/>
                </a:lnTo>
                <a:lnTo>
                  <a:pt x="218" y="1335"/>
                </a:lnTo>
                <a:lnTo>
                  <a:pt x="224" y="1335"/>
                </a:lnTo>
                <a:lnTo>
                  <a:pt x="229" y="1330"/>
                </a:lnTo>
                <a:lnTo>
                  <a:pt x="2276" y="2364"/>
                </a:lnTo>
                <a:lnTo>
                  <a:pt x="156" y="1387"/>
                </a:lnTo>
                <a:lnTo>
                  <a:pt x="161" y="1387"/>
                </a:lnTo>
                <a:lnTo>
                  <a:pt x="161" y="1382"/>
                </a:lnTo>
                <a:lnTo>
                  <a:pt x="166" y="1377"/>
                </a:lnTo>
                <a:lnTo>
                  <a:pt x="161" y="1377"/>
                </a:lnTo>
                <a:lnTo>
                  <a:pt x="156" y="1377"/>
                </a:lnTo>
                <a:lnTo>
                  <a:pt x="151" y="1377"/>
                </a:lnTo>
                <a:lnTo>
                  <a:pt x="151" y="1382"/>
                </a:lnTo>
                <a:lnTo>
                  <a:pt x="146" y="1382"/>
                </a:lnTo>
                <a:lnTo>
                  <a:pt x="146" y="1387"/>
                </a:lnTo>
                <a:lnTo>
                  <a:pt x="146" y="1392"/>
                </a:lnTo>
                <a:lnTo>
                  <a:pt x="146" y="1387"/>
                </a:lnTo>
                <a:lnTo>
                  <a:pt x="146" y="1392"/>
                </a:lnTo>
                <a:lnTo>
                  <a:pt x="151" y="1392"/>
                </a:lnTo>
                <a:lnTo>
                  <a:pt x="151" y="1387"/>
                </a:lnTo>
                <a:lnTo>
                  <a:pt x="151" y="1392"/>
                </a:lnTo>
                <a:lnTo>
                  <a:pt x="151" y="1387"/>
                </a:lnTo>
                <a:lnTo>
                  <a:pt x="156" y="1387"/>
                </a:lnTo>
                <a:lnTo>
                  <a:pt x="2276" y="2364"/>
                </a:lnTo>
                <a:lnTo>
                  <a:pt x="172" y="1398"/>
                </a:lnTo>
                <a:lnTo>
                  <a:pt x="166" y="1403"/>
                </a:lnTo>
                <a:lnTo>
                  <a:pt x="156" y="1408"/>
                </a:lnTo>
                <a:lnTo>
                  <a:pt x="161" y="1408"/>
                </a:lnTo>
                <a:lnTo>
                  <a:pt x="161" y="1413"/>
                </a:lnTo>
                <a:lnTo>
                  <a:pt x="166" y="1408"/>
                </a:lnTo>
                <a:lnTo>
                  <a:pt x="161" y="1408"/>
                </a:lnTo>
                <a:lnTo>
                  <a:pt x="172" y="1403"/>
                </a:lnTo>
                <a:lnTo>
                  <a:pt x="172" y="1398"/>
                </a:lnTo>
                <a:lnTo>
                  <a:pt x="2276" y="2364"/>
                </a:lnTo>
                <a:lnTo>
                  <a:pt x="146" y="1341"/>
                </a:lnTo>
                <a:lnTo>
                  <a:pt x="151" y="1341"/>
                </a:lnTo>
                <a:lnTo>
                  <a:pt x="151" y="1335"/>
                </a:lnTo>
                <a:lnTo>
                  <a:pt x="156" y="1335"/>
                </a:lnTo>
                <a:lnTo>
                  <a:pt x="151" y="1335"/>
                </a:lnTo>
                <a:lnTo>
                  <a:pt x="146" y="1335"/>
                </a:lnTo>
                <a:lnTo>
                  <a:pt x="146" y="1341"/>
                </a:lnTo>
                <a:lnTo>
                  <a:pt x="2276" y="2364"/>
                </a:lnTo>
                <a:lnTo>
                  <a:pt x="94" y="1429"/>
                </a:lnTo>
                <a:lnTo>
                  <a:pt x="99" y="1429"/>
                </a:lnTo>
                <a:lnTo>
                  <a:pt x="99" y="1424"/>
                </a:lnTo>
                <a:lnTo>
                  <a:pt x="99" y="1418"/>
                </a:lnTo>
                <a:lnTo>
                  <a:pt x="89" y="1424"/>
                </a:lnTo>
                <a:lnTo>
                  <a:pt x="89" y="1429"/>
                </a:lnTo>
                <a:lnTo>
                  <a:pt x="83" y="1429"/>
                </a:lnTo>
                <a:lnTo>
                  <a:pt x="89" y="1429"/>
                </a:lnTo>
                <a:lnTo>
                  <a:pt x="94" y="1429"/>
                </a:lnTo>
                <a:lnTo>
                  <a:pt x="2276" y="2364"/>
                </a:lnTo>
                <a:lnTo>
                  <a:pt x="125" y="1418"/>
                </a:lnTo>
                <a:lnTo>
                  <a:pt x="114" y="1429"/>
                </a:lnTo>
                <a:lnTo>
                  <a:pt x="114" y="1424"/>
                </a:lnTo>
                <a:lnTo>
                  <a:pt x="114" y="1429"/>
                </a:lnTo>
                <a:lnTo>
                  <a:pt x="99" y="1429"/>
                </a:lnTo>
                <a:lnTo>
                  <a:pt x="99" y="1434"/>
                </a:lnTo>
                <a:lnTo>
                  <a:pt x="94" y="1434"/>
                </a:lnTo>
                <a:lnTo>
                  <a:pt x="99" y="1434"/>
                </a:lnTo>
                <a:lnTo>
                  <a:pt x="94" y="1439"/>
                </a:lnTo>
                <a:lnTo>
                  <a:pt x="99" y="1439"/>
                </a:lnTo>
                <a:lnTo>
                  <a:pt x="109" y="1434"/>
                </a:lnTo>
                <a:lnTo>
                  <a:pt x="114" y="1429"/>
                </a:lnTo>
                <a:lnTo>
                  <a:pt x="125" y="1424"/>
                </a:lnTo>
                <a:lnTo>
                  <a:pt x="125" y="1418"/>
                </a:lnTo>
                <a:lnTo>
                  <a:pt x="2276" y="2364"/>
                </a:lnTo>
                <a:lnTo>
                  <a:pt x="166" y="1341"/>
                </a:lnTo>
                <a:lnTo>
                  <a:pt x="166" y="1335"/>
                </a:lnTo>
                <a:lnTo>
                  <a:pt x="161" y="1335"/>
                </a:lnTo>
                <a:lnTo>
                  <a:pt x="156" y="1335"/>
                </a:lnTo>
                <a:lnTo>
                  <a:pt x="156" y="1341"/>
                </a:lnTo>
                <a:lnTo>
                  <a:pt x="151" y="1341"/>
                </a:lnTo>
                <a:lnTo>
                  <a:pt x="156" y="1346"/>
                </a:lnTo>
                <a:lnTo>
                  <a:pt x="161" y="1346"/>
                </a:lnTo>
                <a:lnTo>
                  <a:pt x="166" y="1341"/>
                </a:lnTo>
                <a:lnTo>
                  <a:pt x="2276" y="2364"/>
                </a:lnTo>
                <a:lnTo>
                  <a:pt x="114" y="1387"/>
                </a:lnTo>
                <a:lnTo>
                  <a:pt x="120" y="1387"/>
                </a:lnTo>
                <a:lnTo>
                  <a:pt x="125" y="1387"/>
                </a:lnTo>
                <a:lnTo>
                  <a:pt x="130" y="1382"/>
                </a:lnTo>
                <a:lnTo>
                  <a:pt x="135" y="1377"/>
                </a:lnTo>
                <a:lnTo>
                  <a:pt x="125" y="1377"/>
                </a:lnTo>
                <a:lnTo>
                  <a:pt x="120" y="1382"/>
                </a:lnTo>
                <a:lnTo>
                  <a:pt x="114" y="1382"/>
                </a:lnTo>
                <a:lnTo>
                  <a:pt x="114" y="1387"/>
                </a:lnTo>
                <a:lnTo>
                  <a:pt x="2276" y="2364"/>
                </a:lnTo>
                <a:lnTo>
                  <a:pt x="3076" y="2359"/>
                </a:lnTo>
                <a:lnTo>
                  <a:pt x="3081" y="2338"/>
                </a:lnTo>
                <a:lnTo>
                  <a:pt x="3081" y="2328"/>
                </a:lnTo>
                <a:lnTo>
                  <a:pt x="3071" y="2317"/>
                </a:lnTo>
                <a:lnTo>
                  <a:pt x="3065" y="2317"/>
                </a:lnTo>
                <a:lnTo>
                  <a:pt x="3065" y="2343"/>
                </a:lnTo>
                <a:lnTo>
                  <a:pt x="3071" y="2359"/>
                </a:lnTo>
                <a:lnTo>
                  <a:pt x="3076" y="2359"/>
                </a:lnTo>
                <a:lnTo>
                  <a:pt x="2276" y="2364"/>
                </a:lnTo>
                <a:lnTo>
                  <a:pt x="3200" y="1990"/>
                </a:lnTo>
                <a:lnTo>
                  <a:pt x="3195" y="2000"/>
                </a:lnTo>
                <a:lnTo>
                  <a:pt x="3195" y="2011"/>
                </a:lnTo>
                <a:lnTo>
                  <a:pt x="3211" y="1985"/>
                </a:lnTo>
                <a:lnTo>
                  <a:pt x="3200" y="1990"/>
                </a:lnTo>
                <a:lnTo>
                  <a:pt x="2276" y="2364"/>
                </a:lnTo>
                <a:lnTo>
                  <a:pt x="3221" y="2016"/>
                </a:lnTo>
                <a:lnTo>
                  <a:pt x="3200" y="2021"/>
                </a:lnTo>
                <a:lnTo>
                  <a:pt x="3206" y="2031"/>
                </a:lnTo>
                <a:lnTo>
                  <a:pt x="3221" y="2016"/>
                </a:lnTo>
                <a:lnTo>
                  <a:pt x="2276" y="2364"/>
                </a:lnTo>
                <a:lnTo>
                  <a:pt x="3206" y="1912"/>
                </a:lnTo>
                <a:lnTo>
                  <a:pt x="3185" y="1912"/>
                </a:lnTo>
                <a:lnTo>
                  <a:pt x="3175" y="1902"/>
                </a:lnTo>
                <a:lnTo>
                  <a:pt x="3169" y="1896"/>
                </a:lnTo>
                <a:lnTo>
                  <a:pt x="3169" y="1907"/>
                </a:lnTo>
                <a:lnTo>
                  <a:pt x="3175" y="1917"/>
                </a:lnTo>
                <a:lnTo>
                  <a:pt x="3180" y="1933"/>
                </a:lnTo>
                <a:lnTo>
                  <a:pt x="3185" y="1948"/>
                </a:lnTo>
                <a:lnTo>
                  <a:pt x="3180" y="1969"/>
                </a:lnTo>
                <a:lnTo>
                  <a:pt x="3180" y="1979"/>
                </a:lnTo>
                <a:lnTo>
                  <a:pt x="3190" y="1969"/>
                </a:lnTo>
                <a:lnTo>
                  <a:pt x="3195" y="1964"/>
                </a:lnTo>
                <a:lnTo>
                  <a:pt x="3206" y="1964"/>
                </a:lnTo>
                <a:lnTo>
                  <a:pt x="3211" y="1969"/>
                </a:lnTo>
                <a:lnTo>
                  <a:pt x="3216" y="1964"/>
                </a:lnTo>
                <a:lnTo>
                  <a:pt x="3226" y="1954"/>
                </a:lnTo>
                <a:lnTo>
                  <a:pt x="3237" y="1938"/>
                </a:lnTo>
                <a:lnTo>
                  <a:pt x="3232" y="1933"/>
                </a:lnTo>
                <a:lnTo>
                  <a:pt x="3226" y="1938"/>
                </a:lnTo>
                <a:lnTo>
                  <a:pt x="3211" y="1948"/>
                </a:lnTo>
                <a:lnTo>
                  <a:pt x="3211" y="1943"/>
                </a:lnTo>
                <a:lnTo>
                  <a:pt x="3211" y="1938"/>
                </a:lnTo>
                <a:lnTo>
                  <a:pt x="3221" y="1907"/>
                </a:lnTo>
                <a:lnTo>
                  <a:pt x="3206" y="1912"/>
                </a:lnTo>
                <a:lnTo>
                  <a:pt x="2276" y="2364"/>
                </a:lnTo>
                <a:lnTo>
                  <a:pt x="322" y="2322"/>
                </a:lnTo>
                <a:lnTo>
                  <a:pt x="327" y="2317"/>
                </a:lnTo>
                <a:lnTo>
                  <a:pt x="327" y="2302"/>
                </a:lnTo>
                <a:lnTo>
                  <a:pt x="327" y="2291"/>
                </a:lnTo>
                <a:lnTo>
                  <a:pt x="322" y="2307"/>
                </a:lnTo>
                <a:lnTo>
                  <a:pt x="322" y="2322"/>
                </a:lnTo>
                <a:lnTo>
                  <a:pt x="2276" y="2364"/>
                </a:lnTo>
                <a:lnTo>
                  <a:pt x="3029" y="1979"/>
                </a:lnTo>
                <a:lnTo>
                  <a:pt x="3029" y="1969"/>
                </a:lnTo>
                <a:lnTo>
                  <a:pt x="3034" y="1959"/>
                </a:lnTo>
                <a:lnTo>
                  <a:pt x="3034" y="1954"/>
                </a:lnTo>
                <a:lnTo>
                  <a:pt x="3034" y="1948"/>
                </a:lnTo>
                <a:lnTo>
                  <a:pt x="3024" y="1954"/>
                </a:lnTo>
                <a:lnTo>
                  <a:pt x="3019" y="1959"/>
                </a:lnTo>
                <a:lnTo>
                  <a:pt x="3019" y="1964"/>
                </a:lnTo>
                <a:lnTo>
                  <a:pt x="3024" y="1964"/>
                </a:lnTo>
                <a:lnTo>
                  <a:pt x="3024" y="1969"/>
                </a:lnTo>
                <a:lnTo>
                  <a:pt x="3024" y="1979"/>
                </a:lnTo>
                <a:lnTo>
                  <a:pt x="3019" y="1985"/>
                </a:lnTo>
                <a:lnTo>
                  <a:pt x="3029" y="1979"/>
                </a:lnTo>
                <a:lnTo>
                  <a:pt x="2276" y="2364"/>
                </a:lnTo>
                <a:lnTo>
                  <a:pt x="63" y="1398"/>
                </a:lnTo>
                <a:lnTo>
                  <a:pt x="63" y="1392"/>
                </a:lnTo>
                <a:lnTo>
                  <a:pt x="57" y="1392"/>
                </a:lnTo>
                <a:lnTo>
                  <a:pt x="63" y="1398"/>
                </a:lnTo>
                <a:lnTo>
                  <a:pt x="57" y="1398"/>
                </a:lnTo>
                <a:lnTo>
                  <a:pt x="63" y="1398"/>
                </a:lnTo>
                <a:lnTo>
                  <a:pt x="2276" y="2364"/>
                </a:lnTo>
                <a:lnTo>
                  <a:pt x="3388" y="1195"/>
                </a:lnTo>
                <a:lnTo>
                  <a:pt x="3393" y="1153"/>
                </a:lnTo>
                <a:lnTo>
                  <a:pt x="3382" y="1190"/>
                </a:lnTo>
                <a:lnTo>
                  <a:pt x="3377" y="1211"/>
                </a:lnTo>
                <a:lnTo>
                  <a:pt x="3377" y="1221"/>
                </a:lnTo>
                <a:lnTo>
                  <a:pt x="3382" y="1216"/>
                </a:lnTo>
                <a:lnTo>
                  <a:pt x="3388" y="1195"/>
                </a:lnTo>
                <a:lnTo>
                  <a:pt x="2276" y="2364"/>
                </a:lnTo>
                <a:lnTo>
                  <a:pt x="3465" y="1128"/>
                </a:lnTo>
                <a:lnTo>
                  <a:pt x="3471" y="1107"/>
                </a:lnTo>
                <a:lnTo>
                  <a:pt x="3476" y="1102"/>
                </a:lnTo>
                <a:lnTo>
                  <a:pt x="3481" y="1102"/>
                </a:lnTo>
                <a:lnTo>
                  <a:pt x="3481" y="1086"/>
                </a:lnTo>
                <a:lnTo>
                  <a:pt x="3481" y="1076"/>
                </a:lnTo>
                <a:lnTo>
                  <a:pt x="3476" y="1076"/>
                </a:lnTo>
                <a:lnTo>
                  <a:pt x="3476" y="1086"/>
                </a:lnTo>
                <a:lnTo>
                  <a:pt x="3471" y="1076"/>
                </a:lnTo>
                <a:lnTo>
                  <a:pt x="3471" y="1060"/>
                </a:lnTo>
                <a:lnTo>
                  <a:pt x="3465" y="1091"/>
                </a:lnTo>
                <a:lnTo>
                  <a:pt x="3460" y="1122"/>
                </a:lnTo>
                <a:lnTo>
                  <a:pt x="3465" y="1128"/>
                </a:lnTo>
                <a:lnTo>
                  <a:pt x="2276" y="2364"/>
                </a:lnTo>
                <a:lnTo>
                  <a:pt x="3263" y="1699"/>
                </a:lnTo>
                <a:lnTo>
                  <a:pt x="3263" y="1694"/>
                </a:lnTo>
                <a:lnTo>
                  <a:pt x="3252" y="1694"/>
                </a:lnTo>
                <a:lnTo>
                  <a:pt x="3237" y="1704"/>
                </a:lnTo>
                <a:lnTo>
                  <a:pt x="3232" y="1720"/>
                </a:lnTo>
                <a:lnTo>
                  <a:pt x="3242" y="1715"/>
                </a:lnTo>
                <a:lnTo>
                  <a:pt x="3263" y="1699"/>
                </a:lnTo>
                <a:lnTo>
                  <a:pt x="2276" y="2364"/>
                </a:lnTo>
                <a:lnTo>
                  <a:pt x="3237" y="2047"/>
                </a:lnTo>
                <a:lnTo>
                  <a:pt x="3247" y="2047"/>
                </a:lnTo>
                <a:lnTo>
                  <a:pt x="3237" y="2037"/>
                </a:lnTo>
                <a:lnTo>
                  <a:pt x="3226" y="2031"/>
                </a:lnTo>
                <a:lnTo>
                  <a:pt x="3226" y="2026"/>
                </a:lnTo>
                <a:lnTo>
                  <a:pt x="3221" y="2031"/>
                </a:lnTo>
                <a:lnTo>
                  <a:pt x="3216" y="2042"/>
                </a:lnTo>
                <a:lnTo>
                  <a:pt x="3226" y="2057"/>
                </a:lnTo>
                <a:lnTo>
                  <a:pt x="3237" y="2047"/>
                </a:lnTo>
                <a:lnTo>
                  <a:pt x="2276" y="2364"/>
                </a:lnTo>
                <a:lnTo>
                  <a:pt x="3159" y="1772"/>
                </a:lnTo>
                <a:lnTo>
                  <a:pt x="3159" y="1798"/>
                </a:lnTo>
                <a:lnTo>
                  <a:pt x="3164" y="1808"/>
                </a:lnTo>
                <a:lnTo>
                  <a:pt x="3169" y="1808"/>
                </a:lnTo>
                <a:lnTo>
                  <a:pt x="3175" y="1803"/>
                </a:lnTo>
                <a:lnTo>
                  <a:pt x="3190" y="1792"/>
                </a:lnTo>
                <a:lnTo>
                  <a:pt x="3200" y="1772"/>
                </a:lnTo>
                <a:lnTo>
                  <a:pt x="3211" y="1751"/>
                </a:lnTo>
                <a:lnTo>
                  <a:pt x="3200" y="1751"/>
                </a:lnTo>
                <a:lnTo>
                  <a:pt x="3190" y="1751"/>
                </a:lnTo>
                <a:lnTo>
                  <a:pt x="3175" y="1756"/>
                </a:lnTo>
                <a:lnTo>
                  <a:pt x="3159" y="1772"/>
                </a:lnTo>
                <a:lnTo>
                  <a:pt x="2276" y="2364"/>
                </a:lnTo>
                <a:lnTo>
                  <a:pt x="3517" y="1200"/>
                </a:lnTo>
                <a:lnTo>
                  <a:pt x="3507" y="1211"/>
                </a:lnTo>
                <a:lnTo>
                  <a:pt x="3507" y="1221"/>
                </a:lnTo>
                <a:lnTo>
                  <a:pt x="3512" y="1221"/>
                </a:lnTo>
                <a:lnTo>
                  <a:pt x="3523" y="1211"/>
                </a:lnTo>
                <a:lnTo>
                  <a:pt x="3523" y="1200"/>
                </a:lnTo>
                <a:lnTo>
                  <a:pt x="3517" y="1200"/>
                </a:lnTo>
                <a:lnTo>
                  <a:pt x="2276" y="2364"/>
                </a:lnTo>
                <a:lnTo>
                  <a:pt x="5" y="1460"/>
                </a:lnTo>
                <a:lnTo>
                  <a:pt x="5" y="1455"/>
                </a:lnTo>
                <a:lnTo>
                  <a:pt x="5" y="1450"/>
                </a:lnTo>
                <a:lnTo>
                  <a:pt x="11" y="1450"/>
                </a:lnTo>
                <a:lnTo>
                  <a:pt x="5" y="1450"/>
                </a:lnTo>
                <a:lnTo>
                  <a:pt x="0" y="1450"/>
                </a:lnTo>
                <a:lnTo>
                  <a:pt x="0" y="1460"/>
                </a:lnTo>
                <a:lnTo>
                  <a:pt x="5" y="1460"/>
                </a:lnTo>
                <a:lnTo>
                  <a:pt x="2276" y="2364"/>
                </a:lnTo>
                <a:lnTo>
                  <a:pt x="333" y="2946"/>
                </a:lnTo>
                <a:lnTo>
                  <a:pt x="327" y="2941"/>
                </a:lnTo>
                <a:lnTo>
                  <a:pt x="327" y="2961"/>
                </a:lnTo>
                <a:lnTo>
                  <a:pt x="333" y="2946"/>
                </a:lnTo>
                <a:lnTo>
                  <a:pt x="2276" y="2364"/>
                </a:lnTo>
                <a:lnTo>
                  <a:pt x="68" y="1392"/>
                </a:lnTo>
                <a:lnTo>
                  <a:pt x="63" y="1403"/>
                </a:lnTo>
                <a:lnTo>
                  <a:pt x="68" y="1403"/>
                </a:lnTo>
                <a:lnTo>
                  <a:pt x="78" y="1398"/>
                </a:lnTo>
                <a:lnTo>
                  <a:pt x="73" y="1398"/>
                </a:lnTo>
                <a:lnTo>
                  <a:pt x="73" y="1392"/>
                </a:lnTo>
                <a:lnTo>
                  <a:pt x="68" y="1392"/>
                </a:lnTo>
                <a:lnTo>
                  <a:pt x="2276" y="2364"/>
                </a:lnTo>
                <a:lnTo>
                  <a:pt x="322" y="2743"/>
                </a:lnTo>
                <a:lnTo>
                  <a:pt x="327" y="2743"/>
                </a:lnTo>
                <a:lnTo>
                  <a:pt x="327" y="2738"/>
                </a:lnTo>
                <a:lnTo>
                  <a:pt x="327" y="2728"/>
                </a:lnTo>
                <a:lnTo>
                  <a:pt x="322" y="2743"/>
                </a:lnTo>
                <a:lnTo>
                  <a:pt x="2276" y="2364"/>
                </a:lnTo>
                <a:lnTo>
                  <a:pt x="333" y="2889"/>
                </a:lnTo>
                <a:lnTo>
                  <a:pt x="338" y="2863"/>
                </a:lnTo>
                <a:lnTo>
                  <a:pt x="333" y="2868"/>
                </a:lnTo>
                <a:lnTo>
                  <a:pt x="333" y="2889"/>
                </a:lnTo>
                <a:lnTo>
                  <a:pt x="2276" y="2364"/>
                </a:lnTo>
                <a:lnTo>
                  <a:pt x="338" y="2670"/>
                </a:lnTo>
                <a:lnTo>
                  <a:pt x="343" y="2650"/>
                </a:lnTo>
                <a:lnTo>
                  <a:pt x="338" y="2660"/>
                </a:lnTo>
                <a:lnTo>
                  <a:pt x="338" y="2665"/>
                </a:lnTo>
                <a:lnTo>
                  <a:pt x="338" y="2670"/>
                </a:lnTo>
                <a:lnTo>
                  <a:pt x="2276" y="2364"/>
                </a:lnTo>
                <a:lnTo>
                  <a:pt x="2852" y="2629"/>
                </a:lnTo>
                <a:lnTo>
                  <a:pt x="2852" y="2608"/>
                </a:lnTo>
                <a:lnTo>
                  <a:pt x="2847" y="2587"/>
                </a:lnTo>
                <a:lnTo>
                  <a:pt x="2842" y="2582"/>
                </a:lnTo>
                <a:lnTo>
                  <a:pt x="2842" y="2593"/>
                </a:lnTo>
                <a:lnTo>
                  <a:pt x="2847" y="2618"/>
                </a:lnTo>
                <a:lnTo>
                  <a:pt x="2847" y="2629"/>
                </a:lnTo>
                <a:lnTo>
                  <a:pt x="2852" y="2629"/>
                </a:lnTo>
                <a:lnTo>
                  <a:pt x="2276" y="2364"/>
                </a:lnTo>
                <a:lnTo>
                  <a:pt x="852" y="779"/>
                </a:lnTo>
                <a:lnTo>
                  <a:pt x="847" y="785"/>
                </a:lnTo>
                <a:lnTo>
                  <a:pt x="852" y="785"/>
                </a:lnTo>
                <a:lnTo>
                  <a:pt x="857" y="779"/>
                </a:lnTo>
                <a:lnTo>
                  <a:pt x="852" y="779"/>
                </a:lnTo>
                <a:lnTo>
                  <a:pt x="2276" y="2364"/>
                </a:lnTo>
                <a:lnTo>
                  <a:pt x="863" y="650"/>
                </a:lnTo>
                <a:lnTo>
                  <a:pt x="852" y="650"/>
                </a:lnTo>
                <a:lnTo>
                  <a:pt x="852" y="660"/>
                </a:lnTo>
                <a:lnTo>
                  <a:pt x="852" y="655"/>
                </a:lnTo>
                <a:lnTo>
                  <a:pt x="852" y="660"/>
                </a:lnTo>
                <a:lnTo>
                  <a:pt x="857" y="655"/>
                </a:lnTo>
                <a:lnTo>
                  <a:pt x="863" y="650"/>
                </a:lnTo>
                <a:lnTo>
                  <a:pt x="2276" y="2364"/>
                </a:lnTo>
                <a:lnTo>
                  <a:pt x="847" y="520"/>
                </a:lnTo>
                <a:lnTo>
                  <a:pt x="852" y="520"/>
                </a:lnTo>
                <a:lnTo>
                  <a:pt x="857" y="515"/>
                </a:lnTo>
                <a:lnTo>
                  <a:pt x="847" y="520"/>
                </a:lnTo>
                <a:lnTo>
                  <a:pt x="847" y="525"/>
                </a:lnTo>
                <a:lnTo>
                  <a:pt x="847" y="520"/>
                </a:lnTo>
                <a:lnTo>
                  <a:pt x="2276" y="2364"/>
                </a:lnTo>
                <a:lnTo>
                  <a:pt x="847" y="774"/>
                </a:lnTo>
                <a:lnTo>
                  <a:pt x="847" y="774"/>
                </a:lnTo>
                <a:lnTo>
                  <a:pt x="842" y="774"/>
                </a:lnTo>
                <a:lnTo>
                  <a:pt x="842" y="774"/>
                </a:lnTo>
                <a:lnTo>
                  <a:pt x="847" y="774"/>
                </a:lnTo>
                <a:lnTo>
                  <a:pt x="2276" y="2364"/>
                </a:lnTo>
                <a:lnTo>
                  <a:pt x="894" y="551"/>
                </a:lnTo>
                <a:lnTo>
                  <a:pt x="899" y="551"/>
                </a:lnTo>
                <a:lnTo>
                  <a:pt x="899" y="546"/>
                </a:lnTo>
                <a:lnTo>
                  <a:pt x="894" y="551"/>
                </a:lnTo>
                <a:lnTo>
                  <a:pt x="2276" y="2364"/>
                </a:lnTo>
                <a:lnTo>
                  <a:pt x="904" y="629"/>
                </a:lnTo>
                <a:lnTo>
                  <a:pt x="899" y="634"/>
                </a:lnTo>
                <a:lnTo>
                  <a:pt x="899" y="639"/>
                </a:lnTo>
                <a:lnTo>
                  <a:pt x="904" y="634"/>
                </a:lnTo>
                <a:lnTo>
                  <a:pt x="904" y="629"/>
                </a:lnTo>
                <a:lnTo>
                  <a:pt x="2276" y="2364"/>
                </a:lnTo>
                <a:lnTo>
                  <a:pt x="868" y="889"/>
                </a:lnTo>
                <a:lnTo>
                  <a:pt x="873" y="883"/>
                </a:lnTo>
                <a:lnTo>
                  <a:pt x="878" y="878"/>
                </a:lnTo>
                <a:lnTo>
                  <a:pt x="868" y="878"/>
                </a:lnTo>
                <a:lnTo>
                  <a:pt x="868" y="883"/>
                </a:lnTo>
                <a:lnTo>
                  <a:pt x="863" y="883"/>
                </a:lnTo>
                <a:lnTo>
                  <a:pt x="857" y="889"/>
                </a:lnTo>
                <a:lnTo>
                  <a:pt x="863" y="889"/>
                </a:lnTo>
                <a:lnTo>
                  <a:pt x="868" y="889"/>
                </a:lnTo>
                <a:lnTo>
                  <a:pt x="2276" y="2364"/>
                </a:lnTo>
                <a:lnTo>
                  <a:pt x="894" y="546"/>
                </a:lnTo>
                <a:lnTo>
                  <a:pt x="899" y="540"/>
                </a:lnTo>
                <a:lnTo>
                  <a:pt x="894" y="540"/>
                </a:lnTo>
                <a:lnTo>
                  <a:pt x="894" y="546"/>
                </a:lnTo>
                <a:lnTo>
                  <a:pt x="2276" y="2364"/>
                </a:lnTo>
                <a:lnTo>
                  <a:pt x="889" y="676"/>
                </a:lnTo>
                <a:lnTo>
                  <a:pt x="904" y="665"/>
                </a:lnTo>
                <a:lnTo>
                  <a:pt x="883" y="676"/>
                </a:lnTo>
                <a:lnTo>
                  <a:pt x="889" y="676"/>
                </a:lnTo>
                <a:lnTo>
                  <a:pt x="2276" y="2364"/>
                </a:lnTo>
                <a:lnTo>
                  <a:pt x="883" y="738"/>
                </a:lnTo>
                <a:lnTo>
                  <a:pt x="889" y="738"/>
                </a:lnTo>
                <a:lnTo>
                  <a:pt x="889" y="733"/>
                </a:lnTo>
                <a:lnTo>
                  <a:pt x="883" y="733"/>
                </a:lnTo>
                <a:lnTo>
                  <a:pt x="883" y="738"/>
                </a:lnTo>
                <a:lnTo>
                  <a:pt x="2276" y="2364"/>
                </a:lnTo>
                <a:lnTo>
                  <a:pt x="889" y="577"/>
                </a:lnTo>
                <a:lnTo>
                  <a:pt x="883" y="577"/>
                </a:lnTo>
                <a:lnTo>
                  <a:pt x="878" y="582"/>
                </a:lnTo>
                <a:lnTo>
                  <a:pt x="889" y="577"/>
                </a:lnTo>
                <a:lnTo>
                  <a:pt x="2276" y="2364"/>
                </a:lnTo>
                <a:lnTo>
                  <a:pt x="894" y="727"/>
                </a:lnTo>
                <a:lnTo>
                  <a:pt x="899" y="722"/>
                </a:lnTo>
                <a:lnTo>
                  <a:pt x="889" y="727"/>
                </a:lnTo>
                <a:lnTo>
                  <a:pt x="894" y="727"/>
                </a:lnTo>
                <a:lnTo>
                  <a:pt x="2276" y="2364"/>
                </a:lnTo>
                <a:lnTo>
                  <a:pt x="883" y="707"/>
                </a:lnTo>
                <a:lnTo>
                  <a:pt x="883" y="712"/>
                </a:lnTo>
                <a:lnTo>
                  <a:pt x="889" y="712"/>
                </a:lnTo>
                <a:lnTo>
                  <a:pt x="894" y="712"/>
                </a:lnTo>
                <a:lnTo>
                  <a:pt x="899" y="707"/>
                </a:lnTo>
                <a:lnTo>
                  <a:pt x="899" y="702"/>
                </a:lnTo>
                <a:lnTo>
                  <a:pt x="894" y="702"/>
                </a:lnTo>
                <a:lnTo>
                  <a:pt x="889" y="702"/>
                </a:lnTo>
                <a:lnTo>
                  <a:pt x="889" y="707"/>
                </a:lnTo>
                <a:lnTo>
                  <a:pt x="883" y="707"/>
                </a:lnTo>
                <a:lnTo>
                  <a:pt x="2276" y="2364"/>
                </a:lnTo>
                <a:lnTo>
                  <a:pt x="1164" y="281"/>
                </a:lnTo>
                <a:lnTo>
                  <a:pt x="1164" y="286"/>
                </a:lnTo>
                <a:lnTo>
                  <a:pt x="1169" y="286"/>
                </a:lnTo>
                <a:lnTo>
                  <a:pt x="1174" y="286"/>
                </a:lnTo>
                <a:lnTo>
                  <a:pt x="1180" y="281"/>
                </a:lnTo>
                <a:lnTo>
                  <a:pt x="1185" y="281"/>
                </a:lnTo>
                <a:lnTo>
                  <a:pt x="1185" y="276"/>
                </a:lnTo>
                <a:lnTo>
                  <a:pt x="1190" y="270"/>
                </a:lnTo>
                <a:lnTo>
                  <a:pt x="1185" y="265"/>
                </a:lnTo>
                <a:lnTo>
                  <a:pt x="1174" y="270"/>
                </a:lnTo>
                <a:lnTo>
                  <a:pt x="1169" y="276"/>
                </a:lnTo>
                <a:lnTo>
                  <a:pt x="1164" y="276"/>
                </a:lnTo>
                <a:lnTo>
                  <a:pt x="1169" y="276"/>
                </a:lnTo>
                <a:lnTo>
                  <a:pt x="1164" y="281"/>
                </a:lnTo>
                <a:lnTo>
                  <a:pt x="2276" y="2364"/>
                </a:lnTo>
                <a:lnTo>
                  <a:pt x="1154" y="426"/>
                </a:lnTo>
                <a:lnTo>
                  <a:pt x="1159" y="426"/>
                </a:lnTo>
                <a:lnTo>
                  <a:pt x="1159" y="421"/>
                </a:lnTo>
                <a:lnTo>
                  <a:pt x="1164" y="421"/>
                </a:lnTo>
                <a:lnTo>
                  <a:pt x="1164" y="416"/>
                </a:lnTo>
                <a:lnTo>
                  <a:pt x="1159" y="416"/>
                </a:lnTo>
                <a:lnTo>
                  <a:pt x="1154" y="426"/>
                </a:lnTo>
                <a:lnTo>
                  <a:pt x="2276" y="2364"/>
                </a:lnTo>
                <a:lnTo>
                  <a:pt x="1128" y="364"/>
                </a:lnTo>
                <a:lnTo>
                  <a:pt x="1138" y="359"/>
                </a:lnTo>
                <a:lnTo>
                  <a:pt x="1148" y="348"/>
                </a:lnTo>
                <a:lnTo>
                  <a:pt x="1143" y="353"/>
                </a:lnTo>
                <a:lnTo>
                  <a:pt x="1143" y="348"/>
                </a:lnTo>
                <a:lnTo>
                  <a:pt x="1133" y="348"/>
                </a:lnTo>
                <a:lnTo>
                  <a:pt x="1128" y="364"/>
                </a:lnTo>
                <a:lnTo>
                  <a:pt x="2276" y="2364"/>
                </a:lnTo>
                <a:lnTo>
                  <a:pt x="1117" y="681"/>
                </a:lnTo>
                <a:lnTo>
                  <a:pt x="1117" y="686"/>
                </a:lnTo>
                <a:lnTo>
                  <a:pt x="1122" y="686"/>
                </a:lnTo>
                <a:lnTo>
                  <a:pt x="1128" y="686"/>
                </a:lnTo>
                <a:lnTo>
                  <a:pt x="1138" y="676"/>
                </a:lnTo>
                <a:lnTo>
                  <a:pt x="1138" y="670"/>
                </a:lnTo>
                <a:lnTo>
                  <a:pt x="1133" y="670"/>
                </a:lnTo>
                <a:lnTo>
                  <a:pt x="1117" y="676"/>
                </a:lnTo>
                <a:lnTo>
                  <a:pt x="1117" y="681"/>
                </a:lnTo>
                <a:lnTo>
                  <a:pt x="2276" y="2364"/>
                </a:lnTo>
                <a:lnTo>
                  <a:pt x="1096" y="743"/>
                </a:lnTo>
                <a:lnTo>
                  <a:pt x="1091" y="753"/>
                </a:lnTo>
                <a:lnTo>
                  <a:pt x="1091" y="748"/>
                </a:lnTo>
                <a:lnTo>
                  <a:pt x="1091" y="753"/>
                </a:lnTo>
                <a:lnTo>
                  <a:pt x="1091" y="759"/>
                </a:lnTo>
                <a:lnTo>
                  <a:pt x="1096" y="759"/>
                </a:lnTo>
                <a:lnTo>
                  <a:pt x="1091" y="759"/>
                </a:lnTo>
                <a:lnTo>
                  <a:pt x="1096" y="759"/>
                </a:lnTo>
                <a:lnTo>
                  <a:pt x="1096" y="753"/>
                </a:lnTo>
                <a:lnTo>
                  <a:pt x="1102" y="759"/>
                </a:lnTo>
                <a:lnTo>
                  <a:pt x="1107" y="759"/>
                </a:lnTo>
                <a:lnTo>
                  <a:pt x="1112" y="753"/>
                </a:lnTo>
                <a:lnTo>
                  <a:pt x="1117" y="753"/>
                </a:lnTo>
                <a:lnTo>
                  <a:pt x="1112" y="748"/>
                </a:lnTo>
                <a:lnTo>
                  <a:pt x="1107" y="748"/>
                </a:lnTo>
                <a:lnTo>
                  <a:pt x="1112" y="743"/>
                </a:lnTo>
                <a:lnTo>
                  <a:pt x="1107" y="743"/>
                </a:lnTo>
                <a:lnTo>
                  <a:pt x="1096" y="743"/>
                </a:lnTo>
                <a:lnTo>
                  <a:pt x="2276" y="2364"/>
                </a:lnTo>
                <a:lnTo>
                  <a:pt x="1133" y="774"/>
                </a:lnTo>
                <a:lnTo>
                  <a:pt x="1128" y="774"/>
                </a:lnTo>
                <a:lnTo>
                  <a:pt x="1133" y="774"/>
                </a:lnTo>
                <a:lnTo>
                  <a:pt x="1133" y="774"/>
                </a:lnTo>
                <a:lnTo>
                  <a:pt x="2276" y="2364"/>
                </a:lnTo>
                <a:lnTo>
                  <a:pt x="1154" y="530"/>
                </a:lnTo>
                <a:lnTo>
                  <a:pt x="1148" y="530"/>
                </a:lnTo>
                <a:lnTo>
                  <a:pt x="1148" y="535"/>
                </a:lnTo>
                <a:lnTo>
                  <a:pt x="1154" y="535"/>
                </a:lnTo>
                <a:lnTo>
                  <a:pt x="1159" y="530"/>
                </a:lnTo>
                <a:lnTo>
                  <a:pt x="1164" y="530"/>
                </a:lnTo>
                <a:lnTo>
                  <a:pt x="1164" y="525"/>
                </a:lnTo>
                <a:lnTo>
                  <a:pt x="1164" y="520"/>
                </a:lnTo>
                <a:lnTo>
                  <a:pt x="1159" y="525"/>
                </a:lnTo>
                <a:lnTo>
                  <a:pt x="1148" y="530"/>
                </a:lnTo>
                <a:lnTo>
                  <a:pt x="1154" y="530"/>
                </a:lnTo>
                <a:lnTo>
                  <a:pt x="2276" y="2364"/>
                </a:lnTo>
                <a:lnTo>
                  <a:pt x="1143" y="447"/>
                </a:lnTo>
                <a:lnTo>
                  <a:pt x="1148" y="442"/>
                </a:lnTo>
                <a:lnTo>
                  <a:pt x="1148" y="447"/>
                </a:lnTo>
                <a:lnTo>
                  <a:pt x="1154" y="442"/>
                </a:lnTo>
                <a:lnTo>
                  <a:pt x="1148" y="442"/>
                </a:lnTo>
                <a:lnTo>
                  <a:pt x="1143" y="447"/>
                </a:lnTo>
                <a:lnTo>
                  <a:pt x="2276" y="2364"/>
                </a:lnTo>
                <a:lnTo>
                  <a:pt x="982" y="598"/>
                </a:lnTo>
                <a:lnTo>
                  <a:pt x="977" y="603"/>
                </a:lnTo>
                <a:lnTo>
                  <a:pt x="982" y="603"/>
                </a:lnTo>
                <a:lnTo>
                  <a:pt x="977" y="603"/>
                </a:lnTo>
                <a:lnTo>
                  <a:pt x="982" y="603"/>
                </a:lnTo>
                <a:lnTo>
                  <a:pt x="982" y="598"/>
                </a:lnTo>
                <a:lnTo>
                  <a:pt x="2276" y="2364"/>
                </a:lnTo>
                <a:lnTo>
                  <a:pt x="982" y="447"/>
                </a:lnTo>
                <a:lnTo>
                  <a:pt x="987" y="447"/>
                </a:lnTo>
                <a:lnTo>
                  <a:pt x="987" y="452"/>
                </a:lnTo>
                <a:lnTo>
                  <a:pt x="992" y="447"/>
                </a:lnTo>
                <a:lnTo>
                  <a:pt x="1008" y="437"/>
                </a:lnTo>
                <a:lnTo>
                  <a:pt x="1008" y="431"/>
                </a:lnTo>
                <a:lnTo>
                  <a:pt x="1013" y="426"/>
                </a:lnTo>
                <a:lnTo>
                  <a:pt x="1029" y="421"/>
                </a:lnTo>
                <a:lnTo>
                  <a:pt x="1024" y="416"/>
                </a:lnTo>
                <a:lnTo>
                  <a:pt x="1013" y="426"/>
                </a:lnTo>
                <a:lnTo>
                  <a:pt x="1003" y="431"/>
                </a:lnTo>
                <a:lnTo>
                  <a:pt x="992" y="437"/>
                </a:lnTo>
                <a:lnTo>
                  <a:pt x="987" y="437"/>
                </a:lnTo>
                <a:lnTo>
                  <a:pt x="987" y="442"/>
                </a:lnTo>
                <a:lnTo>
                  <a:pt x="982" y="447"/>
                </a:lnTo>
                <a:lnTo>
                  <a:pt x="2276" y="2364"/>
                </a:lnTo>
                <a:lnTo>
                  <a:pt x="1102" y="374"/>
                </a:lnTo>
                <a:lnTo>
                  <a:pt x="1107" y="374"/>
                </a:lnTo>
                <a:lnTo>
                  <a:pt x="1102" y="369"/>
                </a:lnTo>
                <a:lnTo>
                  <a:pt x="1096" y="374"/>
                </a:lnTo>
                <a:lnTo>
                  <a:pt x="1102" y="374"/>
                </a:lnTo>
                <a:lnTo>
                  <a:pt x="1096" y="374"/>
                </a:lnTo>
                <a:lnTo>
                  <a:pt x="1096" y="379"/>
                </a:lnTo>
                <a:lnTo>
                  <a:pt x="1102" y="374"/>
                </a:lnTo>
                <a:lnTo>
                  <a:pt x="2276" y="2364"/>
                </a:lnTo>
                <a:lnTo>
                  <a:pt x="1039" y="281"/>
                </a:lnTo>
                <a:lnTo>
                  <a:pt x="1039" y="286"/>
                </a:lnTo>
                <a:lnTo>
                  <a:pt x="1044" y="286"/>
                </a:lnTo>
                <a:lnTo>
                  <a:pt x="1055" y="281"/>
                </a:lnTo>
                <a:lnTo>
                  <a:pt x="1060" y="276"/>
                </a:lnTo>
                <a:lnTo>
                  <a:pt x="1060" y="270"/>
                </a:lnTo>
                <a:lnTo>
                  <a:pt x="1055" y="265"/>
                </a:lnTo>
                <a:lnTo>
                  <a:pt x="1044" y="270"/>
                </a:lnTo>
                <a:lnTo>
                  <a:pt x="1039" y="276"/>
                </a:lnTo>
                <a:lnTo>
                  <a:pt x="1039" y="281"/>
                </a:lnTo>
                <a:lnTo>
                  <a:pt x="2276" y="2364"/>
                </a:lnTo>
                <a:lnTo>
                  <a:pt x="1013" y="369"/>
                </a:lnTo>
                <a:lnTo>
                  <a:pt x="1024" y="369"/>
                </a:lnTo>
                <a:lnTo>
                  <a:pt x="1029" y="369"/>
                </a:lnTo>
                <a:lnTo>
                  <a:pt x="1029" y="364"/>
                </a:lnTo>
                <a:lnTo>
                  <a:pt x="1034" y="364"/>
                </a:lnTo>
                <a:lnTo>
                  <a:pt x="1039" y="353"/>
                </a:lnTo>
                <a:lnTo>
                  <a:pt x="1034" y="353"/>
                </a:lnTo>
                <a:lnTo>
                  <a:pt x="1029" y="353"/>
                </a:lnTo>
                <a:lnTo>
                  <a:pt x="1024" y="359"/>
                </a:lnTo>
                <a:lnTo>
                  <a:pt x="1013" y="364"/>
                </a:lnTo>
                <a:lnTo>
                  <a:pt x="1013" y="369"/>
                </a:lnTo>
                <a:lnTo>
                  <a:pt x="2276" y="2364"/>
                </a:lnTo>
                <a:lnTo>
                  <a:pt x="998" y="426"/>
                </a:lnTo>
                <a:lnTo>
                  <a:pt x="992" y="426"/>
                </a:lnTo>
                <a:lnTo>
                  <a:pt x="1003" y="421"/>
                </a:lnTo>
                <a:lnTo>
                  <a:pt x="998" y="421"/>
                </a:lnTo>
                <a:lnTo>
                  <a:pt x="998" y="426"/>
                </a:lnTo>
                <a:lnTo>
                  <a:pt x="2276" y="2364"/>
                </a:lnTo>
                <a:lnTo>
                  <a:pt x="1133" y="748"/>
                </a:lnTo>
                <a:lnTo>
                  <a:pt x="1133" y="753"/>
                </a:lnTo>
                <a:lnTo>
                  <a:pt x="1138" y="753"/>
                </a:lnTo>
                <a:lnTo>
                  <a:pt x="1143" y="748"/>
                </a:lnTo>
                <a:lnTo>
                  <a:pt x="1148" y="748"/>
                </a:lnTo>
                <a:lnTo>
                  <a:pt x="1148" y="743"/>
                </a:lnTo>
                <a:lnTo>
                  <a:pt x="1154" y="743"/>
                </a:lnTo>
                <a:lnTo>
                  <a:pt x="1159" y="738"/>
                </a:lnTo>
                <a:lnTo>
                  <a:pt x="1159" y="733"/>
                </a:lnTo>
                <a:lnTo>
                  <a:pt x="1143" y="738"/>
                </a:lnTo>
                <a:lnTo>
                  <a:pt x="1138" y="743"/>
                </a:lnTo>
                <a:lnTo>
                  <a:pt x="1133" y="748"/>
                </a:lnTo>
                <a:lnTo>
                  <a:pt x="2276" y="2364"/>
                </a:lnTo>
                <a:lnTo>
                  <a:pt x="967" y="977"/>
                </a:lnTo>
                <a:lnTo>
                  <a:pt x="956" y="982"/>
                </a:lnTo>
                <a:lnTo>
                  <a:pt x="951" y="987"/>
                </a:lnTo>
                <a:lnTo>
                  <a:pt x="956" y="987"/>
                </a:lnTo>
                <a:lnTo>
                  <a:pt x="961" y="987"/>
                </a:lnTo>
                <a:lnTo>
                  <a:pt x="967" y="982"/>
                </a:lnTo>
                <a:lnTo>
                  <a:pt x="967" y="977"/>
                </a:lnTo>
                <a:lnTo>
                  <a:pt x="2276" y="2364"/>
                </a:lnTo>
                <a:lnTo>
                  <a:pt x="930" y="925"/>
                </a:lnTo>
                <a:lnTo>
                  <a:pt x="935" y="925"/>
                </a:lnTo>
                <a:lnTo>
                  <a:pt x="935" y="920"/>
                </a:lnTo>
                <a:lnTo>
                  <a:pt x="935" y="925"/>
                </a:lnTo>
                <a:lnTo>
                  <a:pt x="946" y="925"/>
                </a:lnTo>
                <a:lnTo>
                  <a:pt x="951" y="920"/>
                </a:lnTo>
                <a:lnTo>
                  <a:pt x="951" y="915"/>
                </a:lnTo>
                <a:lnTo>
                  <a:pt x="961" y="904"/>
                </a:lnTo>
                <a:lnTo>
                  <a:pt x="956" y="904"/>
                </a:lnTo>
                <a:lnTo>
                  <a:pt x="946" y="915"/>
                </a:lnTo>
                <a:lnTo>
                  <a:pt x="930" y="925"/>
                </a:lnTo>
                <a:lnTo>
                  <a:pt x="2276" y="2364"/>
                </a:lnTo>
                <a:lnTo>
                  <a:pt x="967" y="831"/>
                </a:lnTo>
                <a:lnTo>
                  <a:pt x="967" y="837"/>
                </a:lnTo>
                <a:lnTo>
                  <a:pt x="972" y="837"/>
                </a:lnTo>
                <a:lnTo>
                  <a:pt x="977" y="831"/>
                </a:lnTo>
                <a:lnTo>
                  <a:pt x="982" y="826"/>
                </a:lnTo>
                <a:lnTo>
                  <a:pt x="977" y="821"/>
                </a:lnTo>
                <a:lnTo>
                  <a:pt x="972" y="826"/>
                </a:lnTo>
                <a:lnTo>
                  <a:pt x="967" y="831"/>
                </a:lnTo>
                <a:lnTo>
                  <a:pt x="2276" y="2364"/>
                </a:lnTo>
                <a:lnTo>
                  <a:pt x="946" y="1034"/>
                </a:lnTo>
                <a:lnTo>
                  <a:pt x="935" y="1034"/>
                </a:lnTo>
                <a:lnTo>
                  <a:pt x="925" y="1034"/>
                </a:lnTo>
                <a:lnTo>
                  <a:pt x="920" y="1039"/>
                </a:lnTo>
                <a:lnTo>
                  <a:pt x="915" y="1039"/>
                </a:lnTo>
                <a:lnTo>
                  <a:pt x="915" y="1044"/>
                </a:lnTo>
                <a:lnTo>
                  <a:pt x="904" y="1050"/>
                </a:lnTo>
                <a:lnTo>
                  <a:pt x="909" y="1050"/>
                </a:lnTo>
                <a:lnTo>
                  <a:pt x="899" y="105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70"/>
                </a:lnTo>
                <a:lnTo>
                  <a:pt x="899" y="1070"/>
                </a:lnTo>
                <a:lnTo>
                  <a:pt x="904" y="1070"/>
                </a:lnTo>
                <a:lnTo>
                  <a:pt x="909" y="1070"/>
                </a:lnTo>
                <a:lnTo>
                  <a:pt x="904" y="1076"/>
                </a:lnTo>
                <a:lnTo>
                  <a:pt x="915" y="1065"/>
                </a:lnTo>
                <a:lnTo>
                  <a:pt x="915" y="1070"/>
                </a:lnTo>
                <a:lnTo>
                  <a:pt x="920" y="1065"/>
                </a:lnTo>
                <a:lnTo>
                  <a:pt x="930" y="1055"/>
                </a:lnTo>
                <a:lnTo>
                  <a:pt x="935" y="1050"/>
                </a:lnTo>
                <a:lnTo>
                  <a:pt x="946" y="1044"/>
                </a:lnTo>
                <a:lnTo>
                  <a:pt x="946" y="1039"/>
                </a:lnTo>
                <a:lnTo>
                  <a:pt x="946" y="1034"/>
                </a:lnTo>
                <a:lnTo>
                  <a:pt x="2276" y="2364"/>
                </a:lnTo>
                <a:lnTo>
                  <a:pt x="899" y="748"/>
                </a:lnTo>
                <a:lnTo>
                  <a:pt x="894" y="753"/>
                </a:lnTo>
                <a:lnTo>
                  <a:pt x="894" y="748"/>
                </a:lnTo>
                <a:lnTo>
                  <a:pt x="899" y="743"/>
                </a:lnTo>
                <a:lnTo>
                  <a:pt x="894" y="743"/>
                </a:lnTo>
                <a:lnTo>
                  <a:pt x="889" y="743"/>
                </a:lnTo>
                <a:lnTo>
                  <a:pt x="883" y="748"/>
                </a:lnTo>
                <a:lnTo>
                  <a:pt x="878" y="753"/>
                </a:lnTo>
                <a:lnTo>
                  <a:pt x="878" y="759"/>
                </a:lnTo>
                <a:lnTo>
                  <a:pt x="883" y="759"/>
                </a:lnTo>
                <a:lnTo>
                  <a:pt x="889" y="759"/>
                </a:lnTo>
                <a:lnTo>
                  <a:pt x="889" y="753"/>
                </a:lnTo>
                <a:lnTo>
                  <a:pt x="889" y="759"/>
                </a:lnTo>
                <a:lnTo>
                  <a:pt x="889" y="753"/>
                </a:lnTo>
                <a:lnTo>
                  <a:pt x="894" y="753"/>
                </a:lnTo>
                <a:lnTo>
                  <a:pt x="899" y="748"/>
                </a:lnTo>
                <a:lnTo>
                  <a:pt x="2276" y="2364"/>
                </a:lnTo>
                <a:lnTo>
                  <a:pt x="868" y="1003"/>
                </a:lnTo>
                <a:lnTo>
                  <a:pt x="873" y="998"/>
                </a:lnTo>
                <a:lnTo>
                  <a:pt x="878" y="998"/>
                </a:lnTo>
                <a:lnTo>
                  <a:pt x="878" y="992"/>
                </a:lnTo>
                <a:lnTo>
                  <a:pt x="878" y="987"/>
                </a:lnTo>
                <a:lnTo>
                  <a:pt x="873" y="987"/>
                </a:lnTo>
                <a:lnTo>
                  <a:pt x="868" y="987"/>
                </a:lnTo>
                <a:lnTo>
                  <a:pt x="863" y="992"/>
                </a:lnTo>
                <a:lnTo>
                  <a:pt x="857" y="998"/>
                </a:lnTo>
                <a:lnTo>
                  <a:pt x="857" y="1003"/>
                </a:lnTo>
                <a:lnTo>
                  <a:pt x="863" y="1003"/>
                </a:lnTo>
                <a:lnTo>
                  <a:pt x="868" y="1003"/>
                </a:lnTo>
                <a:lnTo>
                  <a:pt x="2276" y="2364"/>
                </a:lnTo>
                <a:lnTo>
                  <a:pt x="878" y="1039"/>
                </a:lnTo>
                <a:lnTo>
                  <a:pt x="878" y="1034"/>
                </a:lnTo>
                <a:lnTo>
                  <a:pt x="873" y="1034"/>
                </a:lnTo>
                <a:lnTo>
                  <a:pt x="873" y="1039"/>
                </a:lnTo>
                <a:lnTo>
                  <a:pt x="878" y="1039"/>
                </a:lnTo>
                <a:lnTo>
                  <a:pt x="2276" y="2364"/>
                </a:lnTo>
                <a:lnTo>
                  <a:pt x="889" y="821"/>
                </a:lnTo>
                <a:lnTo>
                  <a:pt x="878" y="826"/>
                </a:lnTo>
                <a:lnTo>
                  <a:pt x="878" y="831"/>
                </a:lnTo>
                <a:lnTo>
                  <a:pt x="878" y="837"/>
                </a:lnTo>
                <a:lnTo>
                  <a:pt x="883" y="837"/>
                </a:lnTo>
                <a:lnTo>
                  <a:pt x="889" y="831"/>
                </a:lnTo>
                <a:lnTo>
                  <a:pt x="889" y="826"/>
                </a:lnTo>
                <a:lnTo>
                  <a:pt x="889" y="821"/>
                </a:lnTo>
                <a:lnTo>
                  <a:pt x="2276" y="2364"/>
                </a:lnTo>
                <a:lnTo>
                  <a:pt x="837" y="946"/>
                </a:lnTo>
                <a:lnTo>
                  <a:pt x="842" y="946"/>
                </a:lnTo>
                <a:lnTo>
                  <a:pt x="847" y="946"/>
                </a:lnTo>
                <a:lnTo>
                  <a:pt x="857" y="940"/>
                </a:lnTo>
                <a:lnTo>
                  <a:pt x="863" y="925"/>
                </a:lnTo>
                <a:lnTo>
                  <a:pt x="868" y="920"/>
                </a:lnTo>
                <a:lnTo>
                  <a:pt x="857" y="925"/>
                </a:lnTo>
                <a:lnTo>
                  <a:pt x="863" y="925"/>
                </a:lnTo>
                <a:lnTo>
                  <a:pt x="857" y="925"/>
                </a:lnTo>
                <a:lnTo>
                  <a:pt x="847" y="935"/>
                </a:lnTo>
                <a:lnTo>
                  <a:pt x="842" y="940"/>
                </a:lnTo>
                <a:lnTo>
                  <a:pt x="837" y="946"/>
                </a:lnTo>
                <a:lnTo>
                  <a:pt x="2276" y="2364"/>
                </a:lnTo>
                <a:lnTo>
                  <a:pt x="1076" y="873"/>
                </a:lnTo>
                <a:lnTo>
                  <a:pt x="1081" y="868"/>
                </a:lnTo>
                <a:lnTo>
                  <a:pt x="1086" y="868"/>
                </a:lnTo>
                <a:lnTo>
                  <a:pt x="1086" y="863"/>
                </a:lnTo>
                <a:lnTo>
                  <a:pt x="1076" y="863"/>
                </a:lnTo>
                <a:lnTo>
                  <a:pt x="1081" y="857"/>
                </a:lnTo>
                <a:lnTo>
                  <a:pt x="1076" y="852"/>
                </a:lnTo>
                <a:lnTo>
                  <a:pt x="1076" y="847"/>
                </a:lnTo>
                <a:lnTo>
                  <a:pt x="1065" y="852"/>
                </a:lnTo>
                <a:lnTo>
                  <a:pt x="1060" y="857"/>
                </a:lnTo>
                <a:lnTo>
                  <a:pt x="1050" y="863"/>
                </a:lnTo>
                <a:lnTo>
                  <a:pt x="1055" y="863"/>
                </a:lnTo>
                <a:lnTo>
                  <a:pt x="1050" y="868"/>
                </a:lnTo>
                <a:lnTo>
                  <a:pt x="1055" y="868"/>
                </a:lnTo>
                <a:lnTo>
                  <a:pt x="1050" y="868"/>
                </a:lnTo>
                <a:lnTo>
                  <a:pt x="1055" y="873"/>
                </a:lnTo>
                <a:lnTo>
                  <a:pt x="105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65" y="873"/>
                </a:lnTo>
                <a:lnTo>
                  <a:pt x="1065" y="878"/>
                </a:lnTo>
                <a:lnTo>
                  <a:pt x="1070" y="873"/>
                </a:lnTo>
                <a:lnTo>
                  <a:pt x="1076" y="878"/>
                </a:lnTo>
                <a:lnTo>
                  <a:pt x="1076" y="873"/>
                </a:lnTo>
                <a:lnTo>
                  <a:pt x="2276" y="2364"/>
                </a:lnTo>
                <a:lnTo>
                  <a:pt x="1024" y="1008"/>
                </a:lnTo>
                <a:lnTo>
                  <a:pt x="1029" y="1008"/>
                </a:lnTo>
                <a:lnTo>
                  <a:pt x="1029" y="1003"/>
                </a:lnTo>
                <a:lnTo>
                  <a:pt x="1024" y="1008"/>
                </a:lnTo>
                <a:lnTo>
                  <a:pt x="2276" y="2364"/>
                </a:lnTo>
                <a:lnTo>
                  <a:pt x="1122" y="987"/>
                </a:lnTo>
                <a:lnTo>
                  <a:pt x="1117" y="982"/>
                </a:lnTo>
                <a:lnTo>
                  <a:pt x="1107" y="982"/>
                </a:lnTo>
                <a:lnTo>
                  <a:pt x="1096" y="987"/>
                </a:lnTo>
                <a:lnTo>
                  <a:pt x="1102" y="987"/>
                </a:lnTo>
                <a:lnTo>
                  <a:pt x="1096" y="992"/>
                </a:lnTo>
                <a:lnTo>
                  <a:pt x="1091" y="998"/>
                </a:lnTo>
                <a:lnTo>
                  <a:pt x="1096" y="998"/>
                </a:lnTo>
                <a:lnTo>
                  <a:pt x="1091" y="1003"/>
                </a:lnTo>
                <a:lnTo>
                  <a:pt x="1096" y="998"/>
                </a:lnTo>
                <a:lnTo>
                  <a:pt x="1096" y="1003"/>
                </a:lnTo>
                <a:lnTo>
                  <a:pt x="1096" y="998"/>
                </a:lnTo>
                <a:lnTo>
                  <a:pt x="1102" y="1003"/>
                </a:lnTo>
                <a:lnTo>
                  <a:pt x="1107" y="998"/>
                </a:lnTo>
                <a:lnTo>
                  <a:pt x="1107" y="1003"/>
                </a:lnTo>
                <a:lnTo>
                  <a:pt x="1107" y="998"/>
                </a:lnTo>
                <a:lnTo>
                  <a:pt x="1112" y="998"/>
                </a:lnTo>
                <a:lnTo>
                  <a:pt x="1117" y="987"/>
                </a:lnTo>
                <a:lnTo>
                  <a:pt x="1122" y="987"/>
                </a:lnTo>
                <a:lnTo>
                  <a:pt x="2276" y="2364"/>
                </a:lnTo>
                <a:lnTo>
                  <a:pt x="992" y="1008"/>
                </a:lnTo>
                <a:lnTo>
                  <a:pt x="998" y="1008"/>
                </a:lnTo>
                <a:lnTo>
                  <a:pt x="998" y="1003"/>
                </a:lnTo>
                <a:lnTo>
                  <a:pt x="987" y="1008"/>
                </a:lnTo>
                <a:lnTo>
                  <a:pt x="987" y="1013"/>
                </a:lnTo>
                <a:lnTo>
                  <a:pt x="992" y="1008"/>
                </a:lnTo>
                <a:lnTo>
                  <a:pt x="987" y="1013"/>
                </a:lnTo>
                <a:lnTo>
                  <a:pt x="992" y="1008"/>
                </a:lnTo>
                <a:lnTo>
                  <a:pt x="2276" y="2364"/>
                </a:lnTo>
                <a:lnTo>
                  <a:pt x="987" y="987"/>
                </a:lnTo>
                <a:lnTo>
                  <a:pt x="992" y="982"/>
                </a:lnTo>
                <a:lnTo>
                  <a:pt x="992" y="977"/>
                </a:lnTo>
                <a:lnTo>
                  <a:pt x="987" y="977"/>
                </a:lnTo>
                <a:lnTo>
                  <a:pt x="982" y="982"/>
                </a:lnTo>
                <a:lnTo>
                  <a:pt x="982" y="987"/>
                </a:lnTo>
                <a:lnTo>
                  <a:pt x="987" y="987"/>
                </a:lnTo>
                <a:lnTo>
                  <a:pt x="2276" y="2364"/>
                </a:lnTo>
                <a:lnTo>
                  <a:pt x="998" y="883"/>
                </a:lnTo>
                <a:lnTo>
                  <a:pt x="987" y="883"/>
                </a:lnTo>
                <a:lnTo>
                  <a:pt x="972" y="894"/>
                </a:lnTo>
                <a:lnTo>
                  <a:pt x="972" y="899"/>
                </a:lnTo>
                <a:lnTo>
                  <a:pt x="977" y="904"/>
                </a:lnTo>
                <a:lnTo>
                  <a:pt x="972" y="915"/>
                </a:lnTo>
                <a:lnTo>
                  <a:pt x="977" y="904"/>
                </a:lnTo>
                <a:lnTo>
                  <a:pt x="977" y="909"/>
                </a:lnTo>
                <a:lnTo>
                  <a:pt x="982" y="909"/>
                </a:lnTo>
                <a:lnTo>
                  <a:pt x="982" y="915"/>
                </a:lnTo>
                <a:lnTo>
                  <a:pt x="982" y="909"/>
                </a:lnTo>
                <a:lnTo>
                  <a:pt x="987" y="909"/>
                </a:lnTo>
                <a:lnTo>
                  <a:pt x="992" y="899"/>
                </a:lnTo>
                <a:lnTo>
                  <a:pt x="998" y="899"/>
                </a:lnTo>
                <a:lnTo>
                  <a:pt x="1003" y="894"/>
                </a:lnTo>
                <a:lnTo>
                  <a:pt x="1003" y="889"/>
                </a:lnTo>
                <a:lnTo>
                  <a:pt x="998" y="883"/>
                </a:lnTo>
                <a:lnTo>
                  <a:pt x="2276" y="2364"/>
                </a:lnTo>
                <a:lnTo>
                  <a:pt x="1018" y="863"/>
                </a:lnTo>
                <a:lnTo>
                  <a:pt x="1018" y="857"/>
                </a:lnTo>
                <a:lnTo>
                  <a:pt x="1013" y="857"/>
                </a:lnTo>
                <a:lnTo>
                  <a:pt x="1008" y="857"/>
                </a:lnTo>
                <a:lnTo>
                  <a:pt x="1003" y="863"/>
                </a:lnTo>
                <a:lnTo>
                  <a:pt x="998" y="863"/>
                </a:lnTo>
                <a:lnTo>
                  <a:pt x="992" y="868"/>
                </a:lnTo>
                <a:lnTo>
                  <a:pt x="998" y="873"/>
                </a:lnTo>
                <a:lnTo>
                  <a:pt x="987" y="878"/>
                </a:lnTo>
                <a:lnTo>
                  <a:pt x="992" y="878"/>
                </a:lnTo>
                <a:lnTo>
                  <a:pt x="992" y="873"/>
                </a:lnTo>
                <a:lnTo>
                  <a:pt x="992" y="878"/>
                </a:lnTo>
                <a:lnTo>
                  <a:pt x="998" y="878"/>
                </a:lnTo>
                <a:lnTo>
                  <a:pt x="1003" y="878"/>
                </a:lnTo>
                <a:lnTo>
                  <a:pt x="1008" y="878"/>
                </a:lnTo>
                <a:lnTo>
                  <a:pt x="1013" y="868"/>
                </a:lnTo>
                <a:lnTo>
                  <a:pt x="1018" y="868"/>
                </a:lnTo>
                <a:lnTo>
                  <a:pt x="1018" y="863"/>
                </a:lnTo>
                <a:lnTo>
                  <a:pt x="2276" y="2364"/>
                </a:lnTo>
                <a:lnTo>
                  <a:pt x="1018" y="1008"/>
                </a:lnTo>
                <a:lnTo>
                  <a:pt x="1018" y="1003"/>
                </a:lnTo>
                <a:lnTo>
                  <a:pt x="1008" y="1013"/>
                </a:lnTo>
                <a:lnTo>
                  <a:pt x="1013" y="1013"/>
                </a:lnTo>
                <a:lnTo>
                  <a:pt x="1008" y="1013"/>
                </a:lnTo>
                <a:lnTo>
                  <a:pt x="1018" y="1008"/>
                </a:lnTo>
                <a:lnTo>
                  <a:pt x="2276" y="2364"/>
                </a:lnTo>
                <a:lnTo>
                  <a:pt x="925" y="847"/>
                </a:lnTo>
                <a:lnTo>
                  <a:pt x="920" y="847"/>
                </a:lnTo>
                <a:lnTo>
                  <a:pt x="920" y="852"/>
                </a:lnTo>
                <a:lnTo>
                  <a:pt x="915" y="852"/>
                </a:lnTo>
                <a:lnTo>
                  <a:pt x="925" y="847"/>
                </a:lnTo>
                <a:lnTo>
                  <a:pt x="2276" y="2364"/>
                </a:lnTo>
                <a:lnTo>
                  <a:pt x="946" y="624"/>
                </a:lnTo>
                <a:lnTo>
                  <a:pt x="951" y="618"/>
                </a:lnTo>
                <a:lnTo>
                  <a:pt x="946" y="618"/>
                </a:lnTo>
                <a:lnTo>
                  <a:pt x="946" y="624"/>
                </a:lnTo>
                <a:lnTo>
                  <a:pt x="2276" y="2364"/>
                </a:lnTo>
                <a:lnTo>
                  <a:pt x="909" y="483"/>
                </a:lnTo>
                <a:lnTo>
                  <a:pt x="904" y="483"/>
                </a:lnTo>
                <a:lnTo>
                  <a:pt x="899" y="489"/>
                </a:lnTo>
                <a:lnTo>
                  <a:pt x="904" y="483"/>
                </a:lnTo>
                <a:lnTo>
                  <a:pt x="899" y="489"/>
                </a:lnTo>
                <a:lnTo>
                  <a:pt x="909" y="483"/>
                </a:lnTo>
                <a:lnTo>
                  <a:pt x="2276" y="2364"/>
                </a:lnTo>
                <a:lnTo>
                  <a:pt x="904" y="909"/>
                </a:lnTo>
                <a:lnTo>
                  <a:pt x="909" y="909"/>
                </a:lnTo>
                <a:lnTo>
                  <a:pt x="915" y="904"/>
                </a:lnTo>
                <a:lnTo>
                  <a:pt x="915" y="899"/>
                </a:lnTo>
                <a:lnTo>
                  <a:pt x="909" y="899"/>
                </a:lnTo>
                <a:lnTo>
                  <a:pt x="904" y="909"/>
                </a:lnTo>
                <a:lnTo>
                  <a:pt x="2276" y="2364"/>
                </a:lnTo>
                <a:lnTo>
                  <a:pt x="925" y="359"/>
                </a:lnTo>
                <a:lnTo>
                  <a:pt x="930" y="353"/>
                </a:lnTo>
                <a:lnTo>
                  <a:pt x="925" y="353"/>
                </a:lnTo>
                <a:lnTo>
                  <a:pt x="920" y="359"/>
                </a:lnTo>
                <a:lnTo>
                  <a:pt x="925" y="359"/>
                </a:lnTo>
                <a:lnTo>
                  <a:pt x="2276" y="2364"/>
                </a:lnTo>
                <a:lnTo>
                  <a:pt x="915" y="348"/>
                </a:lnTo>
                <a:lnTo>
                  <a:pt x="920" y="348"/>
                </a:lnTo>
                <a:lnTo>
                  <a:pt x="915" y="343"/>
                </a:lnTo>
                <a:lnTo>
                  <a:pt x="915" y="348"/>
                </a:lnTo>
                <a:lnTo>
                  <a:pt x="2276" y="2364"/>
                </a:lnTo>
                <a:lnTo>
                  <a:pt x="925" y="457"/>
                </a:lnTo>
                <a:lnTo>
                  <a:pt x="915" y="468"/>
                </a:lnTo>
                <a:lnTo>
                  <a:pt x="920" y="468"/>
                </a:lnTo>
                <a:lnTo>
                  <a:pt x="915" y="468"/>
                </a:lnTo>
                <a:lnTo>
                  <a:pt x="920" y="468"/>
                </a:lnTo>
                <a:lnTo>
                  <a:pt x="925" y="468"/>
                </a:lnTo>
                <a:lnTo>
                  <a:pt x="930" y="463"/>
                </a:lnTo>
                <a:lnTo>
                  <a:pt x="925" y="457"/>
                </a:lnTo>
                <a:lnTo>
                  <a:pt x="2276" y="2364"/>
                </a:lnTo>
                <a:lnTo>
                  <a:pt x="842" y="717"/>
                </a:lnTo>
                <a:lnTo>
                  <a:pt x="837" y="717"/>
                </a:lnTo>
                <a:lnTo>
                  <a:pt x="837" y="722"/>
                </a:lnTo>
                <a:lnTo>
                  <a:pt x="842" y="717"/>
                </a:lnTo>
                <a:lnTo>
                  <a:pt x="2276" y="2364"/>
                </a:lnTo>
                <a:lnTo>
                  <a:pt x="878" y="722"/>
                </a:lnTo>
                <a:lnTo>
                  <a:pt x="883" y="717"/>
                </a:lnTo>
                <a:lnTo>
                  <a:pt x="878" y="717"/>
                </a:lnTo>
                <a:lnTo>
                  <a:pt x="873" y="722"/>
                </a:lnTo>
                <a:lnTo>
                  <a:pt x="878" y="722"/>
                </a:lnTo>
                <a:lnTo>
                  <a:pt x="2276" y="2364"/>
                </a:lnTo>
                <a:lnTo>
                  <a:pt x="920" y="1024"/>
                </a:lnTo>
                <a:lnTo>
                  <a:pt x="920" y="1018"/>
                </a:lnTo>
                <a:lnTo>
                  <a:pt x="915" y="1024"/>
                </a:lnTo>
                <a:lnTo>
                  <a:pt x="920" y="1024"/>
                </a:lnTo>
                <a:lnTo>
                  <a:pt x="2276" y="2364"/>
                </a:lnTo>
                <a:lnTo>
                  <a:pt x="852" y="426"/>
                </a:lnTo>
                <a:lnTo>
                  <a:pt x="863" y="421"/>
                </a:lnTo>
                <a:lnTo>
                  <a:pt x="863" y="416"/>
                </a:lnTo>
                <a:lnTo>
                  <a:pt x="857" y="416"/>
                </a:lnTo>
                <a:lnTo>
                  <a:pt x="852" y="421"/>
                </a:lnTo>
                <a:lnTo>
                  <a:pt x="852" y="426"/>
                </a:lnTo>
                <a:lnTo>
                  <a:pt x="2276" y="2364"/>
                </a:lnTo>
                <a:lnTo>
                  <a:pt x="935" y="681"/>
                </a:lnTo>
                <a:lnTo>
                  <a:pt x="930" y="686"/>
                </a:lnTo>
                <a:lnTo>
                  <a:pt x="925" y="686"/>
                </a:lnTo>
                <a:lnTo>
                  <a:pt x="920" y="686"/>
                </a:lnTo>
                <a:lnTo>
                  <a:pt x="920" y="691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20" y="707"/>
                </a:lnTo>
                <a:lnTo>
                  <a:pt x="920" y="702"/>
                </a:lnTo>
                <a:lnTo>
                  <a:pt x="920" y="707"/>
                </a:lnTo>
                <a:lnTo>
                  <a:pt x="925" y="707"/>
                </a:lnTo>
                <a:lnTo>
                  <a:pt x="930" y="707"/>
                </a:lnTo>
                <a:lnTo>
                  <a:pt x="935" y="702"/>
                </a:lnTo>
                <a:lnTo>
                  <a:pt x="946" y="702"/>
                </a:lnTo>
                <a:lnTo>
                  <a:pt x="946" y="696"/>
                </a:lnTo>
                <a:lnTo>
                  <a:pt x="951" y="696"/>
                </a:lnTo>
                <a:lnTo>
                  <a:pt x="946" y="691"/>
                </a:lnTo>
                <a:lnTo>
                  <a:pt x="951" y="691"/>
                </a:lnTo>
                <a:lnTo>
                  <a:pt x="951" y="686"/>
                </a:lnTo>
                <a:lnTo>
                  <a:pt x="946" y="686"/>
                </a:lnTo>
                <a:lnTo>
                  <a:pt x="951" y="686"/>
                </a:lnTo>
                <a:lnTo>
                  <a:pt x="946" y="686"/>
                </a:lnTo>
                <a:lnTo>
                  <a:pt x="946" y="681"/>
                </a:lnTo>
                <a:lnTo>
                  <a:pt x="946" y="686"/>
                </a:lnTo>
                <a:lnTo>
                  <a:pt x="935" y="681"/>
                </a:lnTo>
                <a:lnTo>
                  <a:pt x="2276" y="2364"/>
                </a:lnTo>
                <a:lnTo>
                  <a:pt x="951" y="608"/>
                </a:lnTo>
                <a:lnTo>
                  <a:pt x="956" y="608"/>
                </a:lnTo>
                <a:lnTo>
                  <a:pt x="956" y="603"/>
                </a:lnTo>
                <a:lnTo>
                  <a:pt x="951" y="608"/>
                </a:lnTo>
                <a:lnTo>
                  <a:pt x="2276" y="2364"/>
                </a:lnTo>
                <a:lnTo>
                  <a:pt x="930" y="390"/>
                </a:lnTo>
                <a:lnTo>
                  <a:pt x="946" y="390"/>
                </a:lnTo>
                <a:lnTo>
                  <a:pt x="956" y="385"/>
                </a:lnTo>
                <a:lnTo>
                  <a:pt x="956" y="379"/>
                </a:lnTo>
                <a:lnTo>
                  <a:pt x="951" y="379"/>
                </a:lnTo>
                <a:lnTo>
                  <a:pt x="946" y="379"/>
                </a:lnTo>
                <a:lnTo>
                  <a:pt x="930" y="390"/>
                </a:lnTo>
                <a:lnTo>
                  <a:pt x="2276" y="2364"/>
                </a:lnTo>
                <a:lnTo>
                  <a:pt x="878" y="707"/>
                </a:lnTo>
                <a:lnTo>
                  <a:pt x="883" y="707"/>
                </a:lnTo>
                <a:lnTo>
                  <a:pt x="889" y="702"/>
                </a:lnTo>
                <a:lnTo>
                  <a:pt x="883" y="702"/>
                </a:lnTo>
                <a:lnTo>
                  <a:pt x="878" y="707"/>
                </a:lnTo>
                <a:lnTo>
                  <a:pt x="2276" y="2364"/>
                </a:lnTo>
                <a:lnTo>
                  <a:pt x="992" y="644"/>
                </a:lnTo>
                <a:lnTo>
                  <a:pt x="987" y="650"/>
                </a:lnTo>
                <a:lnTo>
                  <a:pt x="987" y="655"/>
                </a:lnTo>
                <a:lnTo>
                  <a:pt x="992" y="650"/>
                </a:lnTo>
                <a:lnTo>
                  <a:pt x="987" y="655"/>
                </a:lnTo>
                <a:lnTo>
                  <a:pt x="992" y="650"/>
                </a:lnTo>
                <a:lnTo>
                  <a:pt x="998" y="650"/>
                </a:lnTo>
                <a:lnTo>
                  <a:pt x="992" y="644"/>
                </a:lnTo>
                <a:lnTo>
                  <a:pt x="2276" y="2364"/>
                </a:lnTo>
                <a:lnTo>
                  <a:pt x="1268" y="587"/>
                </a:lnTo>
                <a:lnTo>
                  <a:pt x="1268" y="582"/>
                </a:lnTo>
                <a:lnTo>
                  <a:pt x="1263" y="582"/>
                </a:lnTo>
                <a:lnTo>
                  <a:pt x="1268" y="587"/>
                </a:lnTo>
                <a:lnTo>
                  <a:pt x="2276" y="2364"/>
                </a:lnTo>
                <a:lnTo>
                  <a:pt x="1335" y="208"/>
                </a:lnTo>
                <a:lnTo>
                  <a:pt x="1341" y="208"/>
                </a:lnTo>
                <a:lnTo>
                  <a:pt x="1346" y="208"/>
                </a:lnTo>
                <a:lnTo>
                  <a:pt x="1351" y="203"/>
                </a:lnTo>
                <a:lnTo>
                  <a:pt x="1351" y="198"/>
                </a:lnTo>
                <a:lnTo>
                  <a:pt x="1356" y="198"/>
                </a:lnTo>
                <a:lnTo>
                  <a:pt x="1356" y="192"/>
                </a:lnTo>
                <a:lnTo>
                  <a:pt x="1346" y="187"/>
                </a:lnTo>
                <a:lnTo>
                  <a:pt x="1341" y="192"/>
                </a:lnTo>
                <a:lnTo>
                  <a:pt x="1335" y="198"/>
                </a:lnTo>
                <a:lnTo>
                  <a:pt x="1335" y="203"/>
                </a:lnTo>
                <a:lnTo>
                  <a:pt x="1330" y="208"/>
                </a:lnTo>
                <a:lnTo>
                  <a:pt x="1335" y="208"/>
                </a:lnTo>
                <a:lnTo>
                  <a:pt x="2276" y="2364"/>
                </a:lnTo>
                <a:lnTo>
                  <a:pt x="1257" y="540"/>
                </a:lnTo>
                <a:lnTo>
                  <a:pt x="1263" y="535"/>
                </a:lnTo>
                <a:lnTo>
                  <a:pt x="1257" y="535"/>
                </a:lnTo>
                <a:lnTo>
                  <a:pt x="1257" y="540"/>
                </a:lnTo>
                <a:lnTo>
                  <a:pt x="2276" y="2364"/>
                </a:lnTo>
                <a:lnTo>
                  <a:pt x="1263" y="639"/>
                </a:lnTo>
                <a:lnTo>
                  <a:pt x="1263" y="644"/>
                </a:lnTo>
                <a:lnTo>
                  <a:pt x="1268" y="644"/>
                </a:lnTo>
                <a:lnTo>
                  <a:pt x="1273" y="644"/>
                </a:lnTo>
                <a:lnTo>
                  <a:pt x="1278" y="639"/>
                </a:lnTo>
                <a:lnTo>
                  <a:pt x="1283" y="634"/>
                </a:lnTo>
                <a:lnTo>
                  <a:pt x="1283" y="629"/>
                </a:lnTo>
                <a:lnTo>
                  <a:pt x="1273" y="624"/>
                </a:lnTo>
                <a:lnTo>
                  <a:pt x="1268" y="629"/>
                </a:lnTo>
                <a:lnTo>
                  <a:pt x="1263" y="634"/>
                </a:lnTo>
                <a:lnTo>
                  <a:pt x="1263" y="639"/>
                </a:lnTo>
                <a:lnTo>
                  <a:pt x="2276" y="2364"/>
                </a:lnTo>
                <a:lnTo>
                  <a:pt x="1273" y="489"/>
                </a:lnTo>
                <a:lnTo>
                  <a:pt x="1278" y="483"/>
                </a:lnTo>
                <a:lnTo>
                  <a:pt x="1273" y="483"/>
                </a:lnTo>
                <a:lnTo>
                  <a:pt x="1268" y="483"/>
                </a:lnTo>
                <a:lnTo>
                  <a:pt x="1268" y="489"/>
                </a:lnTo>
                <a:lnTo>
                  <a:pt x="1273" y="489"/>
                </a:lnTo>
                <a:lnTo>
                  <a:pt x="2276" y="2364"/>
                </a:lnTo>
                <a:lnTo>
                  <a:pt x="1356" y="156"/>
                </a:lnTo>
                <a:lnTo>
                  <a:pt x="1356" y="161"/>
                </a:lnTo>
                <a:lnTo>
                  <a:pt x="1361" y="161"/>
                </a:lnTo>
                <a:lnTo>
                  <a:pt x="1367" y="156"/>
                </a:lnTo>
                <a:lnTo>
                  <a:pt x="1367" y="161"/>
                </a:lnTo>
                <a:lnTo>
                  <a:pt x="1367" y="166"/>
                </a:lnTo>
                <a:lnTo>
                  <a:pt x="1372" y="161"/>
                </a:lnTo>
                <a:lnTo>
                  <a:pt x="1367" y="166"/>
                </a:lnTo>
                <a:lnTo>
                  <a:pt x="1372" y="166"/>
                </a:lnTo>
                <a:lnTo>
                  <a:pt x="1377" y="161"/>
                </a:lnTo>
                <a:lnTo>
                  <a:pt x="1387" y="156"/>
                </a:lnTo>
                <a:lnTo>
                  <a:pt x="1387" y="151"/>
                </a:lnTo>
                <a:lnTo>
                  <a:pt x="1387" y="146"/>
                </a:lnTo>
                <a:lnTo>
                  <a:pt x="1382" y="146"/>
                </a:lnTo>
                <a:lnTo>
                  <a:pt x="1382" y="140"/>
                </a:lnTo>
                <a:lnTo>
                  <a:pt x="1382" y="135"/>
                </a:lnTo>
                <a:lnTo>
                  <a:pt x="1377" y="135"/>
                </a:lnTo>
                <a:lnTo>
                  <a:pt x="1372" y="140"/>
                </a:lnTo>
                <a:lnTo>
                  <a:pt x="1367" y="140"/>
                </a:lnTo>
                <a:lnTo>
                  <a:pt x="1356" y="151"/>
                </a:lnTo>
                <a:lnTo>
                  <a:pt x="1356" y="156"/>
                </a:lnTo>
                <a:lnTo>
                  <a:pt x="1356" y="161"/>
                </a:lnTo>
                <a:lnTo>
                  <a:pt x="1356" y="156"/>
                </a:lnTo>
                <a:lnTo>
                  <a:pt x="2276" y="2364"/>
                </a:lnTo>
                <a:lnTo>
                  <a:pt x="1408" y="99"/>
                </a:lnTo>
                <a:lnTo>
                  <a:pt x="1413" y="104"/>
                </a:lnTo>
                <a:lnTo>
                  <a:pt x="1413" y="109"/>
                </a:lnTo>
                <a:lnTo>
                  <a:pt x="1413" y="104"/>
                </a:lnTo>
                <a:lnTo>
                  <a:pt x="1419" y="104"/>
                </a:lnTo>
                <a:lnTo>
                  <a:pt x="1424" y="104"/>
                </a:lnTo>
                <a:lnTo>
                  <a:pt x="1424" y="109"/>
                </a:lnTo>
                <a:lnTo>
                  <a:pt x="1424" y="104"/>
                </a:lnTo>
                <a:lnTo>
                  <a:pt x="1429" y="99"/>
                </a:lnTo>
                <a:lnTo>
                  <a:pt x="1434" y="94"/>
                </a:lnTo>
                <a:lnTo>
                  <a:pt x="1439" y="94"/>
                </a:lnTo>
                <a:lnTo>
                  <a:pt x="1434" y="89"/>
                </a:lnTo>
                <a:lnTo>
                  <a:pt x="1439" y="89"/>
                </a:lnTo>
                <a:lnTo>
                  <a:pt x="1439" y="83"/>
                </a:lnTo>
                <a:lnTo>
                  <a:pt x="1439" y="78"/>
                </a:lnTo>
                <a:lnTo>
                  <a:pt x="1429" y="83"/>
                </a:lnTo>
                <a:lnTo>
                  <a:pt x="1429" y="78"/>
                </a:lnTo>
                <a:lnTo>
                  <a:pt x="1419" y="83"/>
                </a:lnTo>
                <a:lnTo>
                  <a:pt x="1408" y="94"/>
                </a:lnTo>
                <a:lnTo>
                  <a:pt x="1408" y="99"/>
                </a:lnTo>
                <a:lnTo>
                  <a:pt x="2276" y="2364"/>
                </a:lnTo>
                <a:lnTo>
                  <a:pt x="1387" y="130"/>
                </a:lnTo>
                <a:lnTo>
                  <a:pt x="1393" y="125"/>
                </a:lnTo>
                <a:lnTo>
                  <a:pt x="1398" y="120"/>
                </a:lnTo>
                <a:lnTo>
                  <a:pt x="1393" y="120"/>
                </a:lnTo>
                <a:lnTo>
                  <a:pt x="1387" y="125"/>
                </a:lnTo>
                <a:lnTo>
                  <a:pt x="1387" y="130"/>
                </a:lnTo>
                <a:lnTo>
                  <a:pt x="2276" y="2364"/>
                </a:lnTo>
                <a:lnTo>
                  <a:pt x="1304" y="530"/>
                </a:lnTo>
                <a:lnTo>
                  <a:pt x="1309" y="530"/>
                </a:lnTo>
                <a:lnTo>
                  <a:pt x="1315" y="530"/>
                </a:lnTo>
                <a:lnTo>
                  <a:pt x="1320" y="530"/>
                </a:lnTo>
                <a:lnTo>
                  <a:pt x="1320" y="525"/>
                </a:lnTo>
                <a:lnTo>
                  <a:pt x="1320" y="520"/>
                </a:lnTo>
                <a:lnTo>
                  <a:pt x="1315" y="520"/>
                </a:lnTo>
                <a:lnTo>
                  <a:pt x="1304" y="525"/>
                </a:lnTo>
                <a:lnTo>
                  <a:pt x="1309" y="525"/>
                </a:lnTo>
                <a:lnTo>
                  <a:pt x="1304" y="525"/>
                </a:lnTo>
                <a:lnTo>
                  <a:pt x="1304" y="530"/>
                </a:lnTo>
                <a:lnTo>
                  <a:pt x="2276" y="2364"/>
                </a:lnTo>
                <a:lnTo>
                  <a:pt x="1273" y="187"/>
                </a:lnTo>
                <a:lnTo>
                  <a:pt x="1278" y="187"/>
                </a:lnTo>
                <a:lnTo>
                  <a:pt x="1278" y="192"/>
                </a:lnTo>
                <a:lnTo>
                  <a:pt x="1273" y="198"/>
                </a:lnTo>
                <a:lnTo>
                  <a:pt x="1278" y="192"/>
                </a:lnTo>
                <a:lnTo>
                  <a:pt x="1278" y="198"/>
                </a:lnTo>
                <a:lnTo>
                  <a:pt x="1283" y="192"/>
                </a:lnTo>
                <a:lnTo>
                  <a:pt x="1283" y="198"/>
                </a:lnTo>
                <a:lnTo>
                  <a:pt x="1289" y="198"/>
                </a:lnTo>
                <a:lnTo>
                  <a:pt x="1289" y="192"/>
                </a:lnTo>
                <a:lnTo>
                  <a:pt x="1299" y="187"/>
                </a:lnTo>
                <a:lnTo>
                  <a:pt x="1299" y="182"/>
                </a:lnTo>
                <a:lnTo>
                  <a:pt x="1304" y="182"/>
                </a:lnTo>
                <a:lnTo>
                  <a:pt x="1304" y="177"/>
                </a:lnTo>
                <a:lnTo>
                  <a:pt x="1299" y="172"/>
                </a:lnTo>
                <a:lnTo>
                  <a:pt x="1289" y="172"/>
                </a:lnTo>
                <a:lnTo>
                  <a:pt x="1278" y="182"/>
                </a:lnTo>
                <a:lnTo>
                  <a:pt x="1273" y="187"/>
                </a:lnTo>
                <a:lnTo>
                  <a:pt x="1278" y="187"/>
                </a:lnTo>
                <a:lnTo>
                  <a:pt x="1273" y="187"/>
                </a:lnTo>
                <a:lnTo>
                  <a:pt x="2276" y="2364"/>
                </a:lnTo>
                <a:lnTo>
                  <a:pt x="1315" y="478"/>
                </a:lnTo>
                <a:lnTo>
                  <a:pt x="1309" y="478"/>
                </a:lnTo>
                <a:lnTo>
                  <a:pt x="1304" y="483"/>
                </a:lnTo>
                <a:lnTo>
                  <a:pt x="1299" y="483"/>
                </a:lnTo>
                <a:lnTo>
                  <a:pt x="1299" y="489"/>
                </a:lnTo>
                <a:lnTo>
                  <a:pt x="1294" y="494"/>
                </a:lnTo>
                <a:lnTo>
                  <a:pt x="1299" y="494"/>
                </a:lnTo>
                <a:lnTo>
                  <a:pt x="1299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9" y="499"/>
                </a:lnTo>
                <a:lnTo>
                  <a:pt x="1309" y="494"/>
                </a:lnTo>
                <a:lnTo>
                  <a:pt x="1315" y="494"/>
                </a:lnTo>
                <a:lnTo>
                  <a:pt x="1320" y="489"/>
                </a:lnTo>
                <a:lnTo>
                  <a:pt x="1325" y="483"/>
                </a:lnTo>
                <a:lnTo>
                  <a:pt x="1320" y="483"/>
                </a:lnTo>
                <a:lnTo>
                  <a:pt x="1325" y="483"/>
                </a:lnTo>
                <a:lnTo>
                  <a:pt x="1320" y="483"/>
                </a:lnTo>
                <a:lnTo>
                  <a:pt x="1320" y="478"/>
                </a:lnTo>
                <a:lnTo>
                  <a:pt x="1315" y="478"/>
                </a:lnTo>
                <a:lnTo>
                  <a:pt x="2276" y="2364"/>
                </a:lnTo>
                <a:lnTo>
                  <a:pt x="1294" y="322"/>
                </a:lnTo>
                <a:lnTo>
                  <a:pt x="1299" y="327"/>
                </a:lnTo>
                <a:lnTo>
                  <a:pt x="1304" y="322"/>
                </a:lnTo>
                <a:lnTo>
                  <a:pt x="1315" y="312"/>
                </a:lnTo>
                <a:lnTo>
                  <a:pt x="1315" y="302"/>
                </a:lnTo>
                <a:lnTo>
                  <a:pt x="1309" y="302"/>
                </a:lnTo>
                <a:lnTo>
                  <a:pt x="1299" y="312"/>
                </a:lnTo>
                <a:lnTo>
                  <a:pt x="1294" y="317"/>
                </a:lnTo>
                <a:lnTo>
                  <a:pt x="1294" y="322"/>
                </a:lnTo>
                <a:lnTo>
                  <a:pt x="2276" y="2364"/>
                </a:lnTo>
                <a:lnTo>
                  <a:pt x="1206" y="317"/>
                </a:lnTo>
                <a:lnTo>
                  <a:pt x="1206" y="322"/>
                </a:lnTo>
                <a:lnTo>
                  <a:pt x="1216" y="317"/>
                </a:lnTo>
                <a:lnTo>
                  <a:pt x="1221" y="317"/>
                </a:lnTo>
                <a:lnTo>
                  <a:pt x="1226" y="312"/>
                </a:lnTo>
                <a:lnTo>
                  <a:pt x="1231" y="302"/>
                </a:lnTo>
                <a:lnTo>
                  <a:pt x="1231" y="296"/>
                </a:lnTo>
                <a:lnTo>
                  <a:pt x="1216" y="302"/>
                </a:lnTo>
                <a:lnTo>
                  <a:pt x="1211" y="312"/>
                </a:lnTo>
                <a:lnTo>
                  <a:pt x="1206" y="317"/>
                </a:lnTo>
                <a:lnTo>
                  <a:pt x="2276" y="2364"/>
                </a:lnTo>
                <a:lnTo>
                  <a:pt x="1221" y="878"/>
                </a:lnTo>
                <a:lnTo>
                  <a:pt x="1226" y="873"/>
                </a:lnTo>
                <a:lnTo>
                  <a:pt x="1221" y="873"/>
                </a:lnTo>
                <a:lnTo>
                  <a:pt x="1221" y="878"/>
                </a:lnTo>
                <a:lnTo>
                  <a:pt x="2276" y="2364"/>
                </a:lnTo>
                <a:lnTo>
                  <a:pt x="1320" y="556"/>
                </a:lnTo>
                <a:lnTo>
                  <a:pt x="1315" y="561"/>
                </a:lnTo>
                <a:lnTo>
                  <a:pt x="1315" y="566"/>
                </a:lnTo>
                <a:lnTo>
                  <a:pt x="1320" y="561"/>
                </a:lnTo>
                <a:lnTo>
                  <a:pt x="1325" y="556"/>
                </a:lnTo>
                <a:lnTo>
                  <a:pt x="1320" y="556"/>
                </a:lnTo>
                <a:lnTo>
                  <a:pt x="2276" y="2364"/>
                </a:lnTo>
                <a:lnTo>
                  <a:pt x="1289" y="291"/>
                </a:lnTo>
                <a:lnTo>
                  <a:pt x="1294" y="291"/>
                </a:lnTo>
                <a:lnTo>
                  <a:pt x="1299" y="286"/>
                </a:lnTo>
                <a:lnTo>
                  <a:pt x="1289" y="286"/>
                </a:lnTo>
                <a:lnTo>
                  <a:pt x="1289" y="291"/>
                </a:lnTo>
                <a:lnTo>
                  <a:pt x="2276" y="2364"/>
                </a:lnTo>
                <a:lnTo>
                  <a:pt x="1283" y="447"/>
                </a:lnTo>
                <a:lnTo>
                  <a:pt x="1283" y="452"/>
                </a:lnTo>
                <a:lnTo>
                  <a:pt x="1289" y="452"/>
                </a:lnTo>
                <a:lnTo>
                  <a:pt x="1283" y="452"/>
                </a:lnTo>
                <a:lnTo>
                  <a:pt x="1289" y="452"/>
                </a:lnTo>
                <a:lnTo>
                  <a:pt x="1294" y="452"/>
                </a:lnTo>
                <a:lnTo>
                  <a:pt x="1299" y="447"/>
                </a:lnTo>
                <a:lnTo>
                  <a:pt x="1299" y="442"/>
                </a:lnTo>
                <a:lnTo>
                  <a:pt x="1294" y="442"/>
                </a:lnTo>
                <a:lnTo>
                  <a:pt x="1294" y="437"/>
                </a:lnTo>
                <a:lnTo>
                  <a:pt x="1289" y="437"/>
                </a:lnTo>
                <a:lnTo>
                  <a:pt x="1283" y="437"/>
                </a:lnTo>
                <a:lnTo>
                  <a:pt x="1278" y="442"/>
                </a:lnTo>
                <a:lnTo>
                  <a:pt x="1278" y="447"/>
                </a:lnTo>
                <a:lnTo>
                  <a:pt x="1273" y="447"/>
                </a:lnTo>
                <a:lnTo>
                  <a:pt x="1278" y="447"/>
                </a:lnTo>
                <a:lnTo>
                  <a:pt x="1273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83" y="447"/>
                </a:lnTo>
                <a:lnTo>
                  <a:pt x="2276" y="2364"/>
                </a:lnTo>
                <a:lnTo>
                  <a:pt x="1398" y="281"/>
                </a:lnTo>
                <a:lnTo>
                  <a:pt x="1403" y="286"/>
                </a:lnTo>
                <a:lnTo>
                  <a:pt x="1408" y="281"/>
                </a:lnTo>
                <a:lnTo>
                  <a:pt x="1413" y="281"/>
                </a:lnTo>
                <a:lnTo>
                  <a:pt x="1419" y="276"/>
                </a:lnTo>
                <a:lnTo>
                  <a:pt x="1424" y="270"/>
                </a:lnTo>
                <a:lnTo>
                  <a:pt x="1424" y="265"/>
                </a:lnTo>
                <a:lnTo>
                  <a:pt x="1413" y="265"/>
                </a:lnTo>
                <a:lnTo>
                  <a:pt x="1403" y="270"/>
                </a:lnTo>
                <a:lnTo>
                  <a:pt x="1398" y="276"/>
                </a:lnTo>
                <a:lnTo>
                  <a:pt x="1398" y="281"/>
                </a:lnTo>
                <a:lnTo>
                  <a:pt x="1398" y="276"/>
                </a:lnTo>
                <a:lnTo>
                  <a:pt x="1398" y="281"/>
                </a:lnTo>
                <a:lnTo>
                  <a:pt x="2276" y="2364"/>
                </a:lnTo>
                <a:lnTo>
                  <a:pt x="1112" y="795"/>
                </a:lnTo>
                <a:lnTo>
                  <a:pt x="1117" y="795"/>
                </a:lnTo>
                <a:lnTo>
                  <a:pt x="1112" y="800"/>
                </a:lnTo>
                <a:lnTo>
                  <a:pt x="1117" y="795"/>
                </a:lnTo>
                <a:lnTo>
                  <a:pt x="1117" y="800"/>
                </a:lnTo>
                <a:lnTo>
                  <a:pt x="1122" y="800"/>
                </a:lnTo>
                <a:lnTo>
                  <a:pt x="1128" y="795"/>
                </a:lnTo>
                <a:lnTo>
                  <a:pt x="1133" y="795"/>
                </a:lnTo>
                <a:lnTo>
                  <a:pt x="1138" y="790"/>
                </a:lnTo>
                <a:lnTo>
                  <a:pt x="1138" y="785"/>
                </a:lnTo>
                <a:lnTo>
                  <a:pt x="1138" y="779"/>
                </a:lnTo>
                <a:lnTo>
                  <a:pt x="1133" y="779"/>
                </a:lnTo>
                <a:lnTo>
                  <a:pt x="1128" y="779"/>
                </a:lnTo>
                <a:lnTo>
                  <a:pt x="1117" y="785"/>
                </a:lnTo>
                <a:lnTo>
                  <a:pt x="1117" y="790"/>
                </a:lnTo>
                <a:lnTo>
                  <a:pt x="1112" y="790"/>
                </a:lnTo>
                <a:lnTo>
                  <a:pt x="1112" y="795"/>
                </a:lnTo>
                <a:lnTo>
                  <a:pt x="2276" y="2364"/>
                </a:lnTo>
                <a:lnTo>
                  <a:pt x="805" y="956"/>
                </a:lnTo>
                <a:lnTo>
                  <a:pt x="805" y="951"/>
                </a:lnTo>
                <a:lnTo>
                  <a:pt x="795" y="961"/>
                </a:lnTo>
                <a:lnTo>
                  <a:pt x="800" y="961"/>
                </a:lnTo>
                <a:lnTo>
                  <a:pt x="800" y="956"/>
                </a:lnTo>
                <a:lnTo>
                  <a:pt x="805" y="956"/>
                </a:lnTo>
                <a:lnTo>
                  <a:pt x="2276" y="2364"/>
                </a:lnTo>
                <a:lnTo>
                  <a:pt x="1330" y="546"/>
                </a:lnTo>
                <a:lnTo>
                  <a:pt x="1335" y="546"/>
                </a:lnTo>
                <a:lnTo>
                  <a:pt x="1335" y="540"/>
                </a:lnTo>
                <a:lnTo>
                  <a:pt x="1330" y="546"/>
                </a:lnTo>
                <a:lnTo>
                  <a:pt x="2276" y="2364"/>
                </a:lnTo>
                <a:lnTo>
                  <a:pt x="1335" y="535"/>
                </a:lnTo>
                <a:lnTo>
                  <a:pt x="1341" y="540"/>
                </a:lnTo>
                <a:lnTo>
                  <a:pt x="1341" y="546"/>
                </a:lnTo>
                <a:lnTo>
                  <a:pt x="1346" y="540"/>
                </a:lnTo>
                <a:lnTo>
                  <a:pt x="1351" y="540"/>
                </a:lnTo>
                <a:lnTo>
                  <a:pt x="1351" y="546"/>
                </a:lnTo>
                <a:lnTo>
                  <a:pt x="1356" y="540"/>
                </a:lnTo>
                <a:lnTo>
                  <a:pt x="1356" y="535"/>
                </a:lnTo>
                <a:lnTo>
                  <a:pt x="1361" y="530"/>
                </a:lnTo>
                <a:lnTo>
                  <a:pt x="1367" y="530"/>
                </a:lnTo>
                <a:lnTo>
                  <a:pt x="1367" y="525"/>
                </a:lnTo>
                <a:lnTo>
                  <a:pt x="1367" y="520"/>
                </a:lnTo>
                <a:lnTo>
                  <a:pt x="1367" y="515"/>
                </a:lnTo>
                <a:lnTo>
                  <a:pt x="1356" y="515"/>
                </a:lnTo>
                <a:lnTo>
                  <a:pt x="1346" y="520"/>
                </a:lnTo>
                <a:lnTo>
                  <a:pt x="1335" y="530"/>
                </a:lnTo>
                <a:lnTo>
                  <a:pt x="1335" y="535"/>
                </a:lnTo>
                <a:lnTo>
                  <a:pt x="2276" y="2364"/>
                </a:lnTo>
                <a:lnTo>
                  <a:pt x="821" y="894"/>
                </a:lnTo>
                <a:lnTo>
                  <a:pt x="816" y="894"/>
                </a:lnTo>
                <a:lnTo>
                  <a:pt x="805" y="904"/>
                </a:lnTo>
                <a:lnTo>
                  <a:pt x="811" y="899"/>
                </a:lnTo>
                <a:lnTo>
                  <a:pt x="805" y="904"/>
                </a:lnTo>
                <a:lnTo>
                  <a:pt x="816" y="899"/>
                </a:lnTo>
                <a:lnTo>
                  <a:pt x="821" y="899"/>
                </a:lnTo>
                <a:lnTo>
                  <a:pt x="821" y="894"/>
                </a:lnTo>
                <a:lnTo>
                  <a:pt x="2276" y="2364"/>
                </a:lnTo>
                <a:lnTo>
                  <a:pt x="816" y="764"/>
                </a:lnTo>
                <a:lnTo>
                  <a:pt x="811" y="769"/>
                </a:lnTo>
                <a:lnTo>
                  <a:pt x="816" y="769"/>
                </a:lnTo>
                <a:lnTo>
                  <a:pt x="821" y="769"/>
                </a:lnTo>
                <a:lnTo>
                  <a:pt x="826" y="769"/>
                </a:lnTo>
                <a:lnTo>
                  <a:pt x="831" y="764"/>
                </a:lnTo>
                <a:lnTo>
                  <a:pt x="831" y="759"/>
                </a:lnTo>
                <a:lnTo>
                  <a:pt x="837" y="759"/>
                </a:lnTo>
                <a:lnTo>
                  <a:pt x="831" y="759"/>
                </a:lnTo>
                <a:lnTo>
                  <a:pt x="831" y="753"/>
                </a:lnTo>
                <a:lnTo>
                  <a:pt x="826" y="753"/>
                </a:lnTo>
                <a:lnTo>
                  <a:pt x="826" y="759"/>
                </a:lnTo>
                <a:lnTo>
                  <a:pt x="821" y="759"/>
                </a:lnTo>
                <a:lnTo>
                  <a:pt x="816" y="759"/>
                </a:lnTo>
                <a:lnTo>
                  <a:pt x="816" y="764"/>
                </a:lnTo>
                <a:lnTo>
                  <a:pt x="2276" y="2364"/>
                </a:lnTo>
                <a:lnTo>
                  <a:pt x="826" y="1065"/>
                </a:lnTo>
                <a:lnTo>
                  <a:pt x="831" y="1065"/>
                </a:lnTo>
                <a:lnTo>
                  <a:pt x="837" y="1060"/>
                </a:lnTo>
                <a:lnTo>
                  <a:pt x="831" y="1060"/>
                </a:lnTo>
                <a:lnTo>
                  <a:pt x="826" y="1065"/>
                </a:lnTo>
                <a:lnTo>
                  <a:pt x="2276" y="2364"/>
                </a:lnTo>
                <a:lnTo>
                  <a:pt x="1351" y="218"/>
                </a:lnTo>
                <a:lnTo>
                  <a:pt x="1356" y="213"/>
                </a:lnTo>
                <a:lnTo>
                  <a:pt x="1351" y="208"/>
                </a:lnTo>
                <a:lnTo>
                  <a:pt x="1346" y="213"/>
                </a:lnTo>
                <a:lnTo>
                  <a:pt x="1346" y="218"/>
                </a:lnTo>
                <a:lnTo>
                  <a:pt x="1351" y="218"/>
                </a:lnTo>
                <a:lnTo>
                  <a:pt x="2276" y="2364"/>
                </a:lnTo>
                <a:lnTo>
                  <a:pt x="1387" y="213"/>
                </a:lnTo>
                <a:lnTo>
                  <a:pt x="1393" y="213"/>
                </a:lnTo>
                <a:lnTo>
                  <a:pt x="1387" y="218"/>
                </a:lnTo>
                <a:lnTo>
                  <a:pt x="1387" y="224"/>
                </a:lnTo>
                <a:lnTo>
                  <a:pt x="1387" y="229"/>
                </a:lnTo>
                <a:lnTo>
                  <a:pt x="1393" y="224"/>
                </a:lnTo>
                <a:lnTo>
                  <a:pt x="1387" y="229"/>
                </a:lnTo>
                <a:lnTo>
                  <a:pt x="1393" y="229"/>
                </a:lnTo>
                <a:lnTo>
                  <a:pt x="1393" y="234"/>
                </a:lnTo>
                <a:lnTo>
                  <a:pt x="1393" y="229"/>
                </a:lnTo>
                <a:lnTo>
                  <a:pt x="1398" y="229"/>
                </a:lnTo>
                <a:lnTo>
                  <a:pt x="1398" y="234"/>
                </a:lnTo>
                <a:lnTo>
                  <a:pt x="1398" y="229"/>
                </a:lnTo>
                <a:lnTo>
                  <a:pt x="1403" y="229"/>
                </a:lnTo>
                <a:lnTo>
                  <a:pt x="1398" y="234"/>
                </a:lnTo>
                <a:lnTo>
                  <a:pt x="1403" y="229"/>
                </a:lnTo>
                <a:lnTo>
                  <a:pt x="1408" y="229"/>
                </a:lnTo>
                <a:lnTo>
                  <a:pt x="1413" y="224"/>
                </a:lnTo>
                <a:lnTo>
                  <a:pt x="1413" y="234"/>
                </a:lnTo>
                <a:lnTo>
                  <a:pt x="1413" y="239"/>
                </a:lnTo>
                <a:lnTo>
                  <a:pt x="1408" y="244"/>
                </a:lnTo>
                <a:lnTo>
                  <a:pt x="1413" y="239"/>
                </a:lnTo>
                <a:lnTo>
                  <a:pt x="1408" y="244"/>
                </a:lnTo>
                <a:lnTo>
                  <a:pt x="1419" y="239"/>
                </a:lnTo>
                <a:lnTo>
                  <a:pt x="1413" y="244"/>
                </a:lnTo>
                <a:lnTo>
                  <a:pt x="1419" y="239"/>
                </a:lnTo>
                <a:lnTo>
                  <a:pt x="1424" y="239"/>
                </a:lnTo>
                <a:lnTo>
                  <a:pt x="1424" y="244"/>
                </a:lnTo>
                <a:lnTo>
                  <a:pt x="1429" y="239"/>
                </a:lnTo>
                <a:lnTo>
                  <a:pt x="1434" y="234"/>
                </a:lnTo>
                <a:lnTo>
                  <a:pt x="1434" y="239"/>
                </a:lnTo>
                <a:lnTo>
                  <a:pt x="1434" y="234"/>
                </a:lnTo>
                <a:lnTo>
                  <a:pt x="1439" y="234"/>
                </a:lnTo>
                <a:lnTo>
                  <a:pt x="1444" y="224"/>
                </a:lnTo>
                <a:lnTo>
                  <a:pt x="1450" y="218"/>
                </a:lnTo>
                <a:lnTo>
                  <a:pt x="1444" y="218"/>
                </a:lnTo>
                <a:lnTo>
                  <a:pt x="1450" y="213"/>
                </a:lnTo>
                <a:lnTo>
                  <a:pt x="1444" y="208"/>
                </a:lnTo>
                <a:lnTo>
                  <a:pt x="1450" y="208"/>
                </a:lnTo>
                <a:lnTo>
                  <a:pt x="1444" y="208"/>
                </a:lnTo>
                <a:lnTo>
                  <a:pt x="1429" y="208"/>
                </a:lnTo>
                <a:lnTo>
                  <a:pt x="1424" y="213"/>
                </a:lnTo>
                <a:lnTo>
                  <a:pt x="1424" y="208"/>
                </a:lnTo>
                <a:lnTo>
                  <a:pt x="1429" y="208"/>
                </a:lnTo>
                <a:lnTo>
                  <a:pt x="1424" y="208"/>
                </a:lnTo>
                <a:lnTo>
                  <a:pt x="1424" y="203"/>
                </a:lnTo>
                <a:lnTo>
                  <a:pt x="1419" y="203"/>
                </a:lnTo>
                <a:lnTo>
                  <a:pt x="1413" y="203"/>
                </a:lnTo>
                <a:lnTo>
                  <a:pt x="1408" y="203"/>
                </a:lnTo>
                <a:lnTo>
                  <a:pt x="1403" y="208"/>
                </a:lnTo>
                <a:lnTo>
                  <a:pt x="1398" y="208"/>
                </a:lnTo>
                <a:lnTo>
                  <a:pt x="1387" y="213"/>
                </a:lnTo>
                <a:lnTo>
                  <a:pt x="2276" y="2364"/>
                </a:lnTo>
                <a:lnTo>
                  <a:pt x="1211" y="390"/>
                </a:lnTo>
                <a:lnTo>
                  <a:pt x="1216" y="390"/>
                </a:lnTo>
                <a:lnTo>
                  <a:pt x="1221" y="385"/>
                </a:lnTo>
                <a:lnTo>
                  <a:pt x="1231" y="374"/>
                </a:lnTo>
                <a:lnTo>
                  <a:pt x="1231" y="369"/>
                </a:lnTo>
                <a:lnTo>
                  <a:pt x="1237" y="364"/>
                </a:lnTo>
                <a:lnTo>
                  <a:pt x="1247" y="353"/>
                </a:lnTo>
                <a:lnTo>
                  <a:pt x="1242" y="353"/>
                </a:lnTo>
                <a:lnTo>
                  <a:pt x="1231" y="364"/>
                </a:lnTo>
                <a:lnTo>
                  <a:pt x="1237" y="364"/>
                </a:lnTo>
                <a:lnTo>
                  <a:pt x="1226" y="369"/>
                </a:lnTo>
                <a:lnTo>
                  <a:pt x="1216" y="379"/>
                </a:lnTo>
                <a:lnTo>
                  <a:pt x="1211" y="385"/>
                </a:lnTo>
                <a:lnTo>
                  <a:pt x="1216" y="385"/>
                </a:lnTo>
                <a:lnTo>
                  <a:pt x="1211" y="390"/>
                </a:lnTo>
                <a:lnTo>
                  <a:pt x="2276" y="2364"/>
                </a:lnTo>
                <a:lnTo>
                  <a:pt x="1330" y="291"/>
                </a:lnTo>
                <a:lnTo>
                  <a:pt x="1335" y="286"/>
                </a:lnTo>
                <a:lnTo>
                  <a:pt x="1330" y="286"/>
                </a:lnTo>
                <a:lnTo>
                  <a:pt x="1330" y="291"/>
                </a:lnTo>
                <a:lnTo>
                  <a:pt x="2276" y="2364"/>
                </a:lnTo>
                <a:lnTo>
                  <a:pt x="1341" y="369"/>
                </a:lnTo>
                <a:lnTo>
                  <a:pt x="1346" y="364"/>
                </a:lnTo>
                <a:lnTo>
                  <a:pt x="1341" y="364"/>
                </a:lnTo>
                <a:lnTo>
                  <a:pt x="1335" y="369"/>
                </a:lnTo>
                <a:lnTo>
                  <a:pt x="1341" y="369"/>
                </a:lnTo>
                <a:lnTo>
                  <a:pt x="2276" y="2364"/>
                </a:lnTo>
                <a:lnTo>
                  <a:pt x="826" y="790"/>
                </a:lnTo>
                <a:lnTo>
                  <a:pt x="831" y="790"/>
                </a:lnTo>
                <a:lnTo>
                  <a:pt x="831" y="785"/>
                </a:lnTo>
                <a:lnTo>
                  <a:pt x="821" y="785"/>
                </a:lnTo>
                <a:lnTo>
                  <a:pt x="821" y="790"/>
                </a:lnTo>
                <a:lnTo>
                  <a:pt x="816" y="790"/>
                </a:lnTo>
                <a:lnTo>
                  <a:pt x="821" y="790"/>
                </a:lnTo>
                <a:lnTo>
                  <a:pt x="821" y="795"/>
                </a:lnTo>
                <a:lnTo>
                  <a:pt x="821" y="790"/>
                </a:lnTo>
                <a:lnTo>
                  <a:pt x="821" y="795"/>
                </a:lnTo>
                <a:lnTo>
                  <a:pt x="826" y="790"/>
                </a:lnTo>
                <a:lnTo>
                  <a:pt x="826" y="795"/>
                </a:lnTo>
                <a:lnTo>
                  <a:pt x="826" y="790"/>
                </a:lnTo>
                <a:lnTo>
                  <a:pt x="2276" y="2364"/>
                </a:lnTo>
                <a:lnTo>
                  <a:pt x="1122" y="920"/>
                </a:lnTo>
                <a:lnTo>
                  <a:pt x="1122" y="915"/>
                </a:lnTo>
                <a:lnTo>
                  <a:pt x="1117" y="915"/>
                </a:lnTo>
                <a:lnTo>
                  <a:pt x="1107" y="915"/>
                </a:lnTo>
                <a:lnTo>
                  <a:pt x="1102" y="915"/>
                </a:lnTo>
                <a:lnTo>
                  <a:pt x="1096" y="920"/>
                </a:lnTo>
                <a:lnTo>
                  <a:pt x="1091" y="925"/>
                </a:lnTo>
                <a:lnTo>
                  <a:pt x="1086" y="925"/>
                </a:lnTo>
                <a:lnTo>
                  <a:pt x="1091" y="925"/>
                </a:lnTo>
                <a:lnTo>
                  <a:pt x="1086" y="935"/>
                </a:lnTo>
                <a:lnTo>
                  <a:pt x="1086" y="940"/>
                </a:lnTo>
                <a:lnTo>
                  <a:pt x="1081" y="946"/>
                </a:lnTo>
                <a:lnTo>
                  <a:pt x="1086" y="946"/>
                </a:lnTo>
                <a:lnTo>
                  <a:pt x="1091" y="946"/>
                </a:lnTo>
                <a:lnTo>
                  <a:pt x="1086" y="951"/>
                </a:lnTo>
                <a:lnTo>
                  <a:pt x="1091" y="946"/>
                </a:lnTo>
                <a:lnTo>
                  <a:pt x="1096" y="946"/>
                </a:lnTo>
                <a:lnTo>
                  <a:pt x="1091" y="951"/>
                </a:lnTo>
                <a:lnTo>
                  <a:pt x="1096" y="946"/>
                </a:lnTo>
                <a:lnTo>
                  <a:pt x="1096" y="951"/>
                </a:lnTo>
                <a:lnTo>
                  <a:pt x="1102" y="946"/>
                </a:lnTo>
                <a:lnTo>
                  <a:pt x="1107" y="946"/>
                </a:lnTo>
                <a:lnTo>
                  <a:pt x="1112" y="940"/>
                </a:lnTo>
                <a:lnTo>
                  <a:pt x="1117" y="935"/>
                </a:lnTo>
                <a:lnTo>
                  <a:pt x="1122" y="935"/>
                </a:lnTo>
                <a:lnTo>
                  <a:pt x="1122" y="925"/>
                </a:lnTo>
                <a:lnTo>
                  <a:pt x="1122" y="920"/>
                </a:lnTo>
                <a:lnTo>
                  <a:pt x="2276" y="2364"/>
                </a:lnTo>
                <a:lnTo>
                  <a:pt x="1029" y="551"/>
                </a:lnTo>
                <a:lnTo>
                  <a:pt x="1024" y="556"/>
                </a:lnTo>
                <a:lnTo>
                  <a:pt x="1029" y="556"/>
                </a:lnTo>
                <a:lnTo>
                  <a:pt x="1034" y="556"/>
                </a:lnTo>
                <a:lnTo>
                  <a:pt x="1034" y="551"/>
                </a:lnTo>
                <a:lnTo>
                  <a:pt x="1039" y="546"/>
                </a:lnTo>
                <a:lnTo>
                  <a:pt x="1029" y="551"/>
                </a:lnTo>
                <a:lnTo>
                  <a:pt x="2276" y="2364"/>
                </a:lnTo>
                <a:lnTo>
                  <a:pt x="1055" y="842"/>
                </a:lnTo>
                <a:lnTo>
                  <a:pt x="1055" y="837"/>
                </a:lnTo>
                <a:lnTo>
                  <a:pt x="1050" y="837"/>
                </a:lnTo>
                <a:lnTo>
                  <a:pt x="1050" y="842"/>
                </a:lnTo>
                <a:lnTo>
                  <a:pt x="1055" y="842"/>
                </a:lnTo>
                <a:lnTo>
                  <a:pt x="2276" y="2364"/>
                </a:lnTo>
                <a:lnTo>
                  <a:pt x="1003" y="592"/>
                </a:lnTo>
                <a:lnTo>
                  <a:pt x="998" y="598"/>
                </a:lnTo>
                <a:lnTo>
                  <a:pt x="998" y="603"/>
                </a:lnTo>
                <a:lnTo>
                  <a:pt x="1003" y="598"/>
                </a:lnTo>
                <a:lnTo>
                  <a:pt x="1013" y="592"/>
                </a:lnTo>
                <a:lnTo>
                  <a:pt x="1008" y="592"/>
                </a:lnTo>
                <a:lnTo>
                  <a:pt x="1003" y="592"/>
                </a:lnTo>
                <a:lnTo>
                  <a:pt x="2276" y="2364"/>
                </a:lnTo>
                <a:lnTo>
                  <a:pt x="1034" y="629"/>
                </a:lnTo>
                <a:lnTo>
                  <a:pt x="1034" y="634"/>
                </a:lnTo>
                <a:lnTo>
                  <a:pt x="1029" y="634"/>
                </a:lnTo>
                <a:lnTo>
                  <a:pt x="1034" y="634"/>
                </a:lnTo>
                <a:lnTo>
                  <a:pt x="1029" y="639"/>
                </a:lnTo>
                <a:lnTo>
                  <a:pt x="1029" y="634"/>
                </a:lnTo>
                <a:lnTo>
                  <a:pt x="1029" y="639"/>
                </a:lnTo>
                <a:lnTo>
                  <a:pt x="1034" y="639"/>
                </a:lnTo>
                <a:lnTo>
                  <a:pt x="1044" y="629"/>
                </a:lnTo>
                <a:lnTo>
                  <a:pt x="1050" y="624"/>
                </a:lnTo>
                <a:lnTo>
                  <a:pt x="1060" y="618"/>
                </a:lnTo>
                <a:lnTo>
                  <a:pt x="1055" y="618"/>
                </a:lnTo>
                <a:lnTo>
                  <a:pt x="1050" y="624"/>
                </a:lnTo>
                <a:lnTo>
                  <a:pt x="1034" y="629"/>
                </a:lnTo>
                <a:lnTo>
                  <a:pt x="2276" y="2364"/>
                </a:lnTo>
                <a:lnTo>
                  <a:pt x="1008" y="499"/>
                </a:lnTo>
                <a:lnTo>
                  <a:pt x="1013" y="499"/>
                </a:lnTo>
                <a:lnTo>
                  <a:pt x="1024" y="489"/>
                </a:lnTo>
                <a:lnTo>
                  <a:pt x="1034" y="478"/>
                </a:lnTo>
                <a:lnTo>
                  <a:pt x="1029" y="478"/>
                </a:lnTo>
                <a:lnTo>
                  <a:pt x="1018" y="489"/>
                </a:lnTo>
                <a:lnTo>
                  <a:pt x="1008" y="499"/>
                </a:lnTo>
                <a:lnTo>
                  <a:pt x="2276" y="2364"/>
                </a:lnTo>
                <a:lnTo>
                  <a:pt x="982" y="644"/>
                </a:lnTo>
                <a:lnTo>
                  <a:pt x="992" y="639"/>
                </a:lnTo>
                <a:lnTo>
                  <a:pt x="992" y="634"/>
                </a:lnTo>
                <a:lnTo>
                  <a:pt x="987" y="634"/>
                </a:lnTo>
                <a:lnTo>
                  <a:pt x="982" y="644"/>
                </a:lnTo>
                <a:lnTo>
                  <a:pt x="2276" y="2364"/>
                </a:lnTo>
                <a:lnTo>
                  <a:pt x="998" y="587"/>
                </a:lnTo>
                <a:lnTo>
                  <a:pt x="987" y="592"/>
                </a:lnTo>
                <a:lnTo>
                  <a:pt x="992" y="592"/>
                </a:lnTo>
                <a:lnTo>
                  <a:pt x="998" y="592"/>
                </a:lnTo>
                <a:lnTo>
                  <a:pt x="998" y="587"/>
                </a:lnTo>
                <a:lnTo>
                  <a:pt x="2276" y="2364"/>
                </a:lnTo>
                <a:lnTo>
                  <a:pt x="992" y="816"/>
                </a:lnTo>
                <a:lnTo>
                  <a:pt x="992" y="821"/>
                </a:lnTo>
                <a:lnTo>
                  <a:pt x="987" y="821"/>
                </a:lnTo>
                <a:lnTo>
                  <a:pt x="992" y="821"/>
                </a:lnTo>
                <a:lnTo>
                  <a:pt x="992" y="816"/>
                </a:lnTo>
                <a:lnTo>
                  <a:pt x="2276" y="2364"/>
                </a:lnTo>
                <a:lnTo>
                  <a:pt x="992" y="837"/>
                </a:lnTo>
                <a:lnTo>
                  <a:pt x="992" y="831"/>
                </a:lnTo>
                <a:lnTo>
                  <a:pt x="987" y="837"/>
                </a:lnTo>
                <a:lnTo>
                  <a:pt x="987" y="842"/>
                </a:lnTo>
                <a:lnTo>
                  <a:pt x="992" y="842"/>
                </a:lnTo>
                <a:lnTo>
                  <a:pt x="987" y="842"/>
                </a:lnTo>
                <a:lnTo>
                  <a:pt x="992" y="837"/>
                </a:lnTo>
                <a:lnTo>
                  <a:pt x="2276" y="2364"/>
                </a:lnTo>
                <a:lnTo>
                  <a:pt x="987" y="837"/>
                </a:lnTo>
                <a:lnTo>
                  <a:pt x="987" y="831"/>
                </a:lnTo>
                <a:lnTo>
                  <a:pt x="992" y="837"/>
                </a:lnTo>
                <a:lnTo>
                  <a:pt x="987" y="837"/>
                </a:lnTo>
                <a:lnTo>
                  <a:pt x="2276" y="2364"/>
                </a:lnTo>
                <a:lnTo>
                  <a:pt x="1096" y="785"/>
                </a:lnTo>
                <a:lnTo>
                  <a:pt x="1096" y="779"/>
                </a:lnTo>
                <a:lnTo>
                  <a:pt x="1091" y="779"/>
                </a:lnTo>
                <a:lnTo>
                  <a:pt x="1096" y="785"/>
                </a:lnTo>
                <a:lnTo>
                  <a:pt x="2276" y="2364"/>
                </a:lnTo>
                <a:lnTo>
                  <a:pt x="1086" y="790"/>
                </a:lnTo>
                <a:lnTo>
                  <a:pt x="1091" y="790"/>
                </a:lnTo>
                <a:lnTo>
                  <a:pt x="1091" y="785"/>
                </a:lnTo>
                <a:lnTo>
                  <a:pt x="1086" y="790"/>
                </a:lnTo>
                <a:lnTo>
                  <a:pt x="2276" y="2364"/>
                </a:lnTo>
                <a:lnTo>
                  <a:pt x="1091" y="572"/>
                </a:lnTo>
                <a:lnTo>
                  <a:pt x="1081" y="582"/>
                </a:lnTo>
                <a:lnTo>
                  <a:pt x="1091" y="577"/>
                </a:lnTo>
                <a:lnTo>
                  <a:pt x="1091" y="572"/>
                </a:lnTo>
                <a:lnTo>
                  <a:pt x="2276" y="2364"/>
                </a:lnTo>
                <a:lnTo>
                  <a:pt x="1086" y="842"/>
                </a:lnTo>
                <a:lnTo>
                  <a:pt x="1081" y="852"/>
                </a:lnTo>
                <a:lnTo>
                  <a:pt x="1086" y="847"/>
                </a:lnTo>
                <a:lnTo>
                  <a:pt x="1086" y="852"/>
                </a:lnTo>
                <a:lnTo>
                  <a:pt x="1086" y="847"/>
                </a:lnTo>
                <a:lnTo>
                  <a:pt x="1091" y="847"/>
                </a:lnTo>
                <a:lnTo>
                  <a:pt x="1091" y="842"/>
                </a:lnTo>
                <a:lnTo>
                  <a:pt x="1086" y="842"/>
                </a:lnTo>
                <a:lnTo>
                  <a:pt x="2276" y="2364"/>
                </a:lnTo>
                <a:lnTo>
                  <a:pt x="1091" y="608"/>
                </a:lnTo>
                <a:lnTo>
                  <a:pt x="1096" y="608"/>
                </a:lnTo>
                <a:lnTo>
                  <a:pt x="1107" y="603"/>
                </a:lnTo>
                <a:lnTo>
                  <a:pt x="1107" y="598"/>
                </a:lnTo>
                <a:lnTo>
                  <a:pt x="1096" y="598"/>
                </a:lnTo>
                <a:lnTo>
                  <a:pt x="1091" y="608"/>
                </a:lnTo>
                <a:lnTo>
                  <a:pt x="2276" y="2364"/>
                </a:lnTo>
                <a:lnTo>
                  <a:pt x="1065" y="530"/>
                </a:lnTo>
                <a:lnTo>
                  <a:pt x="1065" y="535"/>
                </a:lnTo>
                <a:lnTo>
                  <a:pt x="1070" y="535"/>
                </a:lnTo>
                <a:lnTo>
                  <a:pt x="1076" y="530"/>
                </a:lnTo>
                <a:lnTo>
                  <a:pt x="1081" y="525"/>
                </a:lnTo>
                <a:lnTo>
                  <a:pt x="1076" y="520"/>
                </a:lnTo>
                <a:lnTo>
                  <a:pt x="1070" y="525"/>
                </a:lnTo>
                <a:lnTo>
                  <a:pt x="1065" y="530"/>
                </a:lnTo>
                <a:lnTo>
                  <a:pt x="2276" y="2364"/>
                </a:lnTo>
                <a:lnTo>
                  <a:pt x="1070" y="774"/>
                </a:lnTo>
                <a:lnTo>
                  <a:pt x="1060" y="774"/>
                </a:lnTo>
                <a:lnTo>
                  <a:pt x="1055" y="790"/>
                </a:lnTo>
                <a:lnTo>
                  <a:pt x="1065" y="785"/>
                </a:lnTo>
                <a:lnTo>
                  <a:pt x="1076" y="774"/>
                </a:lnTo>
                <a:lnTo>
                  <a:pt x="1070" y="774"/>
                </a:lnTo>
                <a:lnTo>
                  <a:pt x="2276" y="2364"/>
                </a:lnTo>
                <a:lnTo>
                  <a:pt x="1081" y="405"/>
                </a:lnTo>
                <a:lnTo>
                  <a:pt x="1086" y="400"/>
                </a:lnTo>
                <a:lnTo>
                  <a:pt x="1096" y="395"/>
                </a:lnTo>
                <a:lnTo>
                  <a:pt x="1102" y="390"/>
                </a:lnTo>
                <a:lnTo>
                  <a:pt x="1096" y="385"/>
                </a:lnTo>
                <a:lnTo>
                  <a:pt x="1086" y="390"/>
                </a:lnTo>
                <a:lnTo>
                  <a:pt x="1076" y="400"/>
                </a:lnTo>
                <a:lnTo>
                  <a:pt x="1081" y="400"/>
                </a:lnTo>
                <a:lnTo>
                  <a:pt x="1081" y="405"/>
                </a:lnTo>
                <a:lnTo>
                  <a:pt x="2276" y="2364"/>
                </a:lnTo>
                <a:lnTo>
                  <a:pt x="1050" y="587"/>
                </a:lnTo>
                <a:lnTo>
                  <a:pt x="1055" y="587"/>
                </a:lnTo>
                <a:lnTo>
                  <a:pt x="1060" y="587"/>
                </a:lnTo>
                <a:lnTo>
                  <a:pt x="1060" y="582"/>
                </a:lnTo>
                <a:lnTo>
                  <a:pt x="1065" y="582"/>
                </a:lnTo>
                <a:lnTo>
                  <a:pt x="1065" y="577"/>
                </a:lnTo>
                <a:lnTo>
                  <a:pt x="1060" y="577"/>
                </a:lnTo>
                <a:lnTo>
                  <a:pt x="1055" y="582"/>
                </a:lnTo>
                <a:lnTo>
                  <a:pt x="1050" y="582"/>
                </a:lnTo>
                <a:lnTo>
                  <a:pt x="1050" y="587"/>
                </a:lnTo>
                <a:lnTo>
                  <a:pt x="2276" y="2364"/>
                </a:lnTo>
                <a:lnTo>
                  <a:pt x="1231" y="753"/>
                </a:lnTo>
                <a:lnTo>
                  <a:pt x="1242" y="743"/>
                </a:lnTo>
                <a:lnTo>
                  <a:pt x="1242" y="738"/>
                </a:lnTo>
                <a:lnTo>
                  <a:pt x="1237" y="738"/>
                </a:lnTo>
                <a:lnTo>
                  <a:pt x="1226" y="743"/>
                </a:lnTo>
                <a:lnTo>
                  <a:pt x="1221" y="748"/>
                </a:lnTo>
                <a:lnTo>
                  <a:pt x="1221" y="753"/>
                </a:lnTo>
                <a:lnTo>
                  <a:pt x="1226" y="759"/>
                </a:lnTo>
                <a:lnTo>
                  <a:pt x="1231" y="753"/>
                </a:lnTo>
                <a:lnTo>
                  <a:pt x="2276" y="2364"/>
                </a:lnTo>
                <a:lnTo>
                  <a:pt x="1226" y="322"/>
                </a:lnTo>
                <a:lnTo>
                  <a:pt x="1226" y="327"/>
                </a:lnTo>
                <a:lnTo>
                  <a:pt x="1216" y="333"/>
                </a:lnTo>
                <a:lnTo>
                  <a:pt x="1206" y="343"/>
                </a:lnTo>
                <a:lnTo>
                  <a:pt x="1211" y="343"/>
                </a:lnTo>
                <a:lnTo>
                  <a:pt x="1200" y="353"/>
                </a:lnTo>
                <a:lnTo>
                  <a:pt x="1206" y="348"/>
                </a:lnTo>
                <a:lnTo>
                  <a:pt x="1206" y="353"/>
                </a:lnTo>
                <a:lnTo>
                  <a:pt x="1206" y="359"/>
                </a:lnTo>
                <a:lnTo>
                  <a:pt x="1211" y="353"/>
                </a:lnTo>
                <a:lnTo>
                  <a:pt x="1211" y="359"/>
                </a:lnTo>
                <a:lnTo>
                  <a:pt x="1221" y="353"/>
                </a:lnTo>
                <a:lnTo>
                  <a:pt x="1216" y="353"/>
                </a:lnTo>
                <a:lnTo>
                  <a:pt x="1221" y="353"/>
                </a:lnTo>
                <a:lnTo>
                  <a:pt x="1221" y="359"/>
                </a:lnTo>
                <a:lnTo>
                  <a:pt x="1226" y="353"/>
                </a:lnTo>
                <a:lnTo>
                  <a:pt x="1237" y="343"/>
                </a:lnTo>
                <a:lnTo>
                  <a:pt x="1242" y="343"/>
                </a:lnTo>
                <a:lnTo>
                  <a:pt x="1242" y="338"/>
                </a:lnTo>
                <a:lnTo>
                  <a:pt x="1242" y="333"/>
                </a:lnTo>
                <a:lnTo>
                  <a:pt x="1247" y="333"/>
                </a:lnTo>
                <a:lnTo>
                  <a:pt x="1247" y="327"/>
                </a:lnTo>
                <a:lnTo>
                  <a:pt x="1247" y="322"/>
                </a:lnTo>
                <a:lnTo>
                  <a:pt x="1242" y="322"/>
                </a:lnTo>
                <a:lnTo>
                  <a:pt x="1237" y="322"/>
                </a:lnTo>
                <a:lnTo>
                  <a:pt x="1226" y="322"/>
                </a:lnTo>
                <a:lnTo>
                  <a:pt x="2276" y="2364"/>
                </a:lnTo>
                <a:lnTo>
                  <a:pt x="1242" y="457"/>
                </a:lnTo>
                <a:lnTo>
                  <a:pt x="1237" y="457"/>
                </a:lnTo>
                <a:lnTo>
                  <a:pt x="1231" y="457"/>
                </a:lnTo>
                <a:lnTo>
                  <a:pt x="1226" y="463"/>
                </a:lnTo>
                <a:lnTo>
                  <a:pt x="1221" y="468"/>
                </a:lnTo>
                <a:lnTo>
                  <a:pt x="1226" y="468"/>
                </a:lnTo>
                <a:lnTo>
                  <a:pt x="1221" y="468"/>
                </a:lnTo>
                <a:lnTo>
                  <a:pt x="1226" y="473"/>
                </a:lnTo>
                <a:lnTo>
                  <a:pt x="1221" y="478"/>
                </a:lnTo>
                <a:lnTo>
                  <a:pt x="1226" y="473"/>
                </a:lnTo>
                <a:lnTo>
                  <a:pt x="1226" y="478"/>
                </a:lnTo>
                <a:lnTo>
                  <a:pt x="1231" y="473"/>
                </a:lnTo>
                <a:lnTo>
                  <a:pt x="1237" y="468"/>
                </a:lnTo>
                <a:lnTo>
                  <a:pt x="1242" y="468"/>
                </a:lnTo>
                <a:lnTo>
                  <a:pt x="1242" y="463"/>
                </a:lnTo>
                <a:lnTo>
                  <a:pt x="1242" y="457"/>
                </a:lnTo>
                <a:lnTo>
                  <a:pt x="2276" y="2364"/>
                </a:lnTo>
                <a:lnTo>
                  <a:pt x="1081" y="889"/>
                </a:lnTo>
                <a:lnTo>
                  <a:pt x="1086" y="883"/>
                </a:lnTo>
                <a:lnTo>
                  <a:pt x="1081" y="883"/>
                </a:lnTo>
                <a:lnTo>
                  <a:pt x="1081" y="889"/>
                </a:lnTo>
                <a:lnTo>
                  <a:pt x="2276" y="2364"/>
                </a:lnTo>
                <a:lnTo>
                  <a:pt x="1190" y="244"/>
                </a:lnTo>
                <a:lnTo>
                  <a:pt x="1190" y="250"/>
                </a:lnTo>
                <a:lnTo>
                  <a:pt x="1195" y="250"/>
                </a:lnTo>
                <a:lnTo>
                  <a:pt x="1200" y="250"/>
                </a:lnTo>
                <a:lnTo>
                  <a:pt x="1211" y="239"/>
                </a:lnTo>
                <a:lnTo>
                  <a:pt x="1211" y="234"/>
                </a:lnTo>
                <a:lnTo>
                  <a:pt x="1200" y="234"/>
                </a:lnTo>
                <a:lnTo>
                  <a:pt x="1190" y="239"/>
                </a:lnTo>
                <a:lnTo>
                  <a:pt x="1190" y="244"/>
                </a:lnTo>
                <a:lnTo>
                  <a:pt x="2276" y="2364"/>
                </a:lnTo>
                <a:lnTo>
                  <a:pt x="1247" y="213"/>
                </a:lnTo>
                <a:lnTo>
                  <a:pt x="1252" y="213"/>
                </a:lnTo>
                <a:lnTo>
                  <a:pt x="1252" y="208"/>
                </a:lnTo>
                <a:lnTo>
                  <a:pt x="1257" y="208"/>
                </a:lnTo>
                <a:lnTo>
                  <a:pt x="1252" y="203"/>
                </a:lnTo>
                <a:lnTo>
                  <a:pt x="1247" y="203"/>
                </a:lnTo>
                <a:lnTo>
                  <a:pt x="1247" y="208"/>
                </a:lnTo>
                <a:lnTo>
                  <a:pt x="1247" y="213"/>
                </a:lnTo>
                <a:lnTo>
                  <a:pt x="2276" y="2364"/>
                </a:lnTo>
                <a:lnTo>
                  <a:pt x="1221" y="722"/>
                </a:lnTo>
                <a:lnTo>
                  <a:pt x="1221" y="717"/>
                </a:lnTo>
                <a:lnTo>
                  <a:pt x="1216" y="717"/>
                </a:lnTo>
                <a:lnTo>
                  <a:pt x="1211" y="717"/>
                </a:lnTo>
                <a:lnTo>
                  <a:pt x="1211" y="722"/>
                </a:lnTo>
                <a:lnTo>
                  <a:pt x="1206" y="722"/>
                </a:lnTo>
                <a:lnTo>
                  <a:pt x="1206" y="727"/>
                </a:lnTo>
                <a:lnTo>
                  <a:pt x="1206" y="733"/>
                </a:lnTo>
                <a:lnTo>
                  <a:pt x="1211" y="733"/>
                </a:lnTo>
                <a:lnTo>
                  <a:pt x="1211" y="727"/>
                </a:lnTo>
                <a:lnTo>
                  <a:pt x="1211" y="733"/>
                </a:lnTo>
                <a:lnTo>
                  <a:pt x="1211" y="727"/>
                </a:lnTo>
                <a:lnTo>
                  <a:pt x="1216" y="727"/>
                </a:lnTo>
                <a:lnTo>
                  <a:pt x="1221" y="727"/>
                </a:lnTo>
                <a:lnTo>
                  <a:pt x="1221" y="722"/>
                </a:lnTo>
                <a:lnTo>
                  <a:pt x="2276" y="2364"/>
                </a:lnTo>
                <a:lnTo>
                  <a:pt x="1231" y="540"/>
                </a:lnTo>
                <a:lnTo>
                  <a:pt x="1237" y="540"/>
                </a:lnTo>
                <a:lnTo>
                  <a:pt x="1237" y="535"/>
                </a:lnTo>
                <a:lnTo>
                  <a:pt x="1242" y="535"/>
                </a:lnTo>
                <a:lnTo>
                  <a:pt x="1242" y="530"/>
                </a:lnTo>
                <a:lnTo>
                  <a:pt x="1231" y="535"/>
                </a:lnTo>
                <a:lnTo>
                  <a:pt x="1231" y="540"/>
                </a:lnTo>
                <a:lnTo>
                  <a:pt x="2276" y="2364"/>
                </a:lnTo>
                <a:lnTo>
                  <a:pt x="1237" y="535"/>
                </a:lnTo>
                <a:lnTo>
                  <a:pt x="1231" y="540"/>
                </a:lnTo>
                <a:lnTo>
                  <a:pt x="1231" y="535"/>
                </a:lnTo>
                <a:lnTo>
                  <a:pt x="1237" y="535"/>
                </a:lnTo>
                <a:lnTo>
                  <a:pt x="2276" y="2364"/>
                </a:lnTo>
                <a:lnTo>
                  <a:pt x="1206" y="483"/>
                </a:lnTo>
                <a:lnTo>
                  <a:pt x="1211" y="483"/>
                </a:lnTo>
                <a:lnTo>
                  <a:pt x="1211" y="478"/>
                </a:lnTo>
                <a:lnTo>
                  <a:pt x="1206" y="478"/>
                </a:lnTo>
                <a:lnTo>
                  <a:pt x="1200" y="483"/>
                </a:lnTo>
                <a:lnTo>
                  <a:pt x="1206" y="483"/>
                </a:lnTo>
                <a:lnTo>
                  <a:pt x="2276" y="2364"/>
                </a:lnTo>
                <a:lnTo>
                  <a:pt x="1055" y="411"/>
                </a:lnTo>
                <a:lnTo>
                  <a:pt x="1055" y="416"/>
                </a:lnTo>
                <a:lnTo>
                  <a:pt x="1060" y="416"/>
                </a:lnTo>
                <a:lnTo>
                  <a:pt x="1065" y="411"/>
                </a:lnTo>
                <a:lnTo>
                  <a:pt x="1065" y="405"/>
                </a:lnTo>
                <a:lnTo>
                  <a:pt x="1055" y="411"/>
                </a:lnTo>
                <a:lnTo>
                  <a:pt x="2276" y="2364"/>
                </a:lnTo>
                <a:lnTo>
                  <a:pt x="1065" y="411"/>
                </a:lnTo>
                <a:lnTo>
                  <a:pt x="1060" y="416"/>
                </a:lnTo>
                <a:lnTo>
                  <a:pt x="1060" y="411"/>
                </a:lnTo>
                <a:lnTo>
                  <a:pt x="1065" y="411"/>
                </a:lnTo>
                <a:lnTo>
                  <a:pt x="2276" y="2364"/>
                </a:lnTo>
                <a:lnTo>
                  <a:pt x="1055" y="556"/>
                </a:lnTo>
                <a:lnTo>
                  <a:pt x="1060" y="556"/>
                </a:lnTo>
                <a:lnTo>
                  <a:pt x="1065" y="551"/>
                </a:lnTo>
                <a:lnTo>
                  <a:pt x="1065" y="546"/>
                </a:lnTo>
                <a:lnTo>
                  <a:pt x="1060" y="551"/>
                </a:lnTo>
                <a:lnTo>
                  <a:pt x="1050" y="551"/>
                </a:lnTo>
                <a:lnTo>
                  <a:pt x="1055" y="556"/>
                </a:lnTo>
                <a:lnTo>
                  <a:pt x="2276" y="2364"/>
                </a:lnTo>
                <a:lnTo>
                  <a:pt x="1060" y="390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5" y="390"/>
                </a:lnTo>
                <a:lnTo>
                  <a:pt x="1060" y="395"/>
                </a:lnTo>
                <a:lnTo>
                  <a:pt x="1060" y="390"/>
                </a:lnTo>
                <a:lnTo>
                  <a:pt x="2276" y="2364"/>
                </a:lnTo>
                <a:lnTo>
                  <a:pt x="1024" y="785"/>
                </a:lnTo>
                <a:lnTo>
                  <a:pt x="1024" y="779"/>
                </a:lnTo>
                <a:lnTo>
                  <a:pt x="1018" y="785"/>
                </a:lnTo>
                <a:lnTo>
                  <a:pt x="1024" y="785"/>
                </a:lnTo>
                <a:lnTo>
                  <a:pt x="2276" y="2364"/>
                </a:lnTo>
                <a:lnTo>
                  <a:pt x="1034" y="1081"/>
                </a:lnTo>
                <a:lnTo>
                  <a:pt x="1039" y="1076"/>
                </a:lnTo>
                <a:lnTo>
                  <a:pt x="1034" y="1076"/>
                </a:lnTo>
                <a:lnTo>
                  <a:pt x="1034" y="1081"/>
                </a:lnTo>
                <a:lnTo>
                  <a:pt x="2276" y="2364"/>
                </a:lnTo>
                <a:lnTo>
                  <a:pt x="1044" y="774"/>
                </a:lnTo>
                <a:lnTo>
                  <a:pt x="1044" y="779"/>
                </a:lnTo>
                <a:lnTo>
                  <a:pt x="1050" y="774"/>
                </a:lnTo>
                <a:lnTo>
                  <a:pt x="1055" y="774"/>
                </a:lnTo>
                <a:lnTo>
                  <a:pt x="1060" y="769"/>
                </a:lnTo>
                <a:lnTo>
                  <a:pt x="1055" y="764"/>
                </a:lnTo>
                <a:lnTo>
                  <a:pt x="1050" y="764"/>
                </a:lnTo>
                <a:lnTo>
                  <a:pt x="1039" y="769"/>
                </a:lnTo>
                <a:lnTo>
                  <a:pt x="1039" y="774"/>
                </a:lnTo>
                <a:lnTo>
                  <a:pt x="1039" y="774"/>
                </a:lnTo>
                <a:lnTo>
                  <a:pt x="1039" y="779"/>
                </a:lnTo>
                <a:lnTo>
                  <a:pt x="1039" y="774"/>
                </a:lnTo>
                <a:lnTo>
                  <a:pt x="1044" y="774"/>
                </a:lnTo>
                <a:lnTo>
                  <a:pt x="2276" y="2364"/>
                </a:lnTo>
                <a:lnTo>
                  <a:pt x="1034" y="795"/>
                </a:lnTo>
                <a:lnTo>
                  <a:pt x="1029" y="800"/>
                </a:lnTo>
                <a:lnTo>
                  <a:pt x="1024" y="800"/>
                </a:lnTo>
                <a:lnTo>
                  <a:pt x="1024" y="805"/>
                </a:lnTo>
                <a:lnTo>
                  <a:pt x="1029" y="800"/>
                </a:lnTo>
                <a:lnTo>
                  <a:pt x="1034" y="795"/>
                </a:lnTo>
                <a:lnTo>
                  <a:pt x="2276" y="2364"/>
                </a:lnTo>
                <a:lnTo>
                  <a:pt x="1050" y="935"/>
                </a:lnTo>
                <a:lnTo>
                  <a:pt x="1050" y="925"/>
                </a:lnTo>
                <a:lnTo>
                  <a:pt x="1044" y="925"/>
                </a:lnTo>
                <a:lnTo>
                  <a:pt x="1044" y="935"/>
                </a:lnTo>
                <a:lnTo>
                  <a:pt x="1050" y="935"/>
                </a:lnTo>
                <a:lnTo>
                  <a:pt x="2276" y="2364"/>
                </a:lnTo>
                <a:close/>
              </a:path>
            </a:pathLst>
          </a:custGeom>
          <a:solidFill>
            <a:schemeClr val="bg2">
              <a:tint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54000" algn="tl" rotWithShape="0">
              <a:schemeClr val="accent3">
                <a:alpha val="30000"/>
              </a:schemeClr>
            </a:outerShdw>
          </a:effectLst>
        </p:spPr>
        <p:txBody>
          <a:bodyPr vert="horz" wrap="square" lIns="68580" tIns="34290" rIns="68580" bIns="34290" anchor="t" compatLnSpc="1"/>
          <a:lstStyle/>
          <a:p>
            <a:endParaRPr kumimoji="0" lang="ja-JP" altLang="en-US" sz="1350">
              <a:solidFill>
                <a:prstClr val="black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0000">
                <a:schemeClr val="bg1">
                  <a:alpha val="0"/>
                </a:schemeClr>
              </a:gs>
            </a:gsLst>
            <a:lin ang="16200000" scaled="1"/>
            <a:tileRect/>
          </a:gradFill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ja-JP" altLang="en-US" sz="1350" dirty="0">
              <a:solidFill>
                <a:prstClr val="white"/>
              </a:solidFill>
            </a:endParaRPr>
          </a:p>
        </p:txBody>
      </p:sp>
      <p:grpSp>
        <p:nvGrpSpPr>
          <p:cNvPr id="2" name="グループ化 1"/>
          <p:cNvGrpSpPr>
            <a:grpSpLocks/>
          </p:cNvGrpSpPr>
          <p:nvPr/>
        </p:nvGrpSpPr>
        <p:grpSpPr bwMode="auto">
          <a:xfrm>
            <a:off x="357159" y="4143382"/>
            <a:ext cx="6358014" cy="71439"/>
            <a:chOff x="119" y="877"/>
            <a:chExt cx="5239" cy="71"/>
          </a:xfrm>
          <a:gradFill>
            <a:gsLst>
              <a:gs pos="0">
                <a:schemeClr val="accent1">
                  <a:alpha val="40000"/>
                </a:schemeClr>
              </a:gs>
              <a:gs pos="50000">
                <a:schemeClr val="accent1">
                  <a:alpha val="7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</p:grpSpPr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5347" y="895"/>
              <a:ext cx="11" cy="12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1" y="12"/>
                </a:cxn>
              </a:cxnLst>
              <a:rect l="0" t="0" r="0" b="0"/>
              <a:pathLst>
                <a:path w="11" h="12">
                  <a:moveTo>
                    <a:pt x="11" y="12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1" y="1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" name="フリーフォーム 11"/>
            <p:cNvSpPr>
              <a:spLocks/>
            </p:cNvSpPr>
            <p:nvPr/>
          </p:nvSpPr>
          <p:spPr bwMode="auto">
            <a:xfrm>
              <a:off x="119" y="877"/>
              <a:ext cx="5187" cy="71"/>
            </a:xfrm>
            <a:custGeom>
              <a:avLst/>
              <a:gdLst/>
              <a:ahLst/>
              <a:cxnLst>
                <a:cxn ang="0">
                  <a:pos x="5187" y="18"/>
                </a:cxn>
                <a:cxn ang="0">
                  <a:pos x="5181" y="18"/>
                </a:cxn>
                <a:cxn ang="0">
                  <a:pos x="4946" y="12"/>
                </a:cxn>
                <a:cxn ang="0">
                  <a:pos x="4500" y="0"/>
                </a:cxn>
                <a:cxn ang="0">
                  <a:pos x="3544" y="12"/>
                </a:cxn>
                <a:cxn ang="0">
                  <a:pos x="3339" y="18"/>
                </a:cxn>
                <a:cxn ang="0">
                  <a:pos x="2916" y="18"/>
                </a:cxn>
                <a:cxn ang="0">
                  <a:pos x="2488" y="18"/>
                </a:cxn>
                <a:cxn ang="0">
                  <a:pos x="2236" y="12"/>
                </a:cxn>
                <a:cxn ang="0">
                  <a:pos x="1954" y="18"/>
                </a:cxn>
                <a:cxn ang="0">
                  <a:pos x="1256" y="18"/>
                </a:cxn>
                <a:cxn ang="0">
                  <a:pos x="628" y="18"/>
                </a:cxn>
                <a:cxn ang="0">
                  <a:pos x="259" y="18"/>
                </a:cxn>
                <a:cxn ang="0">
                  <a:pos x="42" y="18"/>
                </a:cxn>
                <a:cxn ang="0">
                  <a:pos x="0" y="18"/>
                </a:cxn>
                <a:cxn ang="0">
                  <a:pos x="30" y="41"/>
                </a:cxn>
                <a:cxn ang="0">
                  <a:pos x="59" y="53"/>
                </a:cxn>
                <a:cxn ang="0">
                  <a:pos x="218" y="65"/>
                </a:cxn>
                <a:cxn ang="0">
                  <a:pos x="564" y="65"/>
                </a:cxn>
                <a:cxn ang="0">
                  <a:pos x="1244" y="71"/>
                </a:cxn>
                <a:cxn ang="0">
                  <a:pos x="1884" y="65"/>
                </a:cxn>
                <a:cxn ang="0">
                  <a:pos x="2552" y="71"/>
                </a:cxn>
                <a:cxn ang="0">
                  <a:pos x="3632" y="71"/>
                </a:cxn>
                <a:cxn ang="0">
                  <a:pos x="4037" y="71"/>
                </a:cxn>
                <a:cxn ang="0">
                  <a:pos x="4395" y="65"/>
                </a:cxn>
                <a:cxn ang="0">
                  <a:pos x="4559" y="53"/>
                </a:cxn>
                <a:cxn ang="0">
                  <a:pos x="4864" y="53"/>
                </a:cxn>
                <a:cxn ang="0">
                  <a:pos x="4999" y="41"/>
                </a:cxn>
                <a:cxn ang="0">
                  <a:pos x="5093" y="65"/>
                </a:cxn>
                <a:cxn ang="0">
                  <a:pos x="5134" y="71"/>
                </a:cxn>
                <a:cxn ang="0">
                  <a:pos x="5157" y="30"/>
                </a:cxn>
                <a:cxn ang="0">
                  <a:pos x="5128" y="12"/>
                </a:cxn>
                <a:cxn ang="0">
                  <a:pos x="5040" y="0"/>
                </a:cxn>
                <a:cxn ang="0">
                  <a:pos x="5169" y="18"/>
                </a:cxn>
                <a:cxn ang="0">
                  <a:pos x="2271" y="65"/>
                </a:cxn>
                <a:cxn ang="0">
                  <a:pos x="922" y="65"/>
                </a:cxn>
                <a:cxn ang="0">
                  <a:pos x="470" y="53"/>
                </a:cxn>
                <a:cxn ang="0">
                  <a:pos x="781" y="53"/>
                </a:cxn>
                <a:cxn ang="0">
                  <a:pos x="1432" y="53"/>
                </a:cxn>
                <a:cxn ang="0">
                  <a:pos x="1796" y="53"/>
                </a:cxn>
                <a:cxn ang="0">
                  <a:pos x="2089" y="53"/>
                </a:cxn>
                <a:cxn ang="0">
                  <a:pos x="2312" y="53"/>
                </a:cxn>
                <a:cxn ang="0">
                  <a:pos x="2687" y="65"/>
                </a:cxn>
                <a:cxn ang="0">
                  <a:pos x="3210" y="65"/>
                </a:cxn>
                <a:cxn ang="0">
                  <a:pos x="3784" y="53"/>
                </a:cxn>
                <a:cxn ang="0">
                  <a:pos x="4160" y="53"/>
                </a:cxn>
                <a:cxn ang="0">
                  <a:pos x="3796" y="71"/>
                </a:cxn>
              </a:cxnLst>
              <a:rect l="0" t="0" r="0" b="0"/>
              <a:pathLst>
                <a:path w="5187" h="71">
                  <a:moveTo>
                    <a:pt x="5169" y="18"/>
                  </a:moveTo>
                  <a:lnTo>
                    <a:pt x="5187" y="18"/>
                  </a:lnTo>
                  <a:lnTo>
                    <a:pt x="5181" y="18"/>
                  </a:lnTo>
                  <a:lnTo>
                    <a:pt x="5181" y="18"/>
                  </a:lnTo>
                  <a:lnTo>
                    <a:pt x="5169" y="18"/>
                  </a:lnTo>
                  <a:lnTo>
                    <a:pt x="4946" y="12"/>
                  </a:lnTo>
                  <a:lnTo>
                    <a:pt x="4729" y="12"/>
                  </a:lnTo>
                  <a:lnTo>
                    <a:pt x="4500" y="0"/>
                  </a:lnTo>
                  <a:lnTo>
                    <a:pt x="3931" y="18"/>
                  </a:lnTo>
                  <a:lnTo>
                    <a:pt x="3544" y="12"/>
                  </a:lnTo>
                  <a:lnTo>
                    <a:pt x="3438" y="18"/>
                  </a:lnTo>
                  <a:lnTo>
                    <a:pt x="3339" y="18"/>
                  </a:lnTo>
                  <a:lnTo>
                    <a:pt x="3198" y="18"/>
                  </a:lnTo>
                  <a:lnTo>
                    <a:pt x="2916" y="18"/>
                  </a:lnTo>
                  <a:lnTo>
                    <a:pt x="2699" y="18"/>
                  </a:lnTo>
                  <a:lnTo>
                    <a:pt x="2488" y="18"/>
                  </a:lnTo>
                  <a:lnTo>
                    <a:pt x="2330" y="18"/>
                  </a:lnTo>
                  <a:lnTo>
                    <a:pt x="2236" y="12"/>
                  </a:lnTo>
                  <a:lnTo>
                    <a:pt x="2019" y="12"/>
                  </a:lnTo>
                  <a:lnTo>
                    <a:pt x="1954" y="18"/>
                  </a:lnTo>
                  <a:lnTo>
                    <a:pt x="1596" y="18"/>
                  </a:lnTo>
                  <a:lnTo>
                    <a:pt x="1256" y="18"/>
                  </a:lnTo>
                  <a:lnTo>
                    <a:pt x="910" y="18"/>
                  </a:lnTo>
                  <a:lnTo>
                    <a:pt x="628" y="18"/>
                  </a:lnTo>
                  <a:lnTo>
                    <a:pt x="394" y="18"/>
                  </a:lnTo>
                  <a:lnTo>
                    <a:pt x="259" y="18"/>
                  </a:lnTo>
                  <a:lnTo>
                    <a:pt x="188" y="18"/>
                  </a:lnTo>
                  <a:lnTo>
                    <a:pt x="4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30" y="41"/>
                  </a:lnTo>
                  <a:lnTo>
                    <a:pt x="47" y="53"/>
                  </a:lnTo>
                  <a:lnTo>
                    <a:pt x="59" y="53"/>
                  </a:lnTo>
                  <a:lnTo>
                    <a:pt x="94" y="65"/>
                  </a:lnTo>
                  <a:lnTo>
                    <a:pt x="218" y="65"/>
                  </a:lnTo>
                  <a:lnTo>
                    <a:pt x="282" y="65"/>
                  </a:lnTo>
                  <a:lnTo>
                    <a:pt x="564" y="65"/>
                  </a:lnTo>
                  <a:lnTo>
                    <a:pt x="816" y="71"/>
                  </a:lnTo>
                  <a:lnTo>
                    <a:pt x="1244" y="71"/>
                  </a:lnTo>
                  <a:lnTo>
                    <a:pt x="1526" y="71"/>
                  </a:lnTo>
                  <a:lnTo>
                    <a:pt x="1884" y="65"/>
                  </a:lnTo>
                  <a:lnTo>
                    <a:pt x="2230" y="71"/>
                  </a:lnTo>
                  <a:lnTo>
                    <a:pt x="2552" y="71"/>
                  </a:lnTo>
                  <a:lnTo>
                    <a:pt x="3022" y="71"/>
                  </a:lnTo>
                  <a:lnTo>
                    <a:pt x="3632" y="71"/>
                  </a:lnTo>
                  <a:lnTo>
                    <a:pt x="3849" y="71"/>
                  </a:lnTo>
                  <a:lnTo>
                    <a:pt x="4037" y="71"/>
                  </a:lnTo>
                  <a:lnTo>
                    <a:pt x="4307" y="65"/>
                  </a:lnTo>
                  <a:lnTo>
                    <a:pt x="4395" y="65"/>
                  </a:lnTo>
                  <a:lnTo>
                    <a:pt x="4447" y="53"/>
                  </a:lnTo>
                  <a:lnTo>
                    <a:pt x="4559" y="53"/>
                  </a:lnTo>
                  <a:lnTo>
                    <a:pt x="4770" y="53"/>
                  </a:lnTo>
                  <a:lnTo>
                    <a:pt x="4864" y="53"/>
                  </a:lnTo>
                  <a:lnTo>
                    <a:pt x="4928" y="41"/>
                  </a:lnTo>
                  <a:lnTo>
                    <a:pt x="4999" y="41"/>
                  </a:lnTo>
                  <a:lnTo>
                    <a:pt x="5052" y="53"/>
                  </a:lnTo>
                  <a:lnTo>
                    <a:pt x="5093" y="65"/>
                  </a:lnTo>
                  <a:lnTo>
                    <a:pt x="5116" y="71"/>
                  </a:lnTo>
                  <a:lnTo>
                    <a:pt x="5134" y="71"/>
                  </a:lnTo>
                  <a:lnTo>
                    <a:pt x="5146" y="65"/>
                  </a:lnTo>
                  <a:lnTo>
                    <a:pt x="5157" y="30"/>
                  </a:lnTo>
                  <a:lnTo>
                    <a:pt x="5157" y="18"/>
                  </a:lnTo>
                  <a:lnTo>
                    <a:pt x="5128" y="12"/>
                  </a:lnTo>
                  <a:lnTo>
                    <a:pt x="5081" y="0"/>
                  </a:lnTo>
                  <a:lnTo>
                    <a:pt x="5040" y="0"/>
                  </a:lnTo>
                  <a:lnTo>
                    <a:pt x="4946" y="12"/>
                  </a:lnTo>
                  <a:lnTo>
                    <a:pt x="5169" y="18"/>
                  </a:lnTo>
                  <a:lnTo>
                    <a:pt x="3796" y="71"/>
                  </a:lnTo>
                  <a:lnTo>
                    <a:pt x="2271" y="65"/>
                  </a:lnTo>
                  <a:lnTo>
                    <a:pt x="1367" y="65"/>
                  </a:lnTo>
                  <a:lnTo>
                    <a:pt x="922" y="65"/>
                  </a:lnTo>
                  <a:lnTo>
                    <a:pt x="446" y="53"/>
                  </a:lnTo>
                  <a:lnTo>
                    <a:pt x="470" y="53"/>
                  </a:lnTo>
                  <a:lnTo>
                    <a:pt x="593" y="53"/>
                  </a:lnTo>
                  <a:lnTo>
                    <a:pt x="781" y="53"/>
                  </a:lnTo>
                  <a:lnTo>
                    <a:pt x="1209" y="53"/>
                  </a:lnTo>
                  <a:lnTo>
                    <a:pt x="1432" y="53"/>
                  </a:lnTo>
                  <a:lnTo>
                    <a:pt x="1579" y="53"/>
                  </a:lnTo>
                  <a:lnTo>
                    <a:pt x="1796" y="53"/>
                  </a:lnTo>
                  <a:lnTo>
                    <a:pt x="1978" y="53"/>
                  </a:lnTo>
                  <a:lnTo>
                    <a:pt x="2089" y="53"/>
                  </a:lnTo>
                  <a:lnTo>
                    <a:pt x="2165" y="53"/>
                  </a:lnTo>
                  <a:lnTo>
                    <a:pt x="2312" y="53"/>
                  </a:lnTo>
                  <a:lnTo>
                    <a:pt x="2605" y="65"/>
                  </a:lnTo>
                  <a:lnTo>
                    <a:pt x="2687" y="65"/>
                  </a:lnTo>
                  <a:lnTo>
                    <a:pt x="2863" y="53"/>
                  </a:lnTo>
                  <a:lnTo>
                    <a:pt x="3210" y="65"/>
                  </a:lnTo>
                  <a:lnTo>
                    <a:pt x="3597" y="53"/>
                  </a:lnTo>
                  <a:lnTo>
                    <a:pt x="3784" y="53"/>
                  </a:lnTo>
                  <a:lnTo>
                    <a:pt x="4048" y="53"/>
                  </a:lnTo>
                  <a:lnTo>
                    <a:pt x="4160" y="53"/>
                  </a:lnTo>
                  <a:lnTo>
                    <a:pt x="4236" y="53"/>
                  </a:lnTo>
                  <a:lnTo>
                    <a:pt x="3796" y="71"/>
                  </a:lnTo>
                  <a:lnTo>
                    <a:pt x="5169" y="1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23" name="タイトル 22"/>
          <p:cNvSpPr>
            <a:spLocks noGrp="1"/>
          </p:cNvSpPr>
          <p:nvPr>
            <p:ph type="ctrTitle"/>
          </p:nvPr>
        </p:nvSpPr>
        <p:spPr>
          <a:xfrm>
            <a:off x="285720" y="2500307"/>
            <a:ext cx="6429420" cy="1512888"/>
          </a:xfrm>
        </p:spPr>
        <p:txBody>
          <a:bodyPr anchor="b"/>
          <a:lstStyle>
            <a:lvl1pPr fontAlgn="auto">
              <a:defRPr/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21" name="サブタイトル 20"/>
          <p:cNvSpPr>
            <a:spLocks noGrp="1"/>
          </p:cNvSpPr>
          <p:nvPr>
            <p:ph type="subTitle" idx="1"/>
          </p:nvPr>
        </p:nvSpPr>
        <p:spPr>
          <a:xfrm>
            <a:off x="300030" y="4314838"/>
            <a:ext cx="6400800" cy="1185875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ja-JP" altLang="en-US"/>
              <a:t>マスター サブタイトルの書式設定</a:t>
            </a:r>
            <a:endParaRPr kumimoji="0" lang="en-US"/>
          </a:p>
        </p:txBody>
      </p:sp>
      <p:sp>
        <p:nvSpPr>
          <p:cNvPr id="29" name="日付プレースホルダー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srgbClr val="000049"/>
                </a:solidFill>
              </a:rPr>
              <a:pPr/>
              <a:t>10/12/2019</a:t>
            </a:fld>
            <a:endParaRPr lang="en-US">
              <a:solidFill>
                <a:srgbClr val="000049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49"/>
              </a:solidFill>
            </a:endParaRPr>
          </a:p>
        </p:txBody>
      </p:sp>
      <p:sp>
        <p:nvSpPr>
          <p:cNvPr id="14" name="スライド番号プレースホルダー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srgbClr val="000049"/>
                </a:solidFill>
              </a:rPr>
              <a:pPr/>
              <a:t>‹#›</a:t>
            </a:fld>
            <a:endParaRPr lang="en-US">
              <a:solidFill>
                <a:srgbClr val="000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75674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srgbClr val="000049"/>
                </a:solidFill>
              </a:rPr>
              <a:pPr/>
              <a:t>10/12/2019</a:t>
            </a:fld>
            <a:endParaRPr lang="en-US">
              <a:solidFill>
                <a:srgbClr val="000049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49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srgbClr val="000049"/>
                </a:solidFill>
              </a:rPr>
              <a:pPr/>
              <a:t>‹#›</a:t>
            </a:fld>
            <a:endParaRPr lang="en-US">
              <a:solidFill>
                <a:srgbClr val="000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30309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 12"/>
          <p:cNvSpPr>
            <a:spLocks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507" y="31"/>
              </a:cxn>
              <a:cxn ang="0">
                <a:pos x="2276" y="2364"/>
              </a:cxn>
              <a:cxn ang="0">
                <a:pos x="1595" y="73"/>
              </a:cxn>
              <a:cxn ang="0">
                <a:pos x="1611" y="431"/>
              </a:cxn>
              <a:cxn ang="0">
                <a:pos x="1247" y="702"/>
              </a:cxn>
              <a:cxn ang="0">
                <a:pos x="1148" y="816"/>
              </a:cxn>
              <a:cxn ang="0">
                <a:pos x="3304" y="1476"/>
              </a:cxn>
              <a:cxn ang="0">
                <a:pos x="1460" y="400"/>
              </a:cxn>
              <a:cxn ang="0">
                <a:pos x="11" y="982"/>
              </a:cxn>
              <a:cxn ang="0">
                <a:pos x="3881" y="192"/>
              </a:cxn>
              <a:cxn ang="0">
                <a:pos x="2790" y="395"/>
              </a:cxn>
              <a:cxn ang="0">
                <a:pos x="3372" y="1003"/>
              </a:cxn>
              <a:cxn ang="0">
                <a:pos x="3408" y="1013"/>
              </a:cxn>
              <a:cxn ang="0">
                <a:pos x="3491" y="1179"/>
              </a:cxn>
              <a:cxn ang="0">
                <a:pos x="3341" y="1642"/>
              </a:cxn>
              <a:cxn ang="0">
                <a:pos x="3169" y="2057"/>
              </a:cxn>
              <a:cxn ang="0">
                <a:pos x="3013" y="2359"/>
              </a:cxn>
              <a:cxn ang="0">
                <a:pos x="317" y="2343"/>
              </a:cxn>
              <a:cxn ang="0">
                <a:pos x="327" y="2696"/>
              </a:cxn>
              <a:cxn ang="0">
                <a:pos x="2665" y="2852"/>
              </a:cxn>
              <a:cxn ang="0">
                <a:pos x="4385" y="3065"/>
              </a:cxn>
              <a:cxn ang="0">
                <a:pos x="4219" y="2411"/>
              </a:cxn>
              <a:cxn ang="0">
                <a:pos x="4328" y="1455"/>
              </a:cxn>
              <a:cxn ang="0">
                <a:pos x="4193" y="1366"/>
              </a:cxn>
              <a:cxn ang="0">
                <a:pos x="4182" y="769"/>
              </a:cxn>
              <a:cxn ang="0">
                <a:pos x="4369" y="515"/>
              </a:cxn>
              <a:cxn ang="0">
                <a:pos x="307" y="2925"/>
              </a:cxn>
              <a:cxn ang="0">
                <a:pos x="4317" y="2811"/>
              </a:cxn>
              <a:cxn ang="0">
                <a:pos x="3855" y="270"/>
              </a:cxn>
              <a:cxn ang="0">
                <a:pos x="4292" y="2889"/>
              </a:cxn>
              <a:cxn ang="0">
                <a:pos x="4203" y="2717"/>
              </a:cxn>
              <a:cxn ang="0">
                <a:pos x="4027" y="2551"/>
              </a:cxn>
              <a:cxn ang="0">
                <a:pos x="348" y="1190"/>
              </a:cxn>
              <a:cxn ang="0">
                <a:pos x="790" y="634"/>
              </a:cxn>
              <a:cxn ang="0">
                <a:pos x="172" y="650"/>
              </a:cxn>
              <a:cxn ang="0">
                <a:pos x="78" y="1341"/>
              </a:cxn>
              <a:cxn ang="0">
                <a:pos x="509" y="857"/>
              </a:cxn>
              <a:cxn ang="0">
                <a:pos x="218" y="946"/>
              </a:cxn>
              <a:cxn ang="0">
                <a:pos x="333" y="1938"/>
              </a:cxn>
              <a:cxn ang="0">
                <a:pos x="244" y="1377"/>
              </a:cxn>
              <a:cxn ang="0">
                <a:pos x="629" y="1122"/>
              </a:cxn>
              <a:cxn ang="0">
                <a:pos x="795" y="587"/>
              </a:cxn>
              <a:cxn ang="0">
                <a:pos x="198" y="1341"/>
              </a:cxn>
              <a:cxn ang="0">
                <a:pos x="3865" y="99"/>
              </a:cxn>
              <a:cxn ang="0">
                <a:pos x="3315" y="899"/>
              </a:cxn>
              <a:cxn ang="0">
                <a:pos x="2276" y="2364"/>
              </a:cxn>
              <a:cxn ang="0">
                <a:pos x="3777" y="37"/>
              </a:cxn>
              <a:cxn ang="0">
                <a:pos x="125" y="1481"/>
              </a:cxn>
              <a:cxn ang="0">
                <a:pos x="114" y="1382"/>
              </a:cxn>
              <a:cxn ang="0">
                <a:pos x="2276" y="2364"/>
              </a:cxn>
              <a:cxn ang="0">
                <a:pos x="847" y="774"/>
              </a:cxn>
              <a:cxn ang="0">
                <a:pos x="1091" y="759"/>
              </a:cxn>
              <a:cxn ang="0">
                <a:pos x="1148" y="743"/>
              </a:cxn>
              <a:cxn ang="0">
                <a:pos x="889" y="831"/>
              </a:cxn>
              <a:cxn ang="0">
                <a:pos x="1018" y="857"/>
              </a:cxn>
              <a:cxn ang="0">
                <a:pos x="915" y="702"/>
              </a:cxn>
              <a:cxn ang="0">
                <a:pos x="1387" y="151"/>
              </a:cxn>
              <a:cxn ang="0">
                <a:pos x="1294" y="322"/>
              </a:cxn>
              <a:cxn ang="0">
                <a:pos x="1356" y="535"/>
              </a:cxn>
              <a:cxn ang="0">
                <a:pos x="1231" y="374"/>
              </a:cxn>
              <a:cxn ang="0">
                <a:pos x="1024" y="489"/>
              </a:cxn>
              <a:cxn ang="0">
                <a:pos x="1231" y="753"/>
              </a:cxn>
              <a:cxn ang="0">
                <a:pos x="1237" y="535"/>
              </a:cxn>
            </a:cxnLst>
            <a:rect l="0" t="0" r="0" b="0"/>
            <a:pathLst>
              <a:path w="4395" h="3107">
                <a:moveTo>
                  <a:pt x="2276" y="2364"/>
                </a:moveTo>
                <a:lnTo>
                  <a:pt x="2291" y="2380"/>
                </a:lnTo>
                <a:lnTo>
                  <a:pt x="2322" y="2385"/>
                </a:lnTo>
                <a:lnTo>
                  <a:pt x="2354" y="2390"/>
                </a:lnTo>
                <a:lnTo>
                  <a:pt x="2385" y="2380"/>
                </a:lnTo>
                <a:lnTo>
                  <a:pt x="2364" y="2369"/>
                </a:lnTo>
                <a:lnTo>
                  <a:pt x="2333" y="2369"/>
                </a:lnTo>
                <a:lnTo>
                  <a:pt x="2302" y="2364"/>
                </a:lnTo>
                <a:lnTo>
                  <a:pt x="2281" y="2364"/>
                </a:lnTo>
                <a:lnTo>
                  <a:pt x="2271" y="2364"/>
                </a:lnTo>
                <a:lnTo>
                  <a:pt x="2271" y="2364"/>
                </a:lnTo>
                <a:lnTo>
                  <a:pt x="2276" y="2364"/>
                </a:lnTo>
                <a:lnTo>
                  <a:pt x="2286" y="135"/>
                </a:lnTo>
                <a:lnTo>
                  <a:pt x="2302" y="130"/>
                </a:lnTo>
                <a:lnTo>
                  <a:pt x="2312" y="125"/>
                </a:lnTo>
                <a:lnTo>
                  <a:pt x="2317" y="135"/>
                </a:lnTo>
                <a:lnTo>
                  <a:pt x="2328" y="130"/>
                </a:lnTo>
                <a:lnTo>
                  <a:pt x="2343" y="151"/>
                </a:lnTo>
                <a:lnTo>
                  <a:pt x="2343" y="156"/>
                </a:lnTo>
                <a:lnTo>
                  <a:pt x="2348" y="151"/>
                </a:lnTo>
                <a:lnTo>
                  <a:pt x="2348" y="146"/>
                </a:lnTo>
                <a:lnTo>
                  <a:pt x="2348" y="140"/>
                </a:lnTo>
                <a:lnTo>
                  <a:pt x="2343" y="125"/>
                </a:lnTo>
                <a:lnTo>
                  <a:pt x="2354" y="125"/>
                </a:lnTo>
                <a:lnTo>
                  <a:pt x="2364" y="135"/>
                </a:lnTo>
                <a:lnTo>
                  <a:pt x="2369" y="135"/>
                </a:lnTo>
                <a:lnTo>
                  <a:pt x="2374" y="130"/>
                </a:lnTo>
                <a:lnTo>
                  <a:pt x="2374" y="125"/>
                </a:lnTo>
                <a:lnTo>
                  <a:pt x="2374" y="120"/>
                </a:lnTo>
                <a:lnTo>
                  <a:pt x="2364" y="114"/>
                </a:lnTo>
                <a:lnTo>
                  <a:pt x="2380" y="104"/>
                </a:lnTo>
                <a:lnTo>
                  <a:pt x="2364" y="99"/>
                </a:lnTo>
                <a:lnTo>
                  <a:pt x="2359" y="99"/>
                </a:lnTo>
                <a:lnTo>
                  <a:pt x="2348" y="104"/>
                </a:lnTo>
                <a:lnTo>
                  <a:pt x="2354" y="89"/>
                </a:lnTo>
                <a:lnTo>
                  <a:pt x="2328" y="94"/>
                </a:lnTo>
                <a:lnTo>
                  <a:pt x="2322" y="89"/>
                </a:lnTo>
                <a:lnTo>
                  <a:pt x="2322" y="78"/>
                </a:lnTo>
                <a:lnTo>
                  <a:pt x="2312" y="78"/>
                </a:lnTo>
                <a:lnTo>
                  <a:pt x="2297" y="78"/>
                </a:lnTo>
                <a:lnTo>
                  <a:pt x="2297" y="83"/>
                </a:lnTo>
                <a:lnTo>
                  <a:pt x="2297" y="89"/>
                </a:lnTo>
                <a:lnTo>
                  <a:pt x="2302" y="94"/>
                </a:lnTo>
                <a:lnTo>
                  <a:pt x="2286" y="109"/>
                </a:lnTo>
                <a:lnTo>
                  <a:pt x="2302" y="104"/>
                </a:lnTo>
                <a:lnTo>
                  <a:pt x="2297" y="109"/>
                </a:lnTo>
                <a:lnTo>
                  <a:pt x="2286" y="135"/>
                </a:lnTo>
                <a:lnTo>
                  <a:pt x="2276" y="2364"/>
                </a:lnTo>
                <a:lnTo>
                  <a:pt x="2338" y="302"/>
                </a:lnTo>
                <a:lnTo>
                  <a:pt x="2328" y="312"/>
                </a:lnTo>
                <a:lnTo>
                  <a:pt x="2322" y="312"/>
                </a:lnTo>
                <a:lnTo>
                  <a:pt x="2328" y="302"/>
                </a:lnTo>
                <a:lnTo>
                  <a:pt x="2322" y="302"/>
                </a:lnTo>
                <a:lnTo>
                  <a:pt x="2317" y="302"/>
                </a:lnTo>
                <a:lnTo>
                  <a:pt x="2322" y="296"/>
                </a:lnTo>
                <a:lnTo>
                  <a:pt x="2328" y="291"/>
                </a:lnTo>
                <a:lnTo>
                  <a:pt x="2317" y="296"/>
                </a:lnTo>
                <a:lnTo>
                  <a:pt x="2317" y="291"/>
                </a:lnTo>
                <a:lnTo>
                  <a:pt x="2307" y="302"/>
                </a:lnTo>
                <a:lnTo>
                  <a:pt x="2302" y="312"/>
                </a:lnTo>
                <a:lnTo>
                  <a:pt x="2297" y="312"/>
                </a:lnTo>
                <a:lnTo>
                  <a:pt x="2297" y="317"/>
                </a:lnTo>
                <a:lnTo>
                  <a:pt x="2302" y="317"/>
                </a:lnTo>
                <a:lnTo>
                  <a:pt x="2302" y="322"/>
                </a:lnTo>
                <a:lnTo>
                  <a:pt x="2307" y="322"/>
                </a:lnTo>
                <a:lnTo>
                  <a:pt x="2307" y="327"/>
                </a:lnTo>
                <a:lnTo>
                  <a:pt x="2307" y="333"/>
                </a:lnTo>
                <a:lnTo>
                  <a:pt x="2317" y="327"/>
                </a:lnTo>
                <a:lnTo>
                  <a:pt x="2317" y="322"/>
                </a:lnTo>
                <a:lnTo>
                  <a:pt x="2328" y="327"/>
                </a:lnTo>
                <a:lnTo>
                  <a:pt x="2328" y="333"/>
                </a:lnTo>
                <a:lnTo>
                  <a:pt x="2328" y="327"/>
                </a:lnTo>
                <a:lnTo>
                  <a:pt x="2328" y="322"/>
                </a:lnTo>
                <a:lnTo>
                  <a:pt x="2328" y="317"/>
                </a:lnTo>
                <a:lnTo>
                  <a:pt x="2322" y="317"/>
                </a:lnTo>
                <a:lnTo>
                  <a:pt x="2338" y="312"/>
                </a:lnTo>
                <a:lnTo>
                  <a:pt x="2338" y="302"/>
                </a:lnTo>
                <a:lnTo>
                  <a:pt x="2276" y="2364"/>
                </a:lnTo>
                <a:lnTo>
                  <a:pt x="2390" y="78"/>
                </a:lnTo>
                <a:lnTo>
                  <a:pt x="2369" y="83"/>
                </a:lnTo>
                <a:lnTo>
                  <a:pt x="2390" y="89"/>
                </a:lnTo>
                <a:lnTo>
                  <a:pt x="2390" y="78"/>
                </a:lnTo>
                <a:lnTo>
                  <a:pt x="2276" y="2364"/>
                </a:lnTo>
                <a:lnTo>
                  <a:pt x="2359" y="83"/>
                </a:lnTo>
                <a:lnTo>
                  <a:pt x="2354" y="89"/>
                </a:lnTo>
                <a:lnTo>
                  <a:pt x="2369" y="83"/>
                </a:lnTo>
                <a:lnTo>
                  <a:pt x="2359" y="83"/>
                </a:lnTo>
                <a:lnTo>
                  <a:pt x="2276" y="2364"/>
                </a:lnTo>
                <a:lnTo>
                  <a:pt x="1481" y="47"/>
                </a:lnTo>
                <a:lnTo>
                  <a:pt x="1481" y="52"/>
                </a:lnTo>
                <a:lnTo>
                  <a:pt x="1486" y="52"/>
                </a:lnTo>
                <a:lnTo>
                  <a:pt x="1486" y="57"/>
                </a:lnTo>
                <a:lnTo>
                  <a:pt x="1486" y="52"/>
                </a:lnTo>
                <a:lnTo>
                  <a:pt x="1491" y="52"/>
                </a:lnTo>
                <a:lnTo>
                  <a:pt x="1496" y="47"/>
                </a:lnTo>
                <a:lnTo>
                  <a:pt x="1502" y="47"/>
                </a:lnTo>
                <a:lnTo>
                  <a:pt x="1496" y="52"/>
                </a:lnTo>
                <a:lnTo>
                  <a:pt x="1502" y="52"/>
                </a:lnTo>
                <a:lnTo>
                  <a:pt x="1507" y="52"/>
                </a:lnTo>
                <a:lnTo>
                  <a:pt x="1507" y="47"/>
                </a:lnTo>
                <a:lnTo>
                  <a:pt x="1512" y="47"/>
                </a:lnTo>
                <a:lnTo>
                  <a:pt x="1517" y="42"/>
                </a:lnTo>
                <a:lnTo>
                  <a:pt x="1517" y="37"/>
                </a:lnTo>
                <a:lnTo>
                  <a:pt x="1507" y="37"/>
                </a:lnTo>
                <a:lnTo>
                  <a:pt x="1507" y="31"/>
                </a:lnTo>
                <a:lnTo>
                  <a:pt x="1502" y="26"/>
                </a:lnTo>
                <a:lnTo>
                  <a:pt x="1496" y="31"/>
                </a:lnTo>
                <a:lnTo>
                  <a:pt x="1491" y="31"/>
                </a:lnTo>
                <a:lnTo>
                  <a:pt x="1486" y="37"/>
                </a:lnTo>
                <a:lnTo>
                  <a:pt x="1481" y="47"/>
                </a:lnTo>
                <a:lnTo>
                  <a:pt x="2276" y="2364"/>
                </a:lnTo>
                <a:lnTo>
                  <a:pt x="1476" y="172"/>
                </a:lnTo>
                <a:lnTo>
                  <a:pt x="1486" y="172"/>
                </a:lnTo>
                <a:lnTo>
                  <a:pt x="1491" y="166"/>
                </a:lnTo>
                <a:lnTo>
                  <a:pt x="1486" y="161"/>
                </a:lnTo>
                <a:lnTo>
                  <a:pt x="1476" y="166"/>
                </a:lnTo>
                <a:lnTo>
                  <a:pt x="1476" y="172"/>
                </a:lnTo>
                <a:lnTo>
                  <a:pt x="2276" y="2364"/>
                </a:lnTo>
                <a:lnTo>
                  <a:pt x="2686" y="2250"/>
                </a:lnTo>
                <a:lnTo>
                  <a:pt x="2702" y="2234"/>
                </a:lnTo>
                <a:lnTo>
                  <a:pt x="2702" y="2229"/>
                </a:lnTo>
                <a:lnTo>
                  <a:pt x="2691" y="2224"/>
                </a:lnTo>
                <a:lnTo>
                  <a:pt x="2681" y="2218"/>
                </a:lnTo>
                <a:lnTo>
                  <a:pt x="2681" y="2213"/>
                </a:lnTo>
                <a:lnTo>
                  <a:pt x="2686" y="2208"/>
                </a:lnTo>
                <a:lnTo>
                  <a:pt x="2671" y="2218"/>
                </a:lnTo>
                <a:lnTo>
                  <a:pt x="2660" y="2229"/>
                </a:lnTo>
                <a:lnTo>
                  <a:pt x="2655" y="2239"/>
                </a:lnTo>
                <a:lnTo>
                  <a:pt x="2660" y="2250"/>
                </a:lnTo>
                <a:lnTo>
                  <a:pt x="2671" y="2250"/>
                </a:lnTo>
                <a:lnTo>
                  <a:pt x="2686" y="2250"/>
                </a:lnTo>
                <a:lnTo>
                  <a:pt x="2276" y="2364"/>
                </a:lnTo>
                <a:lnTo>
                  <a:pt x="1683" y="21"/>
                </a:lnTo>
                <a:lnTo>
                  <a:pt x="1683" y="26"/>
                </a:lnTo>
                <a:lnTo>
                  <a:pt x="1683" y="31"/>
                </a:lnTo>
                <a:lnTo>
                  <a:pt x="1689" y="31"/>
                </a:lnTo>
                <a:lnTo>
                  <a:pt x="1689" y="37"/>
                </a:lnTo>
                <a:lnTo>
                  <a:pt x="1689" y="31"/>
                </a:lnTo>
                <a:lnTo>
                  <a:pt x="1694" y="37"/>
                </a:lnTo>
                <a:lnTo>
                  <a:pt x="1694" y="31"/>
                </a:lnTo>
                <a:lnTo>
                  <a:pt x="1699" y="37"/>
                </a:lnTo>
                <a:lnTo>
                  <a:pt x="1699" y="31"/>
                </a:lnTo>
                <a:lnTo>
                  <a:pt x="1704" y="31"/>
                </a:lnTo>
                <a:lnTo>
                  <a:pt x="1709" y="26"/>
                </a:lnTo>
                <a:lnTo>
                  <a:pt x="1709" y="21"/>
                </a:lnTo>
                <a:lnTo>
                  <a:pt x="1709" y="26"/>
                </a:lnTo>
                <a:lnTo>
                  <a:pt x="1715" y="21"/>
                </a:lnTo>
                <a:lnTo>
                  <a:pt x="1715" y="16"/>
                </a:lnTo>
                <a:lnTo>
                  <a:pt x="1715" y="11"/>
                </a:lnTo>
                <a:lnTo>
                  <a:pt x="1715" y="5"/>
                </a:lnTo>
                <a:lnTo>
                  <a:pt x="1709" y="5"/>
                </a:lnTo>
                <a:lnTo>
                  <a:pt x="1704" y="5"/>
                </a:lnTo>
                <a:lnTo>
                  <a:pt x="1699" y="11"/>
                </a:lnTo>
                <a:lnTo>
                  <a:pt x="1689" y="16"/>
                </a:lnTo>
                <a:lnTo>
                  <a:pt x="1683" y="21"/>
                </a:lnTo>
                <a:lnTo>
                  <a:pt x="2276" y="2364"/>
                </a:lnTo>
                <a:lnTo>
                  <a:pt x="1496" y="639"/>
                </a:lnTo>
                <a:lnTo>
                  <a:pt x="1496" y="644"/>
                </a:lnTo>
                <a:lnTo>
                  <a:pt x="1502" y="644"/>
                </a:lnTo>
                <a:lnTo>
                  <a:pt x="1507" y="639"/>
                </a:lnTo>
                <a:lnTo>
                  <a:pt x="1502" y="639"/>
                </a:lnTo>
                <a:lnTo>
                  <a:pt x="1496" y="639"/>
                </a:lnTo>
                <a:lnTo>
                  <a:pt x="2276" y="2364"/>
                </a:lnTo>
                <a:lnTo>
                  <a:pt x="1637" y="348"/>
                </a:lnTo>
                <a:lnTo>
                  <a:pt x="1642" y="353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64"/>
                </a:lnTo>
                <a:lnTo>
                  <a:pt x="1642" y="364"/>
                </a:lnTo>
                <a:lnTo>
                  <a:pt x="1642" y="369"/>
                </a:lnTo>
                <a:lnTo>
                  <a:pt x="1647" y="369"/>
                </a:lnTo>
                <a:lnTo>
                  <a:pt x="1647" y="374"/>
                </a:lnTo>
                <a:lnTo>
                  <a:pt x="1647" y="369"/>
                </a:lnTo>
                <a:lnTo>
                  <a:pt x="1647" y="374"/>
                </a:lnTo>
                <a:lnTo>
                  <a:pt x="1652" y="369"/>
                </a:lnTo>
                <a:lnTo>
                  <a:pt x="1652" y="374"/>
                </a:lnTo>
                <a:lnTo>
                  <a:pt x="1652" y="369"/>
                </a:lnTo>
                <a:lnTo>
                  <a:pt x="1657" y="369"/>
                </a:lnTo>
                <a:lnTo>
                  <a:pt x="1663" y="369"/>
                </a:lnTo>
                <a:lnTo>
                  <a:pt x="1668" y="369"/>
                </a:lnTo>
                <a:lnTo>
                  <a:pt x="1673" y="364"/>
                </a:lnTo>
                <a:lnTo>
                  <a:pt x="1673" y="369"/>
                </a:lnTo>
                <a:lnTo>
                  <a:pt x="1673" y="364"/>
                </a:lnTo>
                <a:lnTo>
                  <a:pt x="1678" y="364"/>
                </a:lnTo>
                <a:lnTo>
                  <a:pt x="1683" y="359"/>
                </a:lnTo>
                <a:lnTo>
                  <a:pt x="1689" y="353"/>
                </a:lnTo>
                <a:lnTo>
                  <a:pt x="1694" y="348"/>
                </a:lnTo>
                <a:lnTo>
                  <a:pt x="1689" y="343"/>
                </a:lnTo>
                <a:lnTo>
                  <a:pt x="1694" y="343"/>
                </a:lnTo>
                <a:lnTo>
                  <a:pt x="1694" y="338"/>
                </a:lnTo>
                <a:lnTo>
                  <a:pt x="1689" y="338"/>
                </a:lnTo>
                <a:lnTo>
                  <a:pt x="1689" y="333"/>
                </a:lnTo>
                <a:lnTo>
                  <a:pt x="1683" y="333"/>
                </a:lnTo>
                <a:lnTo>
                  <a:pt x="1678" y="327"/>
                </a:lnTo>
                <a:lnTo>
                  <a:pt x="1673" y="333"/>
                </a:lnTo>
                <a:lnTo>
                  <a:pt x="1673" y="327"/>
                </a:lnTo>
                <a:lnTo>
                  <a:pt x="1673" y="333"/>
                </a:lnTo>
                <a:lnTo>
                  <a:pt x="1668" y="333"/>
                </a:lnTo>
                <a:lnTo>
                  <a:pt x="1663" y="333"/>
                </a:lnTo>
                <a:lnTo>
                  <a:pt x="1657" y="338"/>
                </a:lnTo>
                <a:lnTo>
                  <a:pt x="1652" y="338"/>
                </a:lnTo>
                <a:lnTo>
                  <a:pt x="1647" y="338"/>
                </a:lnTo>
                <a:lnTo>
                  <a:pt x="1652" y="338"/>
                </a:lnTo>
                <a:lnTo>
                  <a:pt x="1652" y="343"/>
                </a:lnTo>
                <a:lnTo>
                  <a:pt x="1647" y="343"/>
                </a:lnTo>
                <a:lnTo>
                  <a:pt x="1637" y="343"/>
                </a:lnTo>
                <a:lnTo>
                  <a:pt x="1637" y="348"/>
                </a:lnTo>
                <a:lnTo>
                  <a:pt x="2276" y="2364"/>
                </a:lnTo>
                <a:lnTo>
                  <a:pt x="1580" y="203"/>
                </a:lnTo>
                <a:lnTo>
                  <a:pt x="1574" y="203"/>
                </a:lnTo>
                <a:lnTo>
                  <a:pt x="1574" y="208"/>
                </a:lnTo>
                <a:lnTo>
                  <a:pt x="1580" y="208"/>
                </a:lnTo>
                <a:lnTo>
                  <a:pt x="1580" y="203"/>
                </a:lnTo>
                <a:lnTo>
                  <a:pt x="2276" y="2364"/>
                </a:lnTo>
                <a:lnTo>
                  <a:pt x="3523" y="1185"/>
                </a:lnTo>
                <a:lnTo>
                  <a:pt x="3512" y="1195"/>
                </a:lnTo>
                <a:lnTo>
                  <a:pt x="3507" y="1195"/>
                </a:lnTo>
                <a:lnTo>
                  <a:pt x="3512" y="1195"/>
                </a:lnTo>
                <a:lnTo>
                  <a:pt x="3523" y="1185"/>
                </a:lnTo>
                <a:lnTo>
                  <a:pt x="2276" y="2364"/>
                </a:lnTo>
                <a:lnTo>
                  <a:pt x="1580" y="390"/>
                </a:lnTo>
                <a:lnTo>
                  <a:pt x="1564" y="390"/>
                </a:lnTo>
                <a:lnTo>
                  <a:pt x="1554" y="400"/>
                </a:lnTo>
                <a:lnTo>
                  <a:pt x="1559" y="400"/>
                </a:lnTo>
                <a:lnTo>
                  <a:pt x="1559" y="405"/>
                </a:lnTo>
                <a:lnTo>
                  <a:pt x="1559" y="400"/>
                </a:lnTo>
                <a:lnTo>
                  <a:pt x="1559" y="405"/>
                </a:lnTo>
                <a:lnTo>
                  <a:pt x="1564" y="400"/>
                </a:lnTo>
                <a:lnTo>
                  <a:pt x="1564" y="405"/>
                </a:lnTo>
                <a:lnTo>
                  <a:pt x="1564" y="400"/>
                </a:lnTo>
                <a:lnTo>
                  <a:pt x="1574" y="400"/>
                </a:lnTo>
                <a:lnTo>
                  <a:pt x="1574" y="395"/>
                </a:lnTo>
                <a:lnTo>
                  <a:pt x="1580" y="395"/>
                </a:lnTo>
                <a:lnTo>
                  <a:pt x="1580" y="390"/>
                </a:lnTo>
                <a:lnTo>
                  <a:pt x="2276" y="2364"/>
                </a:lnTo>
                <a:lnTo>
                  <a:pt x="1554" y="89"/>
                </a:lnTo>
                <a:lnTo>
                  <a:pt x="1554" y="94"/>
                </a:lnTo>
                <a:lnTo>
                  <a:pt x="1559" y="89"/>
                </a:lnTo>
                <a:lnTo>
                  <a:pt x="1559" y="94"/>
                </a:lnTo>
                <a:lnTo>
                  <a:pt x="1564" y="94"/>
                </a:lnTo>
                <a:lnTo>
                  <a:pt x="1574" y="89"/>
                </a:lnTo>
                <a:lnTo>
                  <a:pt x="1574" y="94"/>
                </a:lnTo>
                <a:lnTo>
                  <a:pt x="1574" y="89"/>
                </a:lnTo>
                <a:lnTo>
                  <a:pt x="1580" y="89"/>
                </a:lnTo>
                <a:lnTo>
                  <a:pt x="1580" y="94"/>
                </a:lnTo>
                <a:lnTo>
                  <a:pt x="1580" y="89"/>
                </a:lnTo>
                <a:lnTo>
                  <a:pt x="1585" y="89"/>
                </a:lnTo>
                <a:lnTo>
                  <a:pt x="1590" y="83"/>
                </a:lnTo>
                <a:lnTo>
                  <a:pt x="1590" y="78"/>
                </a:lnTo>
                <a:lnTo>
                  <a:pt x="1595" y="83"/>
                </a:lnTo>
                <a:lnTo>
                  <a:pt x="1590" y="83"/>
                </a:lnTo>
                <a:lnTo>
                  <a:pt x="1590" y="89"/>
                </a:lnTo>
                <a:lnTo>
                  <a:pt x="1590" y="94"/>
                </a:lnTo>
                <a:lnTo>
                  <a:pt x="1585" y="99"/>
                </a:lnTo>
                <a:lnTo>
                  <a:pt x="1590" y="94"/>
                </a:lnTo>
                <a:lnTo>
                  <a:pt x="1590" y="99"/>
                </a:lnTo>
                <a:lnTo>
                  <a:pt x="1590" y="104"/>
                </a:lnTo>
                <a:lnTo>
                  <a:pt x="1595" y="104"/>
                </a:lnTo>
                <a:lnTo>
                  <a:pt x="1600" y="104"/>
                </a:lnTo>
                <a:lnTo>
                  <a:pt x="1600" y="109"/>
                </a:lnTo>
                <a:lnTo>
                  <a:pt x="1606" y="104"/>
                </a:lnTo>
                <a:lnTo>
                  <a:pt x="1606" y="109"/>
                </a:lnTo>
                <a:lnTo>
                  <a:pt x="1606" y="104"/>
                </a:lnTo>
                <a:lnTo>
                  <a:pt x="1611" y="109"/>
                </a:lnTo>
                <a:lnTo>
                  <a:pt x="1611" y="104"/>
                </a:lnTo>
                <a:lnTo>
                  <a:pt x="1611" y="109"/>
                </a:lnTo>
                <a:lnTo>
                  <a:pt x="1600" y="120"/>
                </a:lnTo>
                <a:lnTo>
                  <a:pt x="1600" y="125"/>
                </a:lnTo>
                <a:lnTo>
                  <a:pt x="1595" y="125"/>
                </a:lnTo>
                <a:lnTo>
                  <a:pt x="1600" y="125"/>
                </a:lnTo>
                <a:lnTo>
                  <a:pt x="1600" y="130"/>
                </a:lnTo>
                <a:lnTo>
                  <a:pt x="1600" y="125"/>
                </a:lnTo>
                <a:lnTo>
                  <a:pt x="1600" y="130"/>
                </a:lnTo>
                <a:lnTo>
                  <a:pt x="1606" y="130"/>
                </a:lnTo>
                <a:lnTo>
                  <a:pt x="1611" y="130"/>
                </a:lnTo>
                <a:lnTo>
                  <a:pt x="1616" y="125"/>
                </a:lnTo>
                <a:lnTo>
                  <a:pt x="1616" y="120"/>
                </a:lnTo>
                <a:lnTo>
                  <a:pt x="1621" y="120"/>
                </a:lnTo>
                <a:lnTo>
                  <a:pt x="1621" y="109"/>
                </a:lnTo>
                <a:lnTo>
                  <a:pt x="1616" y="109"/>
                </a:lnTo>
                <a:lnTo>
                  <a:pt x="1611" y="109"/>
                </a:lnTo>
                <a:lnTo>
                  <a:pt x="1616" y="104"/>
                </a:lnTo>
                <a:lnTo>
                  <a:pt x="1621" y="104"/>
                </a:lnTo>
                <a:lnTo>
                  <a:pt x="1626" y="99"/>
                </a:lnTo>
                <a:lnTo>
                  <a:pt x="1632" y="99"/>
                </a:lnTo>
                <a:lnTo>
                  <a:pt x="1637" y="94"/>
                </a:lnTo>
                <a:lnTo>
                  <a:pt x="1637" y="83"/>
                </a:lnTo>
                <a:lnTo>
                  <a:pt x="1642" y="89"/>
                </a:lnTo>
                <a:lnTo>
                  <a:pt x="1637" y="83"/>
                </a:lnTo>
                <a:lnTo>
                  <a:pt x="1642" y="83"/>
                </a:lnTo>
                <a:lnTo>
                  <a:pt x="1642" y="78"/>
                </a:lnTo>
                <a:lnTo>
                  <a:pt x="1642" y="73"/>
                </a:lnTo>
                <a:lnTo>
                  <a:pt x="1637" y="73"/>
                </a:lnTo>
                <a:lnTo>
                  <a:pt x="1642" y="73"/>
                </a:lnTo>
                <a:lnTo>
                  <a:pt x="1637" y="73"/>
                </a:lnTo>
                <a:lnTo>
                  <a:pt x="1642" y="68"/>
                </a:lnTo>
                <a:lnTo>
                  <a:pt x="1637" y="68"/>
                </a:lnTo>
                <a:lnTo>
                  <a:pt x="1632" y="68"/>
                </a:lnTo>
                <a:lnTo>
                  <a:pt x="1632" y="63"/>
                </a:lnTo>
                <a:lnTo>
                  <a:pt x="1626" y="68"/>
                </a:lnTo>
                <a:lnTo>
                  <a:pt x="1626" y="63"/>
                </a:lnTo>
                <a:lnTo>
                  <a:pt x="1626" y="68"/>
                </a:lnTo>
                <a:lnTo>
                  <a:pt x="1621" y="63"/>
                </a:lnTo>
                <a:lnTo>
                  <a:pt x="1621" y="68"/>
                </a:lnTo>
                <a:lnTo>
                  <a:pt x="1621" y="63"/>
                </a:lnTo>
                <a:lnTo>
                  <a:pt x="1616" y="63"/>
                </a:lnTo>
                <a:lnTo>
                  <a:pt x="1616" y="68"/>
                </a:lnTo>
                <a:lnTo>
                  <a:pt x="1611" y="68"/>
                </a:lnTo>
                <a:lnTo>
                  <a:pt x="1611" y="63"/>
                </a:lnTo>
                <a:lnTo>
                  <a:pt x="1611" y="68"/>
                </a:lnTo>
                <a:lnTo>
                  <a:pt x="1606" y="68"/>
                </a:lnTo>
                <a:lnTo>
                  <a:pt x="1600" y="68"/>
                </a:lnTo>
                <a:lnTo>
                  <a:pt x="1595" y="73"/>
                </a:lnTo>
                <a:lnTo>
                  <a:pt x="1595" y="68"/>
                </a:lnTo>
                <a:lnTo>
                  <a:pt x="1590" y="68"/>
                </a:lnTo>
                <a:lnTo>
                  <a:pt x="1595" y="63"/>
                </a:lnTo>
                <a:lnTo>
                  <a:pt x="1590" y="63"/>
                </a:lnTo>
                <a:lnTo>
                  <a:pt x="1585" y="63"/>
                </a:lnTo>
                <a:lnTo>
                  <a:pt x="1574" y="68"/>
                </a:lnTo>
                <a:lnTo>
                  <a:pt x="1564" y="68"/>
                </a:lnTo>
                <a:lnTo>
                  <a:pt x="1559" y="73"/>
                </a:lnTo>
                <a:lnTo>
                  <a:pt x="1559" y="78"/>
                </a:lnTo>
                <a:lnTo>
                  <a:pt x="1554" y="83"/>
                </a:lnTo>
                <a:lnTo>
                  <a:pt x="1554" y="89"/>
                </a:lnTo>
                <a:lnTo>
                  <a:pt x="2276" y="2364"/>
                </a:lnTo>
                <a:lnTo>
                  <a:pt x="1642" y="442"/>
                </a:lnTo>
                <a:lnTo>
                  <a:pt x="1637" y="442"/>
                </a:lnTo>
                <a:lnTo>
                  <a:pt x="1632" y="442"/>
                </a:lnTo>
                <a:lnTo>
                  <a:pt x="1626" y="442"/>
                </a:lnTo>
                <a:lnTo>
                  <a:pt x="1616" y="452"/>
                </a:lnTo>
                <a:lnTo>
                  <a:pt x="1616" y="457"/>
                </a:lnTo>
                <a:lnTo>
                  <a:pt x="1611" y="463"/>
                </a:lnTo>
                <a:lnTo>
                  <a:pt x="1611" y="468"/>
                </a:lnTo>
                <a:lnTo>
                  <a:pt x="1616" y="468"/>
                </a:lnTo>
                <a:lnTo>
                  <a:pt x="1616" y="473"/>
                </a:lnTo>
                <a:lnTo>
                  <a:pt x="1621" y="468"/>
                </a:lnTo>
                <a:lnTo>
                  <a:pt x="1621" y="473"/>
                </a:lnTo>
                <a:lnTo>
                  <a:pt x="1626" y="468"/>
                </a:lnTo>
                <a:lnTo>
                  <a:pt x="1626" y="473"/>
                </a:lnTo>
                <a:lnTo>
                  <a:pt x="1632" y="468"/>
                </a:lnTo>
                <a:lnTo>
                  <a:pt x="1637" y="463"/>
                </a:lnTo>
                <a:lnTo>
                  <a:pt x="1637" y="457"/>
                </a:lnTo>
                <a:lnTo>
                  <a:pt x="1642" y="457"/>
                </a:lnTo>
                <a:lnTo>
                  <a:pt x="1642" y="452"/>
                </a:lnTo>
                <a:lnTo>
                  <a:pt x="1642" y="447"/>
                </a:lnTo>
                <a:lnTo>
                  <a:pt x="1642" y="442"/>
                </a:lnTo>
                <a:lnTo>
                  <a:pt x="2276" y="2364"/>
                </a:lnTo>
                <a:lnTo>
                  <a:pt x="1517" y="509"/>
                </a:lnTo>
                <a:lnTo>
                  <a:pt x="1517" y="504"/>
                </a:lnTo>
                <a:lnTo>
                  <a:pt x="1517" y="499"/>
                </a:lnTo>
                <a:lnTo>
                  <a:pt x="1512" y="499"/>
                </a:lnTo>
                <a:lnTo>
                  <a:pt x="1507" y="499"/>
                </a:lnTo>
                <a:lnTo>
                  <a:pt x="1496" y="504"/>
                </a:lnTo>
                <a:lnTo>
                  <a:pt x="1491" y="504"/>
                </a:lnTo>
                <a:lnTo>
                  <a:pt x="1486" y="509"/>
                </a:lnTo>
                <a:lnTo>
                  <a:pt x="1486" y="515"/>
                </a:lnTo>
                <a:lnTo>
                  <a:pt x="1481" y="51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30"/>
                </a:lnTo>
                <a:lnTo>
                  <a:pt x="1486" y="525"/>
                </a:lnTo>
                <a:lnTo>
                  <a:pt x="1486" y="530"/>
                </a:lnTo>
                <a:lnTo>
                  <a:pt x="1491" y="525"/>
                </a:lnTo>
                <a:lnTo>
                  <a:pt x="1491" y="530"/>
                </a:lnTo>
                <a:lnTo>
                  <a:pt x="1491" y="525"/>
                </a:lnTo>
                <a:lnTo>
                  <a:pt x="1496" y="525"/>
                </a:lnTo>
                <a:lnTo>
                  <a:pt x="1496" y="530"/>
                </a:lnTo>
                <a:lnTo>
                  <a:pt x="1496" y="525"/>
                </a:lnTo>
                <a:lnTo>
                  <a:pt x="1502" y="525"/>
                </a:lnTo>
                <a:lnTo>
                  <a:pt x="1502" y="530"/>
                </a:lnTo>
                <a:lnTo>
                  <a:pt x="1502" y="525"/>
                </a:lnTo>
                <a:lnTo>
                  <a:pt x="1507" y="525"/>
                </a:lnTo>
                <a:lnTo>
                  <a:pt x="1507" y="520"/>
                </a:lnTo>
                <a:lnTo>
                  <a:pt x="1512" y="520"/>
                </a:lnTo>
                <a:lnTo>
                  <a:pt x="1517" y="515"/>
                </a:lnTo>
                <a:lnTo>
                  <a:pt x="1517" y="509"/>
                </a:lnTo>
                <a:lnTo>
                  <a:pt x="2276" y="2364"/>
                </a:lnTo>
                <a:lnTo>
                  <a:pt x="1595" y="400"/>
                </a:lnTo>
                <a:lnTo>
                  <a:pt x="1600" y="400"/>
                </a:lnTo>
                <a:lnTo>
                  <a:pt x="1606" y="400"/>
                </a:lnTo>
                <a:lnTo>
                  <a:pt x="1606" y="395"/>
                </a:lnTo>
                <a:lnTo>
                  <a:pt x="1606" y="390"/>
                </a:lnTo>
                <a:lnTo>
                  <a:pt x="1611" y="390"/>
                </a:lnTo>
                <a:lnTo>
                  <a:pt x="1611" y="385"/>
                </a:lnTo>
                <a:lnTo>
                  <a:pt x="1606" y="385"/>
                </a:lnTo>
                <a:lnTo>
                  <a:pt x="1606" y="379"/>
                </a:lnTo>
                <a:lnTo>
                  <a:pt x="1600" y="379"/>
                </a:lnTo>
                <a:lnTo>
                  <a:pt x="1590" y="385"/>
                </a:lnTo>
                <a:lnTo>
                  <a:pt x="1590" y="390"/>
                </a:lnTo>
                <a:lnTo>
                  <a:pt x="1585" y="390"/>
                </a:lnTo>
                <a:lnTo>
                  <a:pt x="1585" y="395"/>
                </a:lnTo>
                <a:lnTo>
                  <a:pt x="1580" y="400"/>
                </a:lnTo>
                <a:lnTo>
                  <a:pt x="1585" y="400"/>
                </a:lnTo>
                <a:lnTo>
                  <a:pt x="1590" y="400"/>
                </a:lnTo>
                <a:lnTo>
                  <a:pt x="1590" y="405"/>
                </a:lnTo>
                <a:lnTo>
                  <a:pt x="1595" y="400"/>
                </a:lnTo>
                <a:lnTo>
                  <a:pt x="2276" y="2364"/>
                </a:lnTo>
                <a:lnTo>
                  <a:pt x="1522" y="109"/>
                </a:lnTo>
                <a:lnTo>
                  <a:pt x="1522" y="114"/>
                </a:lnTo>
                <a:lnTo>
                  <a:pt x="1528" y="114"/>
                </a:lnTo>
                <a:lnTo>
                  <a:pt x="1528" y="120"/>
                </a:lnTo>
                <a:lnTo>
                  <a:pt x="1533" y="120"/>
                </a:lnTo>
                <a:lnTo>
                  <a:pt x="1538" y="120"/>
                </a:lnTo>
                <a:lnTo>
                  <a:pt x="1548" y="109"/>
                </a:lnTo>
                <a:lnTo>
                  <a:pt x="1548" y="104"/>
                </a:lnTo>
                <a:lnTo>
                  <a:pt x="1548" y="99"/>
                </a:lnTo>
                <a:lnTo>
                  <a:pt x="1543" y="99"/>
                </a:lnTo>
                <a:lnTo>
                  <a:pt x="1538" y="99"/>
                </a:lnTo>
                <a:lnTo>
                  <a:pt x="1533" y="99"/>
                </a:lnTo>
                <a:lnTo>
                  <a:pt x="1533" y="104"/>
                </a:lnTo>
                <a:lnTo>
                  <a:pt x="1528" y="104"/>
                </a:lnTo>
                <a:lnTo>
                  <a:pt x="1528" y="109"/>
                </a:lnTo>
                <a:lnTo>
                  <a:pt x="1522" y="109"/>
                </a:lnTo>
                <a:lnTo>
                  <a:pt x="2276" y="2364"/>
                </a:lnTo>
                <a:lnTo>
                  <a:pt x="1611" y="437"/>
                </a:lnTo>
                <a:lnTo>
                  <a:pt x="1611" y="431"/>
                </a:lnTo>
                <a:lnTo>
                  <a:pt x="1606" y="437"/>
                </a:lnTo>
                <a:lnTo>
                  <a:pt x="1611" y="437"/>
                </a:lnTo>
                <a:lnTo>
                  <a:pt x="2276" y="2364"/>
                </a:lnTo>
                <a:lnTo>
                  <a:pt x="1543" y="546"/>
                </a:lnTo>
                <a:lnTo>
                  <a:pt x="1528" y="546"/>
                </a:lnTo>
                <a:lnTo>
                  <a:pt x="1522" y="556"/>
                </a:lnTo>
                <a:lnTo>
                  <a:pt x="1522" y="561"/>
                </a:lnTo>
                <a:lnTo>
                  <a:pt x="1522" y="566"/>
                </a:lnTo>
                <a:lnTo>
                  <a:pt x="1528" y="561"/>
                </a:lnTo>
                <a:lnTo>
                  <a:pt x="1522" y="566"/>
                </a:lnTo>
                <a:lnTo>
                  <a:pt x="1528" y="566"/>
                </a:lnTo>
                <a:lnTo>
                  <a:pt x="1533" y="566"/>
                </a:lnTo>
                <a:lnTo>
                  <a:pt x="1538" y="561"/>
                </a:lnTo>
                <a:lnTo>
                  <a:pt x="1538" y="556"/>
                </a:lnTo>
                <a:lnTo>
                  <a:pt x="1543" y="556"/>
                </a:lnTo>
                <a:lnTo>
                  <a:pt x="1543" y="546"/>
                </a:lnTo>
                <a:lnTo>
                  <a:pt x="2276" y="2364"/>
                </a:lnTo>
                <a:lnTo>
                  <a:pt x="1377" y="416"/>
                </a:lnTo>
                <a:lnTo>
                  <a:pt x="1382" y="416"/>
                </a:lnTo>
                <a:lnTo>
                  <a:pt x="1387" y="416"/>
                </a:lnTo>
                <a:lnTo>
                  <a:pt x="1387" y="411"/>
                </a:lnTo>
                <a:lnTo>
                  <a:pt x="1382" y="411"/>
                </a:lnTo>
                <a:lnTo>
                  <a:pt x="1377" y="416"/>
                </a:lnTo>
                <a:lnTo>
                  <a:pt x="2276" y="2364"/>
                </a:lnTo>
                <a:lnTo>
                  <a:pt x="1320" y="779"/>
                </a:lnTo>
                <a:lnTo>
                  <a:pt x="1320" y="774"/>
                </a:lnTo>
                <a:lnTo>
                  <a:pt x="1315" y="779"/>
                </a:lnTo>
                <a:lnTo>
                  <a:pt x="1309" y="779"/>
                </a:lnTo>
                <a:lnTo>
                  <a:pt x="1304" y="779"/>
                </a:lnTo>
                <a:lnTo>
                  <a:pt x="1299" y="779"/>
                </a:lnTo>
                <a:lnTo>
                  <a:pt x="1299" y="785"/>
                </a:lnTo>
                <a:lnTo>
                  <a:pt x="1294" y="779"/>
                </a:lnTo>
                <a:lnTo>
                  <a:pt x="1289" y="785"/>
                </a:lnTo>
                <a:lnTo>
                  <a:pt x="1283" y="785"/>
                </a:lnTo>
                <a:lnTo>
                  <a:pt x="1283" y="790"/>
                </a:lnTo>
                <a:lnTo>
                  <a:pt x="1283" y="795"/>
                </a:lnTo>
                <a:lnTo>
                  <a:pt x="1283" y="800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11"/>
                </a:lnTo>
                <a:lnTo>
                  <a:pt x="1283" y="811"/>
                </a:lnTo>
                <a:lnTo>
                  <a:pt x="1278" y="816"/>
                </a:lnTo>
                <a:lnTo>
                  <a:pt x="1283" y="816"/>
                </a:lnTo>
                <a:lnTo>
                  <a:pt x="1289" y="816"/>
                </a:lnTo>
                <a:lnTo>
                  <a:pt x="1283" y="821"/>
                </a:lnTo>
                <a:lnTo>
                  <a:pt x="1289" y="816"/>
                </a:lnTo>
                <a:lnTo>
                  <a:pt x="1289" y="821"/>
                </a:lnTo>
                <a:lnTo>
                  <a:pt x="1294" y="816"/>
                </a:lnTo>
                <a:lnTo>
                  <a:pt x="1294" y="821"/>
                </a:lnTo>
                <a:lnTo>
                  <a:pt x="1294" y="816"/>
                </a:lnTo>
                <a:lnTo>
                  <a:pt x="1299" y="821"/>
                </a:lnTo>
                <a:lnTo>
                  <a:pt x="1299" y="816"/>
                </a:lnTo>
                <a:lnTo>
                  <a:pt x="1299" y="821"/>
                </a:lnTo>
                <a:lnTo>
                  <a:pt x="1304" y="816"/>
                </a:lnTo>
                <a:lnTo>
                  <a:pt x="1304" y="821"/>
                </a:lnTo>
                <a:lnTo>
                  <a:pt x="1304" y="816"/>
                </a:lnTo>
                <a:lnTo>
                  <a:pt x="1309" y="816"/>
                </a:lnTo>
                <a:lnTo>
                  <a:pt x="1315" y="816"/>
                </a:lnTo>
                <a:lnTo>
                  <a:pt x="1320" y="811"/>
                </a:lnTo>
                <a:lnTo>
                  <a:pt x="1325" y="811"/>
                </a:lnTo>
                <a:lnTo>
                  <a:pt x="1325" y="805"/>
                </a:lnTo>
                <a:lnTo>
                  <a:pt x="1330" y="800"/>
                </a:lnTo>
                <a:lnTo>
                  <a:pt x="1330" y="795"/>
                </a:lnTo>
                <a:lnTo>
                  <a:pt x="1335" y="795"/>
                </a:lnTo>
                <a:lnTo>
                  <a:pt x="1330" y="795"/>
                </a:lnTo>
                <a:lnTo>
                  <a:pt x="1335" y="790"/>
                </a:lnTo>
                <a:lnTo>
                  <a:pt x="1330" y="790"/>
                </a:lnTo>
                <a:lnTo>
                  <a:pt x="1335" y="790"/>
                </a:lnTo>
                <a:lnTo>
                  <a:pt x="1330" y="790"/>
                </a:lnTo>
                <a:lnTo>
                  <a:pt x="1330" y="785"/>
                </a:lnTo>
                <a:lnTo>
                  <a:pt x="1335" y="785"/>
                </a:lnTo>
                <a:lnTo>
                  <a:pt x="1330" y="785"/>
                </a:lnTo>
                <a:lnTo>
                  <a:pt x="1330" y="779"/>
                </a:lnTo>
                <a:lnTo>
                  <a:pt x="1330" y="785"/>
                </a:lnTo>
                <a:lnTo>
                  <a:pt x="1330" y="779"/>
                </a:lnTo>
                <a:lnTo>
                  <a:pt x="1325" y="779"/>
                </a:lnTo>
                <a:lnTo>
                  <a:pt x="1320" y="779"/>
                </a:lnTo>
                <a:lnTo>
                  <a:pt x="2276" y="2364"/>
                </a:lnTo>
                <a:lnTo>
                  <a:pt x="1247" y="821"/>
                </a:lnTo>
                <a:lnTo>
                  <a:pt x="1247" y="816"/>
                </a:lnTo>
                <a:lnTo>
                  <a:pt x="1247" y="811"/>
                </a:lnTo>
                <a:lnTo>
                  <a:pt x="1242" y="811"/>
                </a:lnTo>
                <a:lnTo>
                  <a:pt x="1231" y="816"/>
                </a:lnTo>
                <a:lnTo>
                  <a:pt x="1231" y="811"/>
                </a:lnTo>
                <a:lnTo>
                  <a:pt x="1231" y="816"/>
                </a:lnTo>
                <a:lnTo>
                  <a:pt x="1226" y="816"/>
                </a:lnTo>
                <a:lnTo>
                  <a:pt x="1226" y="821"/>
                </a:lnTo>
                <a:lnTo>
                  <a:pt x="1221" y="821"/>
                </a:lnTo>
                <a:lnTo>
                  <a:pt x="1221" y="826"/>
                </a:lnTo>
                <a:lnTo>
                  <a:pt x="1226" y="831"/>
                </a:lnTo>
                <a:lnTo>
                  <a:pt x="1221" y="831"/>
                </a:lnTo>
                <a:lnTo>
                  <a:pt x="1226" y="831"/>
                </a:lnTo>
                <a:lnTo>
                  <a:pt x="1226" y="837"/>
                </a:lnTo>
                <a:lnTo>
                  <a:pt x="1231" y="831"/>
                </a:lnTo>
                <a:lnTo>
                  <a:pt x="1237" y="831"/>
                </a:lnTo>
                <a:lnTo>
                  <a:pt x="1242" y="826"/>
                </a:lnTo>
                <a:lnTo>
                  <a:pt x="1247" y="826"/>
                </a:lnTo>
                <a:lnTo>
                  <a:pt x="1247" y="821"/>
                </a:lnTo>
                <a:lnTo>
                  <a:pt x="2276" y="2364"/>
                </a:lnTo>
                <a:lnTo>
                  <a:pt x="1257" y="696"/>
                </a:lnTo>
                <a:lnTo>
                  <a:pt x="1252" y="696"/>
                </a:lnTo>
                <a:lnTo>
                  <a:pt x="1247" y="696"/>
                </a:lnTo>
                <a:lnTo>
                  <a:pt x="1247" y="702"/>
                </a:lnTo>
                <a:lnTo>
                  <a:pt x="1247" y="707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7"/>
                </a:lnTo>
                <a:lnTo>
                  <a:pt x="1242" y="712"/>
                </a:lnTo>
                <a:lnTo>
                  <a:pt x="1242" y="717"/>
                </a:lnTo>
                <a:lnTo>
                  <a:pt x="1247" y="717"/>
                </a:lnTo>
                <a:lnTo>
                  <a:pt x="1242" y="717"/>
                </a:lnTo>
                <a:lnTo>
                  <a:pt x="1247" y="717"/>
                </a:lnTo>
                <a:lnTo>
                  <a:pt x="1247" y="722"/>
                </a:lnTo>
                <a:lnTo>
                  <a:pt x="1247" y="717"/>
                </a:lnTo>
                <a:lnTo>
                  <a:pt x="1247" y="722"/>
                </a:lnTo>
                <a:lnTo>
                  <a:pt x="1252" y="722"/>
                </a:lnTo>
                <a:lnTo>
                  <a:pt x="1257" y="722"/>
                </a:lnTo>
                <a:lnTo>
                  <a:pt x="1263" y="722"/>
                </a:lnTo>
                <a:lnTo>
                  <a:pt x="1268" y="717"/>
                </a:lnTo>
                <a:lnTo>
                  <a:pt x="1273" y="717"/>
                </a:lnTo>
                <a:lnTo>
                  <a:pt x="1273" y="712"/>
                </a:lnTo>
                <a:lnTo>
                  <a:pt x="1278" y="707"/>
                </a:lnTo>
                <a:lnTo>
                  <a:pt x="1278" y="702"/>
                </a:lnTo>
                <a:lnTo>
                  <a:pt x="1278" y="696"/>
                </a:lnTo>
                <a:lnTo>
                  <a:pt x="1273" y="696"/>
                </a:lnTo>
                <a:lnTo>
                  <a:pt x="1273" y="691"/>
                </a:lnTo>
                <a:lnTo>
                  <a:pt x="1273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3" y="691"/>
                </a:lnTo>
                <a:lnTo>
                  <a:pt x="1263" y="696"/>
                </a:lnTo>
                <a:lnTo>
                  <a:pt x="1257" y="696"/>
                </a:lnTo>
                <a:lnTo>
                  <a:pt x="2276" y="2364"/>
                </a:lnTo>
                <a:lnTo>
                  <a:pt x="1377" y="644"/>
                </a:lnTo>
                <a:lnTo>
                  <a:pt x="1372" y="644"/>
                </a:lnTo>
                <a:lnTo>
                  <a:pt x="1356" y="644"/>
                </a:lnTo>
                <a:lnTo>
                  <a:pt x="1351" y="650"/>
                </a:lnTo>
                <a:lnTo>
                  <a:pt x="1351" y="655"/>
                </a:lnTo>
                <a:lnTo>
                  <a:pt x="1341" y="660"/>
                </a:lnTo>
                <a:lnTo>
                  <a:pt x="1346" y="660"/>
                </a:lnTo>
                <a:lnTo>
                  <a:pt x="1341" y="670"/>
                </a:lnTo>
                <a:lnTo>
                  <a:pt x="1341" y="676"/>
                </a:lnTo>
                <a:lnTo>
                  <a:pt x="1335" y="681"/>
                </a:lnTo>
                <a:lnTo>
                  <a:pt x="1335" y="676"/>
                </a:lnTo>
                <a:lnTo>
                  <a:pt x="1341" y="676"/>
                </a:lnTo>
                <a:lnTo>
                  <a:pt x="1346" y="676"/>
                </a:lnTo>
                <a:lnTo>
                  <a:pt x="1341" y="681"/>
                </a:lnTo>
                <a:lnTo>
                  <a:pt x="1346" y="676"/>
                </a:lnTo>
                <a:lnTo>
                  <a:pt x="1351" y="676"/>
                </a:lnTo>
                <a:lnTo>
                  <a:pt x="1351" y="681"/>
                </a:lnTo>
                <a:lnTo>
                  <a:pt x="1356" y="676"/>
                </a:lnTo>
                <a:lnTo>
                  <a:pt x="1361" y="670"/>
                </a:lnTo>
                <a:lnTo>
                  <a:pt x="1361" y="676"/>
                </a:lnTo>
                <a:lnTo>
                  <a:pt x="1367" y="670"/>
                </a:lnTo>
                <a:lnTo>
                  <a:pt x="1372" y="660"/>
                </a:lnTo>
                <a:lnTo>
                  <a:pt x="1377" y="655"/>
                </a:lnTo>
                <a:lnTo>
                  <a:pt x="1377" y="650"/>
                </a:lnTo>
                <a:lnTo>
                  <a:pt x="1377" y="644"/>
                </a:lnTo>
                <a:lnTo>
                  <a:pt x="2276" y="2364"/>
                </a:lnTo>
                <a:lnTo>
                  <a:pt x="3460" y="1018"/>
                </a:lnTo>
                <a:lnTo>
                  <a:pt x="3403" y="1044"/>
                </a:lnTo>
                <a:lnTo>
                  <a:pt x="3460" y="1024"/>
                </a:lnTo>
                <a:lnTo>
                  <a:pt x="3460" y="1018"/>
                </a:lnTo>
                <a:lnTo>
                  <a:pt x="2276" y="2364"/>
                </a:lnTo>
                <a:lnTo>
                  <a:pt x="1195" y="727"/>
                </a:lnTo>
                <a:lnTo>
                  <a:pt x="1200" y="722"/>
                </a:lnTo>
                <a:lnTo>
                  <a:pt x="1206" y="722"/>
                </a:lnTo>
                <a:lnTo>
                  <a:pt x="1206" y="717"/>
                </a:lnTo>
                <a:lnTo>
                  <a:pt x="1200" y="717"/>
                </a:lnTo>
                <a:lnTo>
                  <a:pt x="1195" y="722"/>
                </a:lnTo>
                <a:lnTo>
                  <a:pt x="1195" y="727"/>
                </a:lnTo>
                <a:lnTo>
                  <a:pt x="2276" y="2364"/>
                </a:lnTo>
                <a:lnTo>
                  <a:pt x="1180" y="561"/>
                </a:lnTo>
                <a:lnTo>
                  <a:pt x="1185" y="561"/>
                </a:lnTo>
                <a:lnTo>
                  <a:pt x="1180" y="566"/>
                </a:lnTo>
                <a:lnTo>
                  <a:pt x="1174" y="577"/>
                </a:lnTo>
                <a:lnTo>
                  <a:pt x="1180" y="572"/>
                </a:lnTo>
                <a:lnTo>
                  <a:pt x="1174" y="577"/>
                </a:lnTo>
                <a:lnTo>
                  <a:pt x="1180" y="577"/>
                </a:lnTo>
                <a:lnTo>
                  <a:pt x="1174" y="577"/>
                </a:lnTo>
                <a:lnTo>
                  <a:pt x="1180" y="577"/>
                </a:lnTo>
                <a:lnTo>
                  <a:pt x="1185" y="577"/>
                </a:lnTo>
                <a:lnTo>
                  <a:pt x="1190" y="577"/>
                </a:lnTo>
                <a:lnTo>
                  <a:pt x="1200" y="566"/>
                </a:lnTo>
                <a:lnTo>
                  <a:pt x="1200" y="561"/>
                </a:lnTo>
                <a:lnTo>
                  <a:pt x="1206" y="561"/>
                </a:lnTo>
                <a:lnTo>
                  <a:pt x="1206" y="556"/>
                </a:lnTo>
                <a:lnTo>
                  <a:pt x="1195" y="556"/>
                </a:lnTo>
                <a:lnTo>
                  <a:pt x="1190" y="556"/>
                </a:lnTo>
                <a:lnTo>
                  <a:pt x="1190" y="561"/>
                </a:lnTo>
                <a:lnTo>
                  <a:pt x="1180" y="561"/>
                </a:lnTo>
                <a:lnTo>
                  <a:pt x="2276" y="2364"/>
                </a:lnTo>
                <a:lnTo>
                  <a:pt x="1174" y="779"/>
                </a:lnTo>
                <a:lnTo>
                  <a:pt x="1159" y="790"/>
                </a:lnTo>
                <a:lnTo>
                  <a:pt x="1164" y="790"/>
                </a:lnTo>
                <a:lnTo>
                  <a:pt x="1154" y="795"/>
                </a:lnTo>
                <a:lnTo>
                  <a:pt x="1143" y="805"/>
                </a:lnTo>
                <a:lnTo>
                  <a:pt x="1138" y="811"/>
                </a:lnTo>
                <a:lnTo>
                  <a:pt x="1143" y="811"/>
                </a:lnTo>
                <a:lnTo>
                  <a:pt x="1138" y="816"/>
                </a:lnTo>
                <a:lnTo>
                  <a:pt x="1143" y="811"/>
                </a:lnTo>
                <a:lnTo>
                  <a:pt x="1143" y="816"/>
                </a:lnTo>
                <a:lnTo>
                  <a:pt x="1143" y="811"/>
                </a:lnTo>
                <a:lnTo>
                  <a:pt x="1148" y="816"/>
                </a:lnTo>
                <a:lnTo>
                  <a:pt x="1148" y="811"/>
                </a:lnTo>
                <a:lnTo>
                  <a:pt x="1164" y="800"/>
                </a:lnTo>
                <a:lnTo>
                  <a:pt x="1164" y="795"/>
                </a:lnTo>
                <a:lnTo>
                  <a:pt x="1169" y="790"/>
                </a:lnTo>
                <a:lnTo>
                  <a:pt x="1174" y="779"/>
                </a:lnTo>
                <a:lnTo>
                  <a:pt x="2276" y="2364"/>
                </a:lnTo>
                <a:lnTo>
                  <a:pt x="1128" y="847"/>
                </a:lnTo>
                <a:lnTo>
                  <a:pt x="1133" y="847"/>
                </a:lnTo>
                <a:lnTo>
                  <a:pt x="1133" y="842"/>
                </a:lnTo>
                <a:lnTo>
                  <a:pt x="1128" y="847"/>
                </a:lnTo>
                <a:lnTo>
                  <a:pt x="2276" y="2364"/>
                </a:lnTo>
                <a:lnTo>
                  <a:pt x="1206" y="826"/>
                </a:lnTo>
                <a:lnTo>
                  <a:pt x="1211" y="826"/>
                </a:lnTo>
                <a:lnTo>
                  <a:pt x="1216" y="821"/>
                </a:lnTo>
                <a:lnTo>
                  <a:pt x="1221" y="821"/>
                </a:lnTo>
                <a:lnTo>
                  <a:pt x="1221" y="816"/>
                </a:lnTo>
                <a:lnTo>
                  <a:pt x="1216" y="811"/>
                </a:lnTo>
                <a:lnTo>
                  <a:pt x="1211" y="811"/>
                </a:lnTo>
                <a:lnTo>
                  <a:pt x="1206" y="816"/>
                </a:lnTo>
                <a:lnTo>
                  <a:pt x="1206" y="821"/>
                </a:lnTo>
                <a:lnTo>
                  <a:pt x="1206" y="826"/>
                </a:lnTo>
                <a:lnTo>
                  <a:pt x="2276" y="2364"/>
                </a:lnTo>
                <a:lnTo>
                  <a:pt x="1138" y="826"/>
                </a:lnTo>
                <a:lnTo>
                  <a:pt x="1138" y="821"/>
                </a:lnTo>
                <a:lnTo>
                  <a:pt x="1128" y="821"/>
                </a:lnTo>
                <a:lnTo>
                  <a:pt x="1122" y="826"/>
                </a:lnTo>
                <a:lnTo>
                  <a:pt x="1117" y="831"/>
                </a:lnTo>
                <a:lnTo>
                  <a:pt x="1122" y="831"/>
                </a:lnTo>
                <a:lnTo>
                  <a:pt x="1117" y="831"/>
                </a:lnTo>
                <a:lnTo>
                  <a:pt x="1122" y="831"/>
                </a:lnTo>
                <a:lnTo>
                  <a:pt x="1128" y="837"/>
                </a:lnTo>
                <a:lnTo>
                  <a:pt x="1128" y="831"/>
                </a:lnTo>
                <a:lnTo>
                  <a:pt x="1133" y="831"/>
                </a:lnTo>
                <a:lnTo>
                  <a:pt x="1138" y="826"/>
                </a:lnTo>
                <a:lnTo>
                  <a:pt x="2276" y="2364"/>
                </a:lnTo>
                <a:lnTo>
                  <a:pt x="1206" y="785"/>
                </a:lnTo>
                <a:lnTo>
                  <a:pt x="1206" y="779"/>
                </a:lnTo>
                <a:lnTo>
                  <a:pt x="1211" y="779"/>
                </a:lnTo>
                <a:lnTo>
                  <a:pt x="1216" y="774"/>
                </a:lnTo>
                <a:lnTo>
                  <a:pt x="1216" y="774"/>
                </a:lnTo>
                <a:lnTo>
                  <a:pt x="1216" y="769"/>
                </a:lnTo>
                <a:lnTo>
                  <a:pt x="1211" y="769"/>
                </a:lnTo>
                <a:lnTo>
                  <a:pt x="1200" y="774"/>
                </a:lnTo>
                <a:lnTo>
                  <a:pt x="1195" y="774"/>
                </a:lnTo>
                <a:lnTo>
                  <a:pt x="1195" y="779"/>
                </a:lnTo>
                <a:lnTo>
                  <a:pt x="1195" y="785"/>
                </a:lnTo>
                <a:lnTo>
                  <a:pt x="1195" y="779"/>
                </a:lnTo>
                <a:lnTo>
                  <a:pt x="1195" y="785"/>
                </a:lnTo>
                <a:lnTo>
                  <a:pt x="1200" y="785"/>
                </a:lnTo>
                <a:lnTo>
                  <a:pt x="1206" y="785"/>
                </a:lnTo>
                <a:lnTo>
                  <a:pt x="2276" y="2364"/>
                </a:lnTo>
                <a:lnTo>
                  <a:pt x="1403" y="463"/>
                </a:lnTo>
                <a:lnTo>
                  <a:pt x="1398" y="463"/>
                </a:lnTo>
                <a:lnTo>
                  <a:pt x="1393" y="463"/>
                </a:lnTo>
                <a:lnTo>
                  <a:pt x="1387" y="468"/>
                </a:lnTo>
                <a:lnTo>
                  <a:pt x="1382" y="468"/>
                </a:lnTo>
                <a:lnTo>
                  <a:pt x="1377" y="473"/>
                </a:lnTo>
                <a:lnTo>
                  <a:pt x="1377" y="478"/>
                </a:lnTo>
                <a:lnTo>
                  <a:pt x="1377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7" y="478"/>
                </a:lnTo>
                <a:lnTo>
                  <a:pt x="1393" y="478"/>
                </a:lnTo>
                <a:lnTo>
                  <a:pt x="1398" y="473"/>
                </a:lnTo>
                <a:lnTo>
                  <a:pt x="1403" y="468"/>
                </a:lnTo>
                <a:lnTo>
                  <a:pt x="1403" y="463"/>
                </a:lnTo>
                <a:lnTo>
                  <a:pt x="2276" y="2364"/>
                </a:lnTo>
                <a:lnTo>
                  <a:pt x="1242" y="894"/>
                </a:lnTo>
                <a:lnTo>
                  <a:pt x="1237" y="894"/>
                </a:lnTo>
                <a:lnTo>
                  <a:pt x="1237" y="889"/>
                </a:lnTo>
                <a:lnTo>
                  <a:pt x="1231" y="889"/>
                </a:lnTo>
                <a:lnTo>
                  <a:pt x="1216" y="899"/>
                </a:lnTo>
                <a:lnTo>
                  <a:pt x="1211" y="899"/>
                </a:lnTo>
                <a:lnTo>
                  <a:pt x="1211" y="904"/>
                </a:lnTo>
                <a:lnTo>
                  <a:pt x="1206" y="909"/>
                </a:lnTo>
                <a:lnTo>
                  <a:pt x="1206" y="915"/>
                </a:lnTo>
                <a:lnTo>
                  <a:pt x="1206" y="920"/>
                </a:lnTo>
                <a:lnTo>
                  <a:pt x="1211" y="920"/>
                </a:lnTo>
                <a:lnTo>
                  <a:pt x="1216" y="920"/>
                </a:lnTo>
                <a:lnTo>
                  <a:pt x="1221" y="920"/>
                </a:lnTo>
                <a:lnTo>
                  <a:pt x="1226" y="915"/>
                </a:lnTo>
                <a:lnTo>
                  <a:pt x="1231" y="915"/>
                </a:lnTo>
                <a:lnTo>
                  <a:pt x="1231" y="909"/>
                </a:lnTo>
                <a:lnTo>
                  <a:pt x="1237" y="904"/>
                </a:lnTo>
                <a:lnTo>
                  <a:pt x="1242" y="899"/>
                </a:lnTo>
                <a:lnTo>
                  <a:pt x="1242" y="894"/>
                </a:lnTo>
                <a:lnTo>
                  <a:pt x="2276" y="2364"/>
                </a:lnTo>
                <a:lnTo>
                  <a:pt x="1502" y="94"/>
                </a:lnTo>
                <a:lnTo>
                  <a:pt x="1502" y="99"/>
                </a:lnTo>
                <a:lnTo>
                  <a:pt x="1512" y="99"/>
                </a:lnTo>
                <a:lnTo>
                  <a:pt x="1512" y="94"/>
                </a:lnTo>
                <a:lnTo>
                  <a:pt x="1507" y="94"/>
                </a:lnTo>
                <a:lnTo>
                  <a:pt x="1502" y="94"/>
                </a:lnTo>
                <a:lnTo>
                  <a:pt x="2276" y="2364"/>
                </a:lnTo>
                <a:lnTo>
                  <a:pt x="1522" y="156"/>
                </a:lnTo>
                <a:lnTo>
                  <a:pt x="1522" y="161"/>
                </a:lnTo>
                <a:lnTo>
                  <a:pt x="1528" y="156"/>
                </a:lnTo>
                <a:lnTo>
                  <a:pt x="1522" y="156"/>
                </a:lnTo>
                <a:lnTo>
                  <a:pt x="2276" y="2364"/>
                </a:lnTo>
                <a:lnTo>
                  <a:pt x="3346" y="1579"/>
                </a:lnTo>
                <a:lnTo>
                  <a:pt x="3325" y="1507"/>
                </a:lnTo>
                <a:lnTo>
                  <a:pt x="3299" y="1455"/>
                </a:lnTo>
                <a:lnTo>
                  <a:pt x="3304" y="1476"/>
                </a:lnTo>
                <a:lnTo>
                  <a:pt x="3346" y="1579"/>
                </a:lnTo>
                <a:lnTo>
                  <a:pt x="2276" y="2364"/>
                </a:lnTo>
                <a:lnTo>
                  <a:pt x="1491" y="442"/>
                </a:lnTo>
                <a:lnTo>
                  <a:pt x="1486" y="442"/>
                </a:lnTo>
                <a:lnTo>
                  <a:pt x="1486" y="447"/>
                </a:lnTo>
                <a:lnTo>
                  <a:pt x="1491" y="442"/>
                </a:lnTo>
                <a:lnTo>
                  <a:pt x="2276" y="2364"/>
                </a:lnTo>
                <a:lnTo>
                  <a:pt x="1512" y="83"/>
                </a:lnTo>
                <a:lnTo>
                  <a:pt x="1507" y="89"/>
                </a:lnTo>
                <a:lnTo>
                  <a:pt x="1512" y="89"/>
                </a:lnTo>
                <a:lnTo>
                  <a:pt x="1512" y="83"/>
                </a:lnTo>
                <a:lnTo>
                  <a:pt x="2276" y="2364"/>
                </a:lnTo>
                <a:lnTo>
                  <a:pt x="1522" y="166"/>
                </a:lnTo>
                <a:lnTo>
                  <a:pt x="1528" y="166"/>
                </a:lnTo>
                <a:lnTo>
                  <a:pt x="1528" y="161"/>
                </a:lnTo>
                <a:lnTo>
                  <a:pt x="1522" y="161"/>
                </a:lnTo>
                <a:lnTo>
                  <a:pt x="1522" y="166"/>
                </a:lnTo>
                <a:lnTo>
                  <a:pt x="1522" y="161"/>
                </a:lnTo>
                <a:lnTo>
                  <a:pt x="1522" y="166"/>
                </a:lnTo>
                <a:lnTo>
                  <a:pt x="2276" y="2364"/>
                </a:lnTo>
                <a:lnTo>
                  <a:pt x="1522" y="208"/>
                </a:lnTo>
                <a:lnTo>
                  <a:pt x="1522" y="203"/>
                </a:lnTo>
                <a:lnTo>
                  <a:pt x="1528" y="203"/>
                </a:lnTo>
                <a:lnTo>
                  <a:pt x="1533" y="198"/>
                </a:lnTo>
                <a:lnTo>
                  <a:pt x="1538" y="198"/>
                </a:lnTo>
                <a:lnTo>
                  <a:pt x="1538" y="192"/>
                </a:lnTo>
                <a:lnTo>
                  <a:pt x="1543" y="187"/>
                </a:lnTo>
                <a:lnTo>
                  <a:pt x="1543" y="182"/>
                </a:lnTo>
                <a:lnTo>
                  <a:pt x="1543" y="177"/>
                </a:lnTo>
                <a:lnTo>
                  <a:pt x="1538" y="177"/>
                </a:lnTo>
                <a:lnTo>
                  <a:pt x="1533" y="177"/>
                </a:lnTo>
                <a:lnTo>
                  <a:pt x="1517" y="182"/>
                </a:lnTo>
                <a:lnTo>
                  <a:pt x="1517" y="187"/>
                </a:lnTo>
                <a:lnTo>
                  <a:pt x="1512" y="192"/>
                </a:lnTo>
                <a:lnTo>
                  <a:pt x="1512" y="198"/>
                </a:lnTo>
                <a:lnTo>
                  <a:pt x="1507" y="203"/>
                </a:lnTo>
                <a:lnTo>
                  <a:pt x="1512" y="203"/>
                </a:lnTo>
                <a:lnTo>
                  <a:pt x="1507" y="208"/>
                </a:lnTo>
                <a:lnTo>
                  <a:pt x="1512" y="203"/>
                </a:lnTo>
                <a:lnTo>
                  <a:pt x="1512" y="208"/>
                </a:lnTo>
                <a:lnTo>
                  <a:pt x="1517" y="208"/>
                </a:lnTo>
                <a:lnTo>
                  <a:pt x="1522" y="203"/>
                </a:lnTo>
                <a:lnTo>
                  <a:pt x="1522" y="208"/>
                </a:lnTo>
                <a:lnTo>
                  <a:pt x="2276" y="2364"/>
                </a:lnTo>
                <a:lnTo>
                  <a:pt x="1408" y="416"/>
                </a:lnTo>
                <a:lnTo>
                  <a:pt x="1403" y="411"/>
                </a:lnTo>
                <a:lnTo>
                  <a:pt x="1398" y="411"/>
                </a:lnTo>
                <a:lnTo>
                  <a:pt x="1393" y="411"/>
                </a:lnTo>
                <a:lnTo>
                  <a:pt x="1393" y="416"/>
                </a:lnTo>
                <a:lnTo>
                  <a:pt x="1387" y="416"/>
                </a:lnTo>
                <a:lnTo>
                  <a:pt x="1387" y="421"/>
                </a:lnTo>
                <a:lnTo>
                  <a:pt x="1393" y="421"/>
                </a:lnTo>
                <a:lnTo>
                  <a:pt x="1393" y="426"/>
                </a:lnTo>
                <a:lnTo>
                  <a:pt x="1398" y="421"/>
                </a:lnTo>
                <a:lnTo>
                  <a:pt x="1403" y="416"/>
                </a:lnTo>
                <a:lnTo>
                  <a:pt x="1408" y="416"/>
                </a:lnTo>
                <a:lnTo>
                  <a:pt x="2276" y="2364"/>
                </a:lnTo>
                <a:lnTo>
                  <a:pt x="1507" y="104"/>
                </a:lnTo>
                <a:lnTo>
                  <a:pt x="1507" y="109"/>
                </a:lnTo>
                <a:lnTo>
                  <a:pt x="1512" y="109"/>
                </a:lnTo>
                <a:lnTo>
                  <a:pt x="1512" y="114"/>
                </a:lnTo>
                <a:lnTo>
                  <a:pt x="1512" y="109"/>
                </a:lnTo>
                <a:lnTo>
                  <a:pt x="1512" y="114"/>
                </a:lnTo>
                <a:lnTo>
                  <a:pt x="1517" y="109"/>
                </a:lnTo>
                <a:lnTo>
                  <a:pt x="1522" y="104"/>
                </a:lnTo>
                <a:lnTo>
                  <a:pt x="1528" y="104"/>
                </a:lnTo>
                <a:lnTo>
                  <a:pt x="1522" y="99"/>
                </a:lnTo>
                <a:lnTo>
                  <a:pt x="1517" y="99"/>
                </a:lnTo>
                <a:lnTo>
                  <a:pt x="1507" y="104"/>
                </a:lnTo>
                <a:lnTo>
                  <a:pt x="2276" y="2364"/>
                </a:lnTo>
                <a:lnTo>
                  <a:pt x="1439" y="535"/>
                </a:lnTo>
                <a:lnTo>
                  <a:pt x="1439" y="530"/>
                </a:lnTo>
                <a:lnTo>
                  <a:pt x="1434" y="525"/>
                </a:lnTo>
                <a:lnTo>
                  <a:pt x="1429" y="530"/>
                </a:lnTo>
                <a:lnTo>
                  <a:pt x="1434" y="535"/>
                </a:lnTo>
                <a:lnTo>
                  <a:pt x="1439" y="535"/>
                </a:lnTo>
                <a:lnTo>
                  <a:pt x="2276" y="2364"/>
                </a:lnTo>
                <a:lnTo>
                  <a:pt x="1408" y="608"/>
                </a:lnTo>
                <a:lnTo>
                  <a:pt x="1413" y="608"/>
                </a:lnTo>
                <a:lnTo>
                  <a:pt x="1419" y="603"/>
                </a:lnTo>
                <a:lnTo>
                  <a:pt x="1413" y="598"/>
                </a:lnTo>
                <a:lnTo>
                  <a:pt x="1408" y="603"/>
                </a:lnTo>
                <a:lnTo>
                  <a:pt x="1408" y="608"/>
                </a:lnTo>
                <a:lnTo>
                  <a:pt x="2276" y="2364"/>
                </a:lnTo>
                <a:lnTo>
                  <a:pt x="1444" y="385"/>
                </a:lnTo>
                <a:lnTo>
                  <a:pt x="1444" y="390"/>
                </a:lnTo>
                <a:lnTo>
                  <a:pt x="1439" y="385"/>
                </a:lnTo>
                <a:lnTo>
                  <a:pt x="1439" y="390"/>
                </a:lnTo>
                <a:lnTo>
                  <a:pt x="1434" y="390"/>
                </a:lnTo>
                <a:lnTo>
                  <a:pt x="1429" y="390"/>
                </a:lnTo>
                <a:lnTo>
                  <a:pt x="1429" y="395"/>
                </a:lnTo>
                <a:lnTo>
                  <a:pt x="1429" y="400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16"/>
                </a:lnTo>
                <a:lnTo>
                  <a:pt x="1434" y="411"/>
                </a:lnTo>
                <a:lnTo>
                  <a:pt x="1434" y="416"/>
                </a:lnTo>
                <a:lnTo>
                  <a:pt x="1439" y="416"/>
                </a:lnTo>
                <a:lnTo>
                  <a:pt x="1444" y="416"/>
                </a:lnTo>
                <a:lnTo>
                  <a:pt x="1450" y="411"/>
                </a:lnTo>
                <a:lnTo>
                  <a:pt x="1455" y="411"/>
                </a:lnTo>
                <a:lnTo>
                  <a:pt x="1460" y="405"/>
                </a:lnTo>
                <a:lnTo>
                  <a:pt x="1460" y="400"/>
                </a:lnTo>
                <a:lnTo>
                  <a:pt x="1465" y="400"/>
                </a:lnTo>
                <a:lnTo>
                  <a:pt x="1460" y="395"/>
                </a:lnTo>
                <a:lnTo>
                  <a:pt x="1465" y="395"/>
                </a:lnTo>
                <a:lnTo>
                  <a:pt x="1460" y="395"/>
                </a:lnTo>
                <a:lnTo>
                  <a:pt x="1460" y="390"/>
                </a:lnTo>
                <a:lnTo>
                  <a:pt x="1465" y="390"/>
                </a:lnTo>
                <a:lnTo>
                  <a:pt x="1460" y="390"/>
                </a:lnTo>
                <a:lnTo>
                  <a:pt x="1455" y="390"/>
                </a:lnTo>
                <a:lnTo>
                  <a:pt x="1455" y="385"/>
                </a:lnTo>
                <a:lnTo>
                  <a:pt x="1455" y="390"/>
                </a:lnTo>
                <a:lnTo>
                  <a:pt x="1455" y="385"/>
                </a:lnTo>
                <a:lnTo>
                  <a:pt x="1450" y="385"/>
                </a:lnTo>
                <a:lnTo>
                  <a:pt x="1450" y="390"/>
                </a:lnTo>
                <a:lnTo>
                  <a:pt x="1450" y="385"/>
                </a:lnTo>
                <a:lnTo>
                  <a:pt x="1444" y="385"/>
                </a:lnTo>
                <a:lnTo>
                  <a:pt x="2276" y="2364"/>
                </a:lnTo>
                <a:lnTo>
                  <a:pt x="1444" y="468"/>
                </a:lnTo>
                <a:lnTo>
                  <a:pt x="1434" y="473"/>
                </a:lnTo>
                <a:lnTo>
                  <a:pt x="1434" y="468"/>
                </a:lnTo>
                <a:lnTo>
                  <a:pt x="1429" y="463"/>
                </a:lnTo>
                <a:lnTo>
                  <a:pt x="1424" y="463"/>
                </a:lnTo>
                <a:lnTo>
                  <a:pt x="1419" y="468"/>
                </a:lnTo>
                <a:lnTo>
                  <a:pt x="1413" y="473"/>
                </a:lnTo>
                <a:lnTo>
                  <a:pt x="1408" y="483"/>
                </a:lnTo>
                <a:lnTo>
                  <a:pt x="1413" y="483"/>
                </a:lnTo>
                <a:lnTo>
                  <a:pt x="1408" y="489"/>
                </a:lnTo>
                <a:lnTo>
                  <a:pt x="1413" y="489"/>
                </a:lnTo>
                <a:lnTo>
                  <a:pt x="1419" y="489"/>
                </a:lnTo>
                <a:lnTo>
                  <a:pt x="1424" y="483"/>
                </a:lnTo>
                <a:lnTo>
                  <a:pt x="1429" y="483"/>
                </a:lnTo>
                <a:lnTo>
                  <a:pt x="1429" y="489"/>
                </a:lnTo>
                <a:lnTo>
                  <a:pt x="1434" y="489"/>
                </a:lnTo>
                <a:lnTo>
                  <a:pt x="1429" y="489"/>
                </a:lnTo>
                <a:lnTo>
                  <a:pt x="1434" y="489"/>
                </a:lnTo>
                <a:lnTo>
                  <a:pt x="1439" y="483"/>
                </a:lnTo>
                <a:lnTo>
                  <a:pt x="1444" y="478"/>
                </a:lnTo>
                <a:lnTo>
                  <a:pt x="1444" y="473"/>
                </a:lnTo>
                <a:lnTo>
                  <a:pt x="1444" y="468"/>
                </a:lnTo>
                <a:lnTo>
                  <a:pt x="2276" y="2364"/>
                </a:lnTo>
                <a:lnTo>
                  <a:pt x="1450" y="598"/>
                </a:lnTo>
                <a:lnTo>
                  <a:pt x="1455" y="592"/>
                </a:lnTo>
                <a:lnTo>
                  <a:pt x="1450" y="592"/>
                </a:lnTo>
                <a:lnTo>
                  <a:pt x="1450" y="598"/>
                </a:lnTo>
                <a:lnTo>
                  <a:pt x="2276" y="2364"/>
                </a:lnTo>
                <a:lnTo>
                  <a:pt x="3907" y="286"/>
                </a:lnTo>
                <a:lnTo>
                  <a:pt x="3902" y="286"/>
                </a:lnTo>
                <a:lnTo>
                  <a:pt x="3902" y="291"/>
                </a:lnTo>
                <a:lnTo>
                  <a:pt x="3907" y="291"/>
                </a:lnTo>
                <a:lnTo>
                  <a:pt x="3907" y="286"/>
                </a:lnTo>
                <a:lnTo>
                  <a:pt x="2276" y="2364"/>
                </a:lnTo>
                <a:lnTo>
                  <a:pt x="3876" y="255"/>
                </a:lnTo>
                <a:lnTo>
                  <a:pt x="3871" y="255"/>
                </a:lnTo>
                <a:lnTo>
                  <a:pt x="3865" y="250"/>
                </a:lnTo>
                <a:lnTo>
                  <a:pt x="3860" y="250"/>
                </a:lnTo>
                <a:lnTo>
                  <a:pt x="3845" y="244"/>
                </a:lnTo>
                <a:lnTo>
                  <a:pt x="3850" y="250"/>
                </a:lnTo>
                <a:lnTo>
                  <a:pt x="3845" y="255"/>
                </a:lnTo>
                <a:lnTo>
                  <a:pt x="3850" y="255"/>
                </a:lnTo>
                <a:lnTo>
                  <a:pt x="3855" y="255"/>
                </a:lnTo>
                <a:lnTo>
                  <a:pt x="3860" y="255"/>
                </a:lnTo>
                <a:lnTo>
                  <a:pt x="3865" y="255"/>
                </a:lnTo>
                <a:lnTo>
                  <a:pt x="3871" y="255"/>
                </a:lnTo>
                <a:lnTo>
                  <a:pt x="3871" y="260"/>
                </a:lnTo>
                <a:lnTo>
                  <a:pt x="3876" y="255"/>
                </a:lnTo>
                <a:lnTo>
                  <a:pt x="2276" y="2364"/>
                </a:lnTo>
                <a:lnTo>
                  <a:pt x="3793" y="198"/>
                </a:lnTo>
                <a:lnTo>
                  <a:pt x="3793" y="192"/>
                </a:lnTo>
                <a:lnTo>
                  <a:pt x="3788" y="192"/>
                </a:lnTo>
                <a:lnTo>
                  <a:pt x="3782" y="198"/>
                </a:lnTo>
                <a:lnTo>
                  <a:pt x="3782" y="203"/>
                </a:lnTo>
                <a:lnTo>
                  <a:pt x="3782" y="208"/>
                </a:lnTo>
                <a:lnTo>
                  <a:pt x="3788" y="203"/>
                </a:lnTo>
                <a:lnTo>
                  <a:pt x="3793" y="198"/>
                </a:lnTo>
                <a:lnTo>
                  <a:pt x="2276" y="2364"/>
                </a:lnTo>
                <a:lnTo>
                  <a:pt x="3814" y="234"/>
                </a:lnTo>
                <a:lnTo>
                  <a:pt x="3808" y="234"/>
                </a:lnTo>
                <a:lnTo>
                  <a:pt x="3819" y="234"/>
                </a:lnTo>
                <a:lnTo>
                  <a:pt x="3819" y="239"/>
                </a:lnTo>
                <a:lnTo>
                  <a:pt x="3824" y="239"/>
                </a:lnTo>
                <a:lnTo>
                  <a:pt x="3829" y="239"/>
                </a:lnTo>
                <a:lnTo>
                  <a:pt x="3829" y="234"/>
                </a:lnTo>
                <a:lnTo>
                  <a:pt x="3819" y="234"/>
                </a:lnTo>
                <a:lnTo>
                  <a:pt x="3814" y="234"/>
                </a:lnTo>
                <a:lnTo>
                  <a:pt x="2276" y="2364"/>
                </a:lnTo>
                <a:lnTo>
                  <a:pt x="3938" y="317"/>
                </a:lnTo>
                <a:lnTo>
                  <a:pt x="3933" y="317"/>
                </a:lnTo>
                <a:lnTo>
                  <a:pt x="3933" y="322"/>
                </a:lnTo>
                <a:lnTo>
                  <a:pt x="3938" y="317"/>
                </a:lnTo>
                <a:lnTo>
                  <a:pt x="2276" y="2364"/>
                </a:lnTo>
                <a:lnTo>
                  <a:pt x="644" y="0"/>
                </a:lnTo>
                <a:lnTo>
                  <a:pt x="686" y="89"/>
                </a:lnTo>
                <a:lnTo>
                  <a:pt x="717" y="172"/>
                </a:lnTo>
                <a:lnTo>
                  <a:pt x="686" y="78"/>
                </a:lnTo>
                <a:lnTo>
                  <a:pt x="650" y="0"/>
                </a:lnTo>
                <a:lnTo>
                  <a:pt x="644" y="0"/>
                </a:lnTo>
                <a:lnTo>
                  <a:pt x="2276" y="2364"/>
                </a:lnTo>
                <a:lnTo>
                  <a:pt x="738" y="509"/>
                </a:lnTo>
                <a:lnTo>
                  <a:pt x="728" y="452"/>
                </a:lnTo>
                <a:lnTo>
                  <a:pt x="728" y="411"/>
                </a:lnTo>
                <a:lnTo>
                  <a:pt x="712" y="385"/>
                </a:lnTo>
                <a:lnTo>
                  <a:pt x="728" y="447"/>
                </a:lnTo>
                <a:lnTo>
                  <a:pt x="738" y="509"/>
                </a:lnTo>
                <a:lnTo>
                  <a:pt x="2276" y="2364"/>
                </a:lnTo>
                <a:lnTo>
                  <a:pt x="5" y="982"/>
                </a:lnTo>
                <a:lnTo>
                  <a:pt x="11" y="982"/>
                </a:lnTo>
                <a:lnTo>
                  <a:pt x="11" y="977"/>
                </a:lnTo>
                <a:lnTo>
                  <a:pt x="0" y="982"/>
                </a:lnTo>
                <a:lnTo>
                  <a:pt x="0" y="987"/>
                </a:lnTo>
                <a:lnTo>
                  <a:pt x="5" y="982"/>
                </a:lnTo>
                <a:lnTo>
                  <a:pt x="2276" y="2364"/>
                </a:lnTo>
                <a:lnTo>
                  <a:pt x="4286" y="2998"/>
                </a:lnTo>
                <a:lnTo>
                  <a:pt x="4281" y="3003"/>
                </a:lnTo>
                <a:lnTo>
                  <a:pt x="4292" y="3003"/>
                </a:lnTo>
                <a:lnTo>
                  <a:pt x="4292" y="2998"/>
                </a:lnTo>
                <a:lnTo>
                  <a:pt x="4286" y="2998"/>
                </a:lnTo>
                <a:lnTo>
                  <a:pt x="2276" y="2364"/>
                </a:lnTo>
                <a:lnTo>
                  <a:pt x="3938" y="286"/>
                </a:lnTo>
                <a:lnTo>
                  <a:pt x="3933" y="286"/>
                </a:lnTo>
                <a:lnTo>
                  <a:pt x="3933" y="291"/>
                </a:lnTo>
                <a:lnTo>
                  <a:pt x="3938" y="291"/>
                </a:lnTo>
                <a:lnTo>
                  <a:pt x="3938" y="286"/>
                </a:lnTo>
                <a:lnTo>
                  <a:pt x="3938" y="291"/>
                </a:lnTo>
                <a:lnTo>
                  <a:pt x="3938" y="286"/>
                </a:lnTo>
                <a:lnTo>
                  <a:pt x="2276" y="2364"/>
                </a:lnTo>
                <a:lnTo>
                  <a:pt x="3985" y="296"/>
                </a:lnTo>
                <a:lnTo>
                  <a:pt x="3990" y="302"/>
                </a:lnTo>
                <a:lnTo>
                  <a:pt x="3990" y="296"/>
                </a:lnTo>
                <a:lnTo>
                  <a:pt x="3985" y="296"/>
                </a:lnTo>
                <a:lnTo>
                  <a:pt x="2276" y="2364"/>
                </a:lnTo>
                <a:lnTo>
                  <a:pt x="4364" y="3018"/>
                </a:lnTo>
                <a:lnTo>
                  <a:pt x="4364" y="3008"/>
                </a:lnTo>
                <a:lnTo>
                  <a:pt x="4359" y="3013"/>
                </a:lnTo>
                <a:lnTo>
                  <a:pt x="4359" y="3018"/>
                </a:lnTo>
                <a:lnTo>
                  <a:pt x="4364" y="3018"/>
                </a:lnTo>
                <a:lnTo>
                  <a:pt x="2276" y="2364"/>
                </a:lnTo>
                <a:lnTo>
                  <a:pt x="4369" y="515"/>
                </a:lnTo>
                <a:lnTo>
                  <a:pt x="4375" y="499"/>
                </a:lnTo>
                <a:lnTo>
                  <a:pt x="4369" y="494"/>
                </a:lnTo>
                <a:lnTo>
                  <a:pt x="4359" y="478"/>
                </a:lnTo>
                <a:lnTo>
                  <a:pt x="4343" y="473"/>
                </a:lnTo>
                <a:lnTo>
                  <a:pt x="4328" y="478"/>
                </a:lnTo>
                <a:lnTo>
                  <a:pt x="4292" y="483"/>
                </a:lnTo>
                <a:lnTo>
                  <a:pt x="4286" y="483"/>
                </a:lnTo>
                <a:lnTo>
                  <a:pt x="4286" y="473"/>
                </a:lnTo>
                <a:lnTo>
                  <a:pt x="4286" y="463"/>
                </a:lnTo>
                <a:lnTo>
                  <a:pt x="4271" y="442"/>
                </a:lnTo>
                <a:lnTo>
                  <a:pt x="4255" y="431"/>
                </a:lnTo>
                <a:lnTo>
                  <a:pt x="4260" y="426"/>
                </a:lnTo>
                <a:lnTo>
                  <a:pt x="4266" y="421"/>
                </a:lnTo>
                <a:lnTo>
                  <a:pt x="4276" y="411"/>
                </a:lnTo>
                <a:lnTo>
                  <a:pt x="4281" y="405"/>
                </a:lnTo>
                <a:lnTo>
                  <a:pt x="4276" y="395"/>
                </a:lnTo>
                <a:lnTo>
                  <a:pt x="4250" y="385"/>
                </a:lnTo>
                <a:lnTo>
                  <a:pt x="4234" y="374"/>
                </a:lnTo>
                <a:lnTo>
                  <a:pt x="4229" y="364"/>
                </a:lnTo>
                <a:lnTo>
                  <a:pt x="4229" y="359"/>
                </a:lnTo>
                <a:lnTo>
                  <a:pt x="4250" y="322"/>
                </a:lnTo>
                <a:lnTo>
                  <a:pt x="4250" y="312"/>
                </a:lnTo>
                <a:lnTo>
                  <a:pt x="4240" y="296"/>
                </a:lnTo>
                <a:lnTo>
                  <a:pt x="4208" y="291"/>
                </a:lnTo>
                <a:lnTo>
                  <a:pt x="4198" y="286"/>
                </a:lnTo>
                <a:lnTo>
                  <a:pt x="4193" y="276"/>
                </a:lnTo>
                <a:lnTo>
                  <a:pt x="4198" y="260"/>
                </a:lnTo>
                <a:lnTo>
                  <a:pt x="4208" y="239"/>
                </a:lnTo>
                <a:lnTo>
                  <a:pt x="4219" y="224"/>
                </a:lnTo>
                <a:lnTo>
                  <a:pt x="4208" y="218"/>
                </a:lnTo>
                <a:lnTo>
                  <a:pt x="4193" y="218"/>
                </a:lnTo>
                <a:lnTo>
                  <a:pt x="4177" y="218"/>
                </a:lnTo>
                <a:lnTo>
                  <a:pt x="4167" y="218"/>
                </a:lnTo>
                <a:lnTo>
                  <a:pt x="4162" y="208"/>
                </a:lnTo>
                <a:lnTo>
                  <a:pt x="4156" y="177"/>
                </a:lnTo>
                <a:lnTo>
                  <a:pt x="4156" y="166"/>
                </a:lnTo>
                <a:lnTo>
                  <a:pt x="4141" y="156"/>
                </a:lnTo>
                <a:lnTo>
                  <a:pt x="4099" y="135"/>
                </a:lnTo>
                <a:lnTo>
                  <a:pt x="4073" y="130"/>
                </a:lnTo>
                <a:lnTo>
                  <a:pt x="4079" y="130"/>
                </a:lnTo>
                <a:lnTo>
                  <a:pt x="4073" y="125"/>
                </a:lnTo>
                <a:lnTo>
                  <a:pt x="4063" y="114"/>
                </a:lnTo>
                <a:lnTo>
                  <a:pt x="4053" y="120"/>
                </a:lnTo>
                <a:lnTo>
                  <a:pt x="4042" y="125"/>
                </a:lnTo>
                <a:lnTo>
                  <a:pt x="4027" y="135"/>
                </a:lnTo>
                <a:lnTo>
                  <a:pt x="4006" y="146"/>
                </a:lnTo>
                <a:lnTo>
                  <a:pt x="3985" y="146"/>
                </a:lnTo>
                <a:lnTo>
                  <a:pt x="3975" y="140"/>
                </a:lnTo>
                <a:lnTo>
                  <a:pt x="3959" y="130"/>
                </a:lnTo>
                <a:lnTo>
                  <a:pt x="3954" y="120"/>
                </a:lnTo>
                <a:lnTo>
                  <a:pt x="3949" y="125"/>
                </a:lnTo>
                <a:lnTo>
                  <a:pt x="3943" y="140"/>
                </a:lnTo>
                <a:lnTo>
                  <a:pt x="3949" y="151"/>
                </a:lnTo>
                <a:lnTo>
                  <a:pt x="3954" y="156"/>
                </a:lnTo>
                <a:lnTo>
                  <a:pt x="3969" y="166"/>
                </a:lnTo>
                <a:lnTo>
                  <a:pt x="3969" y="172"/>
                </a:lnTo>
                <a:lnTo>
                  <a:pt x="3969" y="166"/>
                </a:lnTo>
                <a:lnTo>
                  <a:pt x="3980" y="177"/>
                </a:lnTo>
                <a:lnTo>
                  <a:pt x="3975" y="187"/>
                </a:lnTo>
                <a:lnTo>
                  <a:pt x="3975" y="198"/>
                </a:lnTo>
                <a:lnTo>
                  <a:pt x="3985" y="208"/>
                </a:lnTo>
                <a:lnTo>
                  <a:pt x="4011" y="234"/>
                </a:lnTo>
                <a:lnTo>
                  <a:pt x="4037" y="255"/>
                </a:lnTo>
                <a:lnTo>
                  <a:pt x="4042" y="276"/>
                </a:lnTo>
                <a:lnTo>
                  <a:pt x="4042" y="281"/>
                </a:lnTo>
                <a:lnTo>
                  <a:pt x="4032" y="291"/>
                </a:lnTo>
                <a:lnTo>
                  <a:pt x="3995" y="260"/>
                </a:lnTo>
                <a:lnTo>
                  <a:pt x="3969" y="244"/>
                </a:lnTo>
                <a:lnTo>
                  <a:pt x="3933" y="229"/>
                </a:lnTo>
                <a:lnTo>
                  <a:pt x="3912" y="218"/>
                </a:lnTo>
                <a:lnTo>
                  <a:pt x="3891" y="192"/>
                </a:lnTo>
                <a:lnTo>
                  <a:pt x="3850" y="151"/>
                </a:lnTo>
                <a:lnTo>
                  <a:pt x="3871" y="182"/>
                </a:lnTo>
                <a:lnTo>
                  <a:pt x="3881" y="192"/>
                </a:lnTo>
                <a:lnTo>
                  <a:pt x="3876" y="198"/>
                </a:lnTo>
                <a:lnTo>
                  <a:pt x="3876" y="192"/>
                </a:lnTo>
                <a:lnTo>
                  <a:pt x="3782" y="125"/>
                </a:lnTo>
                <a:lnTo>
                  <a:pt x="3788" y="120"/>
                </a:lnTo>
                <a:lnTo>
                  <a:pt x="3782" y="120"/>
                </a:lnTo>
                <a:lnTo>
                  <a:pt x="3788" y="120"/>
                </a:lnTo>
                <a:lnTo>
                  <a:pt x="3788" y="114"/>
                </a:lnTo>
                <a:lnTo>
                  <a:pt x="3782" y="114"/>
                </a:lnTo>
                <a:lnTo>
                  <a:pt x="3788" y="114"/>
                </a:lnTo>
                <a:lnTo>
                  <a:pt x="3782" y="114"/>
                </a:lnTo>
                <a:lnTo>
                  <a:pt x="3777" y="120"/>
                </a:lnTo>
                <a:lnTo>
                  <a:pt x="3694" y="57"/>
                </a:lnTo>
                <a:lnTo>
                  <a:pt x="3689" y="42"/>
                </a:lnTo>
                <a:lnTo>
                  <a:pt x="3689" y="37"/>
                </a:lnTo>
                <a:lnTo>
                  <a:pt x="3684" y="47"/>
                </a:lnTo>
                <a:lnTo>
                  <a:pt x="3678" y="42"/>
                </a:lnTo>
                <a:lnTo>
                  <a:pt x="3684" y="31"/>
                </a:lnTo>
                <a:lnTo>
                  <a:pt x="3684" y="26"/>
                </a:lnTo>
                <a:lnTo>
                  <a:pt x="3678" y="26"/>
                </a:lnTo>
                <a:lnTo>
                  <a:pt x="3678" y="11"/>
                </a:lnTo>
                <a:lnTo>
                  <a:pt x="3684" y="0"/>
                </a:lnTo>
                <a:lnTo>
                  <a:pt x="2858" y="0"/>
                </a:lnTo>
                <a:lnTo>
                  <a:pt x="2852" y="11"/>
                </a:lnTo>
                <a:lnTo>
                  <a:pt x="2837" y="16"/>
                </a:lnTo>
                <a:lnTo>
                  <a:pt x="2785" y="37"/>
                </a:lnTo>
                <a:lnTo>
                  <a:pt x="2774" y="42"/>
                </a:lnTo>
                <a:lnTo>
                  <a:pt x="2769" y="47"/>
                </a:lnTo>
                <a:lnTo>
                  <a:pt x="2774" y="63"/>
                </a:lnTo>
                <a:lnTo>
                  <a:pt x="2780" y="73"/>
                </a:lnTo>
                <a:lnTo>
                  <a:pt x="2780" y="78"/>
                </a:lnTo>
                <a:lnTo>
                  <a:pt x="2780" y="83"/>
                </a:lnTo>
                <a:lnTo>
                  <a:pt x="2774" y="89"/>
                </a:lnTo>
                <a:lnTo>
                  <a:pt x="2780" y="94"/>
                </a:lnTo>
                <a:lnTo>
                  <a:pt x="2795" y="104"/>
                </a:lnTo>
                <a:lnTo>
                  <a:pt x="2800" y="114"/>
                </a:lnTo>
                <a:lnTo>
                  <a:pt x="2795" y="125"/>
                </a:lnTo>
                <a:lnTo>
                  <a:pt x="2806" y="120"/>
                </a:lnTo>
                <a:lnTo>
                  <a:pt x="2806" y="114"/>
                </a:lnTo>
                <a:lnTo>
                  <a:pt x="2811" y="114"/>
                </a:lnTo>
                <a:lnTo>
                  <a:pt x="2816" y="109"/>
                </a:lnTo>
                <a:lnTo>
                  <a:pt x="2837" y="109"/>
                </a:lnTo>
                <a:lnTo>
                  <a:pt x="2858" y="104"/>
                </a:lnTo>
                <a:lnTo>
                  <a:pt x="2863" y="109"/>
                </a:lnTo>
                <a:lnTo>
                  <a:pt x="2863" y="120"/>
                </a:lnTo>
                <a:lnTo>
                  <a:pt x="2858" y="120"/>
                </a:lnTo>
                <a:lnTo>
                  <a:pt x="2852" y="125"/>
                </a:lnTo>
                <a:lnTo>
                  <a:pt x="2858" y="130"/>
                </a:lnTo>
                <a:lnTo>
                  <a:pt x="2868" y="140"/>
                </a:lnTo>
                <a:lnTo>
                  <a:pt x="2868" y="151"/>
                </a:lnTo>
                <a:lnTo>
                  <a:pt x="2868" y="156"/>
                </a:lnTo>
                <a:lnTo>
                  <a:pt x="2863" y="172"/>
                </a:lnTo>
                <a:lnTo>
                  <a:pt x="2858" y="177"/>
                </a:lnTo>
                <a:lnTo>
                  <a:pt x="2847" y="177"/>
                </a:lnTo>
                <a:lnTo>
                  <a:pt x="2842" y="182"/>
                </a:lnTo>
                <a:lnTo>
                  <a:pt x="2842" y="192"/>
                </a:lnTo>
                <a:lnTo>
                  <a:pt x="2837" y="208"/>
                </a:lnTo>
                <a:lnTo>
                  <a:pt x="2837" y="213"/>
                </a:lnTo>
                <a:lnTo>
                  <a:pt x="2837" y="218"/>
                </a:lnTo>
                <a:lnTo>
                  <a:pt x="2837" y="239"/>
                </a:lnTo>
                <a:lnTo>
                  <a:pt x="2837" y="244"/>
                </a:lnTo>
                <a:lnTo>
                  <a:pt x="2832" y="244"/>
                </a:lnTo>
                <a:lnTo>
                  <a:pt x="2816" y="244"/>
                </a:lnTo>
                <a:lnTo>
                  <a:pt x="2811" y="239"/>
                </a:lnTo>
                <a:lnTo>
                  <a:pt x="2800" y="229"/>
                </a:lnTo>
                <a:lnTo>
                  <a:pt x="2795" y="229"/>
                </a:lnTo>
                <a:lnTo>
                  <a:pt x="2795" y="234"/>
                </a:lnTo>
                <a:lnTo>
                  <a:pt x="2800" y="239"/>
                </a:lnTo>
                <a:lnTo>
                  <a:pt x="2806" y="260"/>
                </a:lnTo>
                <a:lnTo>
                  <a:pt x="2800" y="270"/>
                </a:lnTo>
                <a:lnTo>
                  <a:pt x="2795" y="270"/>
                </a:lnTo>
                <a:lnTo>
                  <a:pt x="2790" y="270"/>
                </a:lnTo>
                <a:lnTo>
                  <a:pt x="2790" y="281"/>
                </a:lnTo>
                <a:lnTo>
                  <a:pt x="2795" y="291"/>
                </a:lnTo>
                <a:lnTo>
                  <a:pt x="2785" y="291"/>
                </a:lnTo>
                <a:lnTo>
                  <a:pt x="2790" y="296"/>
                </a:lnTo>
                <a:lnTo>
                  <a:pt x="2811" y="312"/>
                </a:lnTo>
                <a:lnTo>
                  <a:pt x="2816" y="312"/>
                </a:lnTo>
                <a:lnTo>
                  <a:pt x="2816" y="327"/>
                </a:lnTo>
                <a:lnTo>
                  <a:pt x="2816" y="333"/>
                </a:lnTo>
                <a:lnTo>
                  <a:pt x="2811" y="327"/>
                </a:lnTo>
                <a:lnTo>
                  <a:pt x="2806" y="322"/>
                </a:lnTo>
                <a:lnTo>
                  <a:pt x="2800" y="322"/>
                </a:lnTo>
                <a:lnTo>
                  <a:pt x="2795" y="327"/>
                </a:lnTo>
                <a:lnTo>
                  <a:pt x="2800" y="333"/>
                </a:lnTo>
                <a:lnTo>
                  <a:pt x="2806" y="338"/>
                </a:lnTo>
                <a:lnTo>
                  <a:pt x="2800" y="338"/>
                </a:lnTo>
                <a:lnTo>
                  <a:pt x="2795" y="333"/>
                </a:lnTo>
                <a:lnTo>
                  <a:pt x="2780" y="322"/>
                </a:lnTo>
                <a:lnTo>
                  <a:pt x="2774" y="327"/>
                </a:lnTo>
                <a:lnTo>
                  <a:pt x="2774" y="333"/>
                </a:lnTo>
                <a:lnTo>
                  <a:pt x="2785" y="338"/>
                </a:lnTo>
                <a:lnTo>
                  <a:pt x="2790" y="348"/>
                </a:lnTo>
                <a:lnTo>
                  <a:pt x="2790" y="353"/>
                </a:lnTo>
                <a:lnTo>
                  <a:pt x="2785" y="353"/>
                </a:lnTo>
                <a:lnTo>
                  <a:pt x="2774" y="353"/>
                </a:lnTo>
                <a:lnTo>
                  <a:pt x="2769" y="353"/>
                </a:lnTo>
                <a:lnTo>
                  <a:pt x="2774" y="359"/>
                </a:lnTo>
                <a:lnTo>
                  <a:pt x="2785" y="364"/>
                </a:lnTo>
                <a:lnTo>
                  <a:pt x="2785" y="369"/>
                </a:lnTo>
                <a:lnTo>
                  <a:pt x="2785" y="374"/>
                </a:lnTo>
                <a:lnTo>
                  <a:pt x="2774" y="390"/>
                </a:lnTo>
                <a:lnTo>
                  <a:pt x="2774" y="395"/>
                </a:lnTo>
                <a:lnTo>
                  <a:pt x="2774" y="400"/>
                </a:lnTo>
                <a:lnTo>
                  <a:pt x="2785" y="395"/>
                </a:lnTo>
                <a:lnTo>
                  <a:pt x="2790" y="395"/>
                </a:lnTo>
                <a:lnTo>
                  <a:pt x="2790" y="405"/>
                </a:lnTo>
                <a:lnTo>
                  <a:pt x="2790" y="416"/>
                </a:lnTo>
                <a:lnTo>
                  <a:pt x="2790" y="426"/>
                </a:lnTo>
                <a:lnTo>
                  <a:pt x="2800" y="431"/>
                </a:lnTo>
                <a:lnTo>
                  <a:pt x="2806" y="431"/>
                </a:lnTo>
                <a:lnTo>
                  <a:pt x="2806" y="437"/>
                </a:lnTo>
                <a:lnTo>
                  <a:pt x="2800" y="437"/>
                </a:lnTo>
                <a:lnTo>
                  <a:pt x="2800" y="442"/>
                </a:lnTo>
                <a:lnTo>
                  <a:pt x="2800" y="447"/>
                </a:lnTo>
                <a:lnTo>
                  <a:pt x="2811" y="452"/>
                </a:lnTo>
                <a:lnTo>
                  <a:pt x="2832" y="452"/>
                </a:lnTo>
                <a:lnTo>
                  <a:pt x="2842" y="442"/>
                </a:lnTo>
                <a:lnTo>
                  <a:pt x="2847" y="447"/>
                </a:lnTo>
                <a:lnTo>
                  <a:pt x="2858" y="463"/>
                </a:lnTo>
                <a:lnTo>
                  <a:pt x="2863" y="463"/>
                </a:lnTo>
                <a:lnTo>
                  <a:pt x="2868" y="457"/>
                </a:lnTo>
                <a:lnTo>
                  <a:pt x="2868" y="468"/>
                </a:lnTo>
                <a:lnTo>
                  <a:pt x="2863" y="473"/>
                </a:lnTo>
                <a:lnTo>
                  <a:pt x="2847" y="478"/>
                </a:lnTo>
                <a:lnTo>
                  <a:pt x="2816" y="494"/>
                </a:lnTo>
                <a:lnTo>
                  <a:pt x="2785" y="520"/>
                </a:lnTo>
                <a:lnTo>
                  <a:pt x="2754" y="561"/>
                </a:lnTo>
                <a:lnTo>
                  <a:pt x="2774" y="556"/>
                </a:lnTo>
                <a:lnTo>
                  <a:pt x="2795" y="556"/>
                </a:lnTo>
                <a:lnTo>
                  <a:pt x="2800" y="561"/>
                </a:lnTo>
                <a:lnTo>
                  <a:pt x="2811" y="572"/>
                </a:lnTo>
                <a:lnTo>
                  <a:pt x="2821" y="587"/>
                </a:lnTo>
                <a:lnTo>
                  <a:pt x="2837" y="592"/>
                </a:lnTo>
                <a:lnTo>
                  <a:pt x="2842" y="592"/>
                </a:lnTo>
                <a:lnTo>
                  <a:pt x="2837" y="608"/>
                </a:lnTo>
                <a:lnTo>
                  <a:pt x="2821" y="629"/>
                </a:lnTo>
                <a:lnTo>
                  <a:pt x="2832" y="644"/>
                </a:lnTo>
                <a:lnTo>
                  <a:pt x="2837" y="650"/>
                </a:lnTo>
                <a:lnTo>
                  <a:pt x="2847" y="655"/>
                </a:lnTo>
                <a:lnTo>
                  <a:pt x="2878" y="655"/>
                </a:lnTo>
                <a:lnTo>
                  <a:pt x="2910" y="655"/>
                </a:lnTo>
                <a:lnTo>
                  <a:pt x="2920" y="660"/>
                </a:lnTo>
                <a:lnTo>
                  <a:pt x="2920" y="686"/>
                </a:lnTo>
                <a:lnTo>
                  <a:pt x="2925" y="702"/>
                </a:lnTo>
                <a:lnTo>
                  <a:pt x="2930" y="707"/>
                </a:lnTo>
                <a:lnTo>
                  <a:pt x="2951" y="696"/>
                </a:lnTo>
                <a:lnTo>
                  <a:pt x="2977" y="681"/>
                </a:lnTo>
                <a:lnTo>
                  <a:pt x="2977" y="686"/>
                </a:lnTo>
                <a:lnTo>
                  <a:pt x="2998" y="727"/>
                </a:lnTo>
                <a:lnTo>
                  <a:pt x="3029" y="769"/>
                </a:lnTo>
                <a:lnTo>
                  <a:pt x="3019" y="769"/>
                </a:lnTo>
                <a:lnTo>
                  <a:pt x="3008" y="774"/>
                </a:lnTo>
                <a:lnTo>
                  <a:pt x="3013" y="774"/>
                </a:lnTo>
                <a:lnTo>
                  <a:pt x="3034" y="774"/>
                </a:lnTo>
                <a:lnTo>
                  <a:pt x="3060" y="800"/>
                </a:lnTo>
                <a:lnTo>
                  <a:pt x="3045" y="769"/>
                </a:lnTo>
                <a:lnTo>
                  <a:pt x="3050" y="774"/>
                </a:lnTo>
                <a:lnTo>
                  <a:pt x="3055" y="774"/>
                </a:lnTo>
                <a:lnTo>
                  <a:pt x="3071" y="790"/>
                </a:lnTo>
                <a:lnTo>
                  <a:pt x="3081" y="800"/>
                </a:lnTo>
                <a:lnTo>
                  <a:pt x="3086" y="800"/>
                </a:lnTo>
                <a:lnTo>
                  <a:pt x="3091" y="800"/>
                </a:lnTo>
                <a:lnTo>
                  <a:pt x="3091" y="790"/>
                </a:lnTo>
                <a:lnTo>
                  <a:pt x="3076" y="774"/>
                </a:lnTo>
                <a:lnTo>
                  <a:pt x="3071" y="769"/>
                </a:lnTo>
                <a:lnTo>
                  <a:pt x="3081" y="769"/>
                </a:lnTo>
                <a:lnTo>
                  <a:pt x="3076" y="764"/>
                </a:lnTo>
                <a:lnTo>
                  <a:pt x="3071" y="764"/>
                </a:lnTo>
                <a:lnTo>
                  <a:pt x="3091" y="753"/>
                </a:lnTo>
                <a:lnTo>
                  <a:pt x="3102" y="753"/>
                </a:lnTo>
                <a:lnTo>
                  <a:pt x="3097" y="759"/>
                </a:lnTo>
                <a:lnTo>
                  <a:pt x="3097" y="764"/>
                </a:lnTo>
                <a:lnTo>
                  <a:pt x="3091" y="764"/>
                </a:lnTo>
                <a:lnTo>
                  <a:pt x="3086" y="764"/>
                </a:lnTo>
                <a:lnTo>
                  <a:pt x="3138" y="759"/>
                </a:lnTo>
                <a:lnTo>
                  <a:pt x="3154" y="753"/>
                </a:lnTo>
                <a:lnTo>
                  <a:pt x="3149" y="753"/>
                </a:lnTo>
                <a:lnTo>
                  <a:pt x="3123" y="753"/>
                </a:lnTo>
                <a:lnTo>
                  <a:pt x="3117" y="753"/>
                </a:lnTo>
                <a:lnTo>
                  <a:pt x="3133" y="748"/>
                </a:lnTo>
                <a:lnTo>
                  <a:pt x="3143" y="753"/>
                </a:lnTo>
                <a:lnTo>
                  <a:pt x="3149" y="753"/>
                </a:lnTo>
                <a:lnTo>
                  <a:pt x="3169" y="748"/>
                </a:lnTo>
                <a:lnTo>
                  <a:pt x="3185" y="748"/>
                </a:lnTo>
                <a:lnTo>
                  <a:pt x="3211" y="743"/>
                </a:lnTo>
                <a:lnTo>
                  <a:pt x="3237" y="733"/>
                </a:lnTo>
                <a:lnTo>
                  <a:pt x="3247" y="753"/>
                </a:lnTo>
                <a:lnTo>
                  <a:pt x="3263" y="764"/>
                </a:lnTo>
                <a:lnTo>
                  <a:pt x="3284" y="769"/>
                </a:lnTo>
                <a:lnTo>
                  <a:pt x="3310" y="769"/>
                </a:lnTo>
                <a:lnTo>
                  <a:pt x="3330" y="785"/>
                </a:lnTo>
                <a:lnTo>
                  <a:pt x="3320" y="811"/>
                </a:lnTo>
                <a:lnTo>
                  <a:pt x="3320" y="821"/>
                </a:lnTo>
                <a:lnTo>
                  <a:pt x="3330" y="831"/>
                </a:lnTo>
                <a:lnTo>
                  <a:pt x="3341" y="837"/>
                </a:lnTo>
                <a:lnTo>
                  <a:pt x="3351" y="847"/>
                </a:lnTo>
                <a:lnTo>
                  <a:pt x="3362" y="868"/>
                </a:lnTo>
                <a:lnTo>
                  <a:pt x="3367" y="894"/>
                </a:lnTo>
                <a:lnTo>
                  <a:pt x="3367" y="904"/>
                </a:lnTo>
                <a:lnTo>
                  <a:pt x="3377" y="909"/>
                </a:lnTo>
                <a:lnTo>
                  <a:pt x="3398" y="909"/>
                </a:lnTo>
                <a:lnTo>
                  <a:pt x="3403" y="935"/>
                </a:lnTo>
                <a:lnTo>
                  <a:pt x="3403" y="956"/>
                </a:lnTo>
                <a:lnTo>
                  <a:pt x="3393" y="972"/>
                </a:lnTo>
                <a:lnTo>
                  <a:pt x="3382" y="961"/>
                </a:lnTo>
                <a:lnTo>
                  <a:pt x="3377" y="951"/>
                </a:lnTo>
                <a:lnTo>
                  <a:pt x="3367" y="956"/>
                </a:lnTo>
                <a:lnTo>
                  <a:pt x="3362" y="972"/>
                </a:lnTo>
                <a:lnTo>
                  <a:pt x="3367" y="992"/>
                </a:lnTo>
                <a:lnTo>
                  <a:pt x="3372" y="1003"/>
                </a:lnTo>
                <a:lnTo>
                  <a:pt x="3372" y="1008"/>
                </a:lnTo>
                <a:lnTo>
                  <a:pt x="3362" y="1008"/>
                </a:lnTo>
                <a:lnTo>
                  <a:pt x="3351" y="1008"/>
                </a:lnTo>
                <a:lnTo>
                  <a:pt x="3346" y="1018"/>
                </a:lnTo>
                <a:lnTo>
                  <a:pt x="3247" y="1034"/>
                </a:lnTo>
                <a:lnTo>
                  <a:pt x="3206" y="1039"/>
                </a:lnTo>
                <a:lnTo>
                  <a:pt x="3185" y="1034"/>
                </a:lnTo>
                <a:lnTo>
                  <a:pt x="3164" y="1029"/>
                </a:lnTo>
                <a:lnTo>
                  <a:pt x="3154" y="1018"/>
                </a:lnTo>
                <a:lnTo>
                  <a:pt x="3159" y="1008"/>
                </a:lnTo>
                <a:lnTo>
                  <a:pt x="3175" y="998"/>
                </a:lnTo>
                <a:lnTo>
                  <a:pt x="3164" y="1003"/>
                </a:lnTo>
                <a:lnTo>
                  <a:pt x="3149" y="1008"/>
                </a:lnTo>
                <a:lnTo>
                  <a:pt x="3143" y="1024"/>
                </a:lnTo>
                <a:lnTo>
                  <a:pt x="3128" y="1018"/>
                </a:lnTo>
                <a:lnTo>
                  <a:pt x="3123" y="946"/>
                </a:lnTo>
                <a:lnTo>
                  <a:pt x="3112" y="894"/>
                </a:lnTo>
                <a:lnTo>
                  <a:pt x="3097" y="847"/>
                </a:lnTo>
                <a:lnTo>
                  <a:pt x="3112" y="904"/>
                </a:lnTo>
                <a:lnTo>
                  <a:pt x="3117" y="966"/>
                </a:lnTo>
                <a:lnTo>
                  <a:pt x="3117" y="1018"/>
                </a:lnTo>
                <a:lnTo>
                  <a:pt x="3097" y="1024"/>
                </a:lnTo>
                <a:lnTo>
                  <a:pt x="3102" y="992"/>
                </a:lnTo>
                <a:lnTo>
                  <a:pt x="3102" y="977"/>
                </a:lnTo>
                <a:lnTo>
                  <a:pt x="3097" y="982"/>
                </a:lnTo>
                <a:lnTo>
                  <a:pt x="3091" y="1013"/>
                </a:lnTo>
                <a:lnTo>
                  <a:pt x="3086" y="1013"/>
                </a:lnTo>
                <a:lnTo>
                  <a:pt x="3102" y="951"/>
                </a:lnTo>
                <a:lnTo>
                  <a:pt x="3102" y="920"/>
                </a:lnTo>
                <a:lnTo>
                  <a:pt x="3097" y="894"/>
                </a:lnTo>
                <a:lnTo>
                  <a:pt x="3081" y="847"/>
                </a:lnTo>
                <a:lnTo>
                  <a:pt x="3071" y="831"/>
                </a:lnTo>
                <a:lnTo>
                  <a:pt x="3060" y="821"/>
                </a:lnTo>
                <a:lnTo>
                  <a:pt x="3050" y="816"/>
                </a:lnTo>
                <a:lnTo>
                  <a:pt x="3060" y="831"/>
                </a:lnTo>
                <a:lnTo>
                  <a:pt x="3076" y="868"/>
                </a:lnTo>
                <a:lnTo>
                  <a:pt x="3086" y="915"/>
                </a:lnTo>
                <a:lnTo>
                  <a:pt x="3091" y="925"/>
                </a:lnTo>
                <a:lnTo>
                  <a:pt x="3086" y="920"/>
                </a:lnTo>
                <a:lnTo>
                  <a:pt x="3071" y="873"/>
                </a:lnTo>
                <a:lnTo>
                  <a:pt x="3081" y="920"/>
                </a:lnTo>
                <a:lnTo>
                  <a:pt x="3081" y="935"/>
                </a:lnTo>
                <a:lnTo>
                  <a:pt x="3076" y="940"/>
                </a:lnTo>
                <a:lnTo>
                  <a:pt x="3071" y="935"/>
                </a:lnTo>
                <a:lnTo>
                  <a:pt x="3065" y="925"/>
                </a:lnTo>
                <a:lnTo>
                  <a:pt x="3060" y="925"/>
                </a:lnTo>
                <a:lnTo>
                  <a:pt x="3065" y="946"/>
                </a:lnTo>
                <a:lnTo>
                  <a:pt x="3071" y="951"/>
                </a:lnTo>
                <a:lnTo>
                  <a:pt x="3076" y="946"/>
                </a:lnTo>
                <a:lnTo>
                  <a:pt x="3081" y="946"/>
                </a:lnTo>
                <a:lnTo>
                  <a:pt x="3081" y="951"/>
                </a:lnTo>
                <a:lnTo>
                  <a:pt x="3076" y="956"/>
                </a:lnTo>
                <a:lnTo>
                  <a:pt x="3076" y="961"/>
                </a:lnTo>
                <a:lnTo>
                  <a:pt x="3081" y="982"/>
                </a:lnTo>
                <a:lnTo>
                  <a:pt x="3076" y="998"/>
                </a:lnTo>
                <a:lnTo>
                  <a:pt x="3065" y="1034"/>
                </a:lnTo>
                <a:lnTo>
                  <a:pt x="3060" y="1029"/>
                </a:lnTo>
                <a:lnTo>
                  <a:pt x="3050" y="1034"/>
                </a:lnTo>
                <a:lnTo>
                  <a:pt x="3045" y="1039"/>
                </a:lnTo>
                <a:lnTo>
                  <a:pt x="3045" y="1044"/>
                </a:lnTo>
                <a:lnTo>
                  <a:pt x="3050" y="1050"/>
                </a:lnTo>
                <a:lnTo>
                  <a:pt x="3039" y="1065"/>
                </a:lnTo>
                <a:lnTo>
                  <a:pt x="3034" y="1086"/>
                </a:lnTo>
                <a:lnTo>
                  <a:pt x="3034" y="1102"/>
                </a:lnTo>
                <a:lnTo>
                  <a:pt x="3045" y="1122"/>
                </a:lnTo>
                <a:lnTo>
                  <a:pt x="3060" y="1128"/>
                </a:lnTo>
                <a:lnTo>
                  <a:pt x="3086" y="1133"/>
                </a:lnTo>
                <a:lnTo>
                  <a:pt x="3149" y="1128"/>
                </a:lnTo>
                <a:lnTo>
                  <a:pt x="3237" y="1107"/>
                </a:lnTo>
                <a:lnTo>
                  <a:pt x="3175" y="1117"/>
                </a:lnTo>
                <a:lnTo>
                  <a:pt x="3143" y="1122"/>
                </a:lnTo>
                <a:lnTo>
                  <a:pt x="3123" y="1117"/>
                </a:lnTo>
                <a:lnTo>
                  <a:pt x="3102" y="1112"/>
                </a:lnTo>
                <a:lnTo>
                  <a:pt x="3117" y="1112"/>
                </a:lnTo>
                <a:lnTo>
                  <a:pt x="3185" y="1107"/>
                </a:lnTo>
                <a:lnTo>
                  <a:pt x="3190" y="1107"/>
                </a:lnTo>
                <a:lnTo>
                  <a:pt x="3195" y="1107"/>
                </a:lnTo>
                <a:lnTo>
                  <a:pt x="3258" y="1096"/>
                </a:lnTo>
                <a:lnTo>
                  <a:pt x="3336" y="1070"/>
                </a:lnTo>
                <a:lnTo>
                  <a:pt x="3356" y="1086"/>
                </a:lnTo>
                <a:lnTo>
                  <a:pt x="3367" y="1096"/>
                </a:lnTo>
                <a:lnTo>
                  <a:pt x="3382" y="1122"/>
                </a:lnTo>
                <a:lnTo>
                  <a:pt x="3388" y="1117"/>
                </a:lnTo>
                <a:lnTo>
                  <a:pt x="3398" y="1122"/>
                </a:lnTo>
                <a:lnTo>
                  <a:pt x="3398" y="1133"/>
                </a:lnTo>
                <a:lnTo>
                  <a:pt x="3403" y="1133"/>
                </a:lnTo>
                <a:lnTo>
                  <a:pt x="3403" y="1122"/>
                </a:lnTo>
                <a:lnTo>
                  <a:pt x="3424" y="1128"/>
                </a:lnTo>
                <a:lnTo>
                  <a:pt x="3429" y="1128"/>
                </a:lnTo>
                <a:lnTo>
                  <a:pt x="3429" y="1122"/>
                </a:lnTo>
                <a:lnTo>
                  <a:pt x="3429" y="1107"/>
                </a:lnTo>
                <a:lnTo>
                  <a:pt x="3414" y="1091"/>
                </a:lnTo>
                <a:lnTo>
                  <a:pt x="3403" y="1081"/>
                </a:lnTo>
                <a:lnTo>
                  <a:pt x="3382" y="1076"/>
                </a:lnTo>
                <a:lnTo>
                  <a:pt x="3367" y="1060"/>
                </a:lnTo>
                <a:lnTo>
                  <a:pt x="3382" y="1055"/>
                </a:lnTo>
                <a:lnTo>
                  <a:pt x="3403" y="1044"/>
                </a:lnTo>
                <a:lnTo>
                  <a:pt x="3388" y="1050"/>
                </a:lnTo>
                <a:lnTo>
                  <a:pt x="3403" y="1029"/>
                </a:lnTo>
                <a:lnTo>
                  <a:pt x="3408" y="1029"/>
                </a:lnTo>
                <a:lnTo>
                  <a:pt x="3414" y="1029"/>
                </a:lnTo>
                <a:lnTo>
                  <a:pt x="3408" y="1029"/>
                </a:lnTo>
                <a:lnTo>
                  <a:pt x="3450" y="1008"/>
                </a:lnTo>
                <a:lnTo>
                  <a:pt x="3408" y="1018"/>
                </a:lnTo>
                <a:lnTo>
                  <a:pt x="3408" y="1013"/>
                </a:lnTo>
                <a:lnTo>
                  <a:pt x="3414" y="987"/>
                </a:lnTo>
                <a:lnTo>
                  <a:pt x="3429" y="961"/>
                </a:lnTo>
                <a:lnTo>
                  <a:pt x="3434" y="951"/>
                </a:lnTo>
                <a:lnTo>
                  <a:pt x="3429" y="946"/>
                </a:lnTo>
                <a:lnTo>
                  <a:pt x="3434" y="946"/>
                </a:lnTo>
                <a:lnTo>
                  <a:pt x="3460" y="992"/>
                </a:lnTo>
                <a:lnTo>
                  <a:pt x="3471" y="1008"/>
                </a:lnTo>
                <a:lnTo>
                  <a:pt x="3471" y="1013"/>
                </a:lnTo>
                <a:lnTo>
                  <a:pt x="3471" y="1018"/>
                </a:lnTo>
                <a:lnTo>
                  <a:pt x="3476" y="1018"/>
                </a:lnTo>
                <a:lnTo>
                  <a:pt x="3476" y="1024"/>
                </a:lnTo>
                <a:lnTo>
                  <a:pt x="3481" y="1034"/>
                </a:lnTo>
                <a:lnTo>
                  <a:pt x="3481" y="1029"/>
                </a:lnTo>
                <a:lnTo>
                  <a:pt x="3481" y="1034"/>
                </a:lnTo>
                <a:lnTo>
                  <a:pt x="3481" y="1029"/>
                </a:lnTo>
                <a:lnTo>
                  <a:pt x="3465" y="977"/>
                </a:lnTo>
                <a:lnTo>
                  <a:pt x="3460" y="982"/>
                </a:lnTo>
                <a:lnTo>
                  <a:pt x="3434" y="940"/>
                </a:lnTo>
                <a:lnTo>
                  <a:pt x="3434" y="915"/>
                </a:lnTo>
                <a:lnTo>
                  <a:pt x="3450" y="935"/>
                </a:lnTo>
                <a:lnTo>
                  <a:pt x="3460" y="925"/>
                </a:lnTo>
                <a:lnTo>
                  <a:pt x="3471" y="935"/>
                </a:lnTo>
                <a:lnTo>
                  <a:pt x="3476" y="940"/>
                </a:lnTo>
                <a:lnTo>
                  <a:pt x="3476" y="920"/>
                </a:lnTo>
                <a:lnTo>
                  <a:pt x="3471" y="852"/>
                </a:lnTo>
                <a:lnTo>
                  <a:pt x="3465" y="831"/>
                </a:lnTo>
                <a:lnTo>
                  <a:pt x="3450" y="790"/>
                </a:lnTo>
                <a:lnTo>
                  <a:pt x="3439" y="774"/>
                </a:lnTo>
                <a:lnTo>
                  <a:pt x="3424" y="769"/>
                </a:lnTo>
                <a:lnTo>
                  <a:pt x="3403" y="764"/>
                </a:lnTo>
                <a:lnTo>
                  <a:pt x="3398" y="759"/>
                </a:lnTo>
                <a:lnTo>
                  <a:pt x="3398" y="753"/>
                </a:lnTo>
                <a:lnTo>
                  <a:pt x="3408" y="753"/>
                </a:lnTo>
                <a:lnTo>
                  <a:pt x="3429" y="753"/>
                </a:lnTo>
                <a:lnTo>
                  <a:pt x="3450" y="774"/>
                </a:lnTo>
                <a:lnTo>
                  <a:pt x="3471" y="795"/>
                </a:lnTo>
                <a:lnTo>
                  <a:pt x="3476" y="821"/>
                </a:lnTo>
                <a:lnTo>
                  <a:pt x="3486" y="837"/>
                </a:lnTo>
                <a:lnTo>
                  <a:pt x="3476" y="805"/>
                </a:lnTo>
                <a:lnTo>
                  <a:pt x="3476" y="790"/>
                </a:lnTo>
                <a:lnTo>
                  <a:pt x="3481" y="800"/>
                </a:lnTo>
                <a:lnTo>
                  <a:pt x="3486" y="805"/>
                </a:lnTo>
                <a:lnTo>
                  <a:pt x="3491" y="811"/>
                </a:lnTo>
                <a:lnTo>
                  <a:pt x="3507" y="800"/>
                </a:lnTo>
                <a:lnTo>
                  <a:pt x="3512" y="805"/>
                </a:lnTo>
                <a:lnTo>
                  <a:pt x="3507" y="847"/>
                </a:lnTo>
                <a:lnTo>
                  <a:pt x="3507" y="899"/>
                </a:lnTo>
                <a:lnTo>
                  <a:pt x="3512" y="925"/>
                </a:lnTo>
                <a:lnTo>
                  <a:pt x="3523" y="935"/>
                </a:lnTo>
                <a:lnTo>
                  <a:pt x="3533" y="935"/>
                </a:lnTo>
                <a:lnTo>
                  <a:pt x="3538" y="925"/>
                </a:lnTo>
                <a:lnTo>
                  <a:pt x="3538" y="915"/>
                </a:lnTo>
                <a:lnTo>
                  <a:pt x="3528" y="909"/>
                </a:lnTo>
                <a:lnTo>
                  <a:pt x="3517" y="909"/>
                </a:lnTo>
                <a:lnTo>
                  <a:pt x="3517" y="904"/>
                </a:lnTo>
                <a:lnTo>
                  <a:pt x="3517" y="894"/>
                </a:lnTo>
                <a:lnTo>
                  <a:pt x="3533" y="868"/>
                </a:lnTo>
                <a:lnTo>
                  <a:pt x="3543" y="857"/>
                </a:lnTo>
                <a:lnTo>
                  <a:pt x="3549" y="857"/>
                </a:lnTo>
                <a:lnTo>
                  <a:pt x="3554" y="868"/>
                </a:lnTo>
                <a:lnTo>
                  <a:pt x="3554" y="894"/>
                </a:lnTo>
                <a:lnTo>
                  <a:pt x="3554" y="951"/>
                </a:lnTo>
                <a:lnTo>
                  <a:pt x="3564" y="982"/>
                </a:lnTo>
                <a:lnTo>
                  <a:pt x="3575" y="1003"/>
                </a:lnTo>
                <a:lnTo>
                  <a:pt x="3585" y="1013"/>
                </a:lnTo>
                <a:lnTo>
                  <a:pt x="3569" y="987"/>
                </a:lnTo>
                <a:lnTo>
                  <a:pt x="3569" y="977"/>
                </a:lnTo>
                <a:lnTo>
                  <a:pt x="3590" y="992"/>
                </a:lnTo>
                <a:lnTo>
                  <a:pt x="3606" y="1018"/>
                </a:lnTo>
                <a:lnTo>
                  <a:pt x="3616" y="1044"/>
                </a:lnTo>
                <a:lnTo>
                  <a:pt x="3627" y="1096"/>
                </a:lnTo>
                <a:lnTo>
                  <a:pt x="3627" y="1128"/>
                </a:lnTo>
                <a:lnTo>
                  <a:pt x="3621" y="1128"/>
                </a:lnTo>
                <a:lnTo>
                  <a:pt x="3621" y="1112"/>
                </a:lnTo>
                <a:lnTo>
                  <a:pt x="3611" y="1076"/>
                </a:lnTo>
                <a:lnTo>
                  <a:pt x="3606" y="1055"/>
                </a:lnTo>
                <a:lnTo>
                  <a:pt x="3590" y="1039"/>
                </a:lnTo>
                <a:lnTo>
                  <a:pt x="3575" y="1018"/>
                </a:lnTo>
                <a:lnTo>
                  <a:pt x="3554" y="961"/>
                </a:lnTo>
                <a:lnTo>
                  <a:pt x="3549" y="951"/>
                </a:lnTo>
                <a:lnTo>
                  <a:pt x="3543" y="966"/>
                </a:lnTo>
                <a:lnTo>
                  <a:pt x="3543" y="998"/>
                </a:lnTo>
                <a:lnTo>
                  <a:pt x="3538" y="1024"/>
                </a:lnTo>
                <a:lnTo>
                  <a:pt x="3528" y="1034"/>
                </a:lnTo>
                <a:lnTo>
                  <a:pt x="3528" y="1029"/>
                </a:lnTo>
                <a:lnTo>
                  <a:pt x="3523" y="1013"/>
                </a:lnTo>
                <a:lnTo>
                  <a:pt x="3512" y="1003"/>
                </a:lnTo>
                <a:lnTo>
                  <a:pt x="3502" y="998"/>
                </a:lnTo>
                <a:lnTo>
                  <a:pt x="3491" y="1003"/>
                </a:lnTo>
                <a:lnTo>
                  <a:pt x="3491" y="1008"/>
                </a:lnTo>
                <a:lnTo>
                  <a:pt x="3497" y="1008"/>
                </a:lnTo>
                <a:lnTo>
                  <a:pt x="3491" y="1024"/>
                </a:lnTo>
                <a:lnTo>
                  <a:pt x="3497" y="1029"/>
                </a:lnTo>
                <a:lnTo>
                  <a:pt x="3502" y="1018"/>
                </a:lnTo>
                <a:lnTo>
                  <a:pt x="3502" y="1024"/>
                </a:lnTo>
                <a:lnTo>
                  <a:pt x="3502" y="1034"/>
                </a:lnTo>
                <a:lnTo>
                  <a:pt x="3507" y="1034"/>
                </a:lnTo>
                <a:lnTo>
                  <a:pt x="3517" y="1065"/>
                </a:lnTo>
                <a:lnTo>
                  <a:pt x="3507" y="1096"/>
                </a:lnTo>
                <a:lnTo>
                  <a:pt x="3486" y="1039"/>
                </a:lnTo>
                <a:lnTo>
                  <a:pt x="3491" y="1060"/>
                </a:lnTo>
                <a:lnTo>
                  <a:pt x="3486" y="1055"/>
                </a:lnTo>
                <a:lnTo>
                  <a:pt x="3507" y="1107"/>
                </a:lnTo>
                <a:lnTo>
                  <a:pt x="3497" y="1143"/>
                </a:lnTo>
                <a:lnTo>
                  <a:pt x="3491" y="1179"/>
                </a:lnTo>
                <a:lnTo>
                  <a:pt x="3486" y="1185"/>
                </a:lnTo>
                <a:lnTo>
                  <a:pt x="3486" y="1169"/>
                </a:lnTo>
                <a:lnTo>
                  <a:pt x="3481" y="1164"/>
                </a:lnTo>
                <a:lnTo>
                  <a:pt x="3465" y="1242"/>
                </a:lnTo>
                <a:lnTo>
                  <a:pt x="3476" y="1211"/>
                </a:lnTo>
                <a:lnTo>
                  <a:pt x="3481" y="1200"/>
                </a:lnTo>
                <a:lnTo>
                  <a:pt x="3486" y="1205"/>
                </a:lnTo>
                <a:lnTo>
                  <a:pt x="3491" y="1195"/>
                </a:lnTo>
                <a:lnTo>
                  <a:pt x="3491" y="1257"/>
                </a:lnTo>
                <a:lnTo>
                  <a:pt x="3491" y="1273"/>
                </a:lnTo>
                <a:lnTo>
                  <a:pt x="3491" y="1268"/>
                </a:lnTo>
                <a:lnTo>
                  <a:pt x="3497" y="1200"/>
                </a:lnTo>
                <a:lnTo>
                  <a:pt x="3502" y="1164"/>
                </a:lnTo>
                <a:lnTo>
                  <a:pt x="3507" y="1159"/>
                </a:lnTo>
                <a:lnTo>
                  <a:pt x="3512" y="1164"/>
                </a:lnTo>
                <a:lnTo>
                  <a:pt x="3523" y="1174"/>
                </a:lnTo>
                <a:lnTo>
                  <a:pt x="3523" y="1179"/>
                </a:lnTo>
                <a:lnTo>
                  <a:pt x="3523" y="1185"/>
                </a:lnTo>
                <a:lnTo>
                  <a:pt x="3533" y="1257"/>
                </a:lnTo>
                <a:lnTo>
                  <a:pt x="3538" y="1335"/>
                </a:lnTo>
                <a:lnTo>
                  <a:pt x="3533" y="1377"/>
                </a:lnTo>
                <a:lnTo>
                  <a:pt x="3528" y="1434"/>
                </a:lnTo>
                <a:lnTo>
                  <a:pt x="3523" y="1398"/>
                </a:lnTo>
                <a:lnTo>
                  <a:pt x="3523" y="1429"/>
                </a:lnTo>
                <a:lnTo>
                  <a:pt x="3523" y="1439"/>
                </a:lnTo>
                <a:lnTo>
                  <a:pt x="3517" y="1429"/>
                </a:lnTo>
                <a:lnTo>
                  <a:pt x="3507" y="1315"/>
                </a:lnTo>
                <a:lnTo>
                  <a:pt x="3497" y="1237"/>
                </a:lnTo>
                <a:lnTo>
                  <a:pt x="3497" y="1330"/>
                </a:lnTo>
                <a:lnTo>
                  <a:pt x="3512" y="1460"/>
                </a:lnTo>
                <a:lnTo>
                  <a:pt x="3533" y="1616"/>
                </a:lnTo>
                <a:lnTo>
                  <a:pt x="3528" y="1673"/>
                </a:lnTo>
                <a:lnTo>
                  <a:pt x="3528" y="1657"/>
                </a:lnTo>
                <a:lnTo>
                  <a:pt x="3517" y="1626"/>
                </a:lnTo>
                <a:lnTo>
                  <a:pt x="3517" y="1611"/>
                </a:lnTo>
                <a:lnTo>
                  <a:pt x="3523" y="1647"/>
                </a:lnTo>
                <a:lnTo>
                  <a:pt x="3523" y="1663"/>
                </a:lnTo>
                <a:lnTo>
                  <a:pt x="3517" y="1657"/>
                </a:lnTo>
                <a:lnTo>
                  <a:pt x="3512" y="1621"/>
                </a:lnTo>
                <a:lnTo>
                  <a:pt x="3502" y="1564"/>
                </a:lnTo>
                <a:lnTo>
                  <a:pt x="3497" y="1528"/>
                </a:lnTo>
                <a:lnTo>
                  <a:pt x="3497" y="1522"/>
                </a:lnTo>
                <a:lnTo>
                  <a:pt x="3491" y="1528"/>
                </a:lnTo>
                <a:lnTo>
                  <a:pt x="3497" y="1538"/>
                </a:lnTo>
                <a:lnTo>
                  <a:pt x="3486" y="1502"/>
                </a:lnTo>
                <a:lnTo>
                  <a:pt x="3486" y="1491"/>
                </a:lnTo>
                <a:lnTo>
                  <a:pt x="3486" y="1512"/>
                </a:lnTo>
                <a:lnTo>
                  <a:pt x="3497" y="1564"/>
                </a:lnTo>
                <a:lnTo>
                  <a:pt x="3512" y="1621"/>
                </a:lnTo>
                <a:lnTo>
                  <a:pt x="3517" y="1673"/>
                </a:lnTo>
                <a:lnTo>
                  <a:pt x="3512" y="1668"/>
                </a:lnTo>
                <a:lnTo>
                  <a:pt x="3512" y="1652"/>
                </a:lnTo>
                <a:lnTo>
                  <a:pt x="3512" y="1668"/>
                </a:lnTo>
                <a:lnTo>
                  <a:pt x="3507" y="1663"/>
                </a:lnTo>
                <a:lnTo>
                  <a:pt x="3507" y="1652"/>
                </a:lnTo>
                <a:lnTo>
                  <a:pt x="3502" y="1611"/>
                </a:lnTo>
                <a:lnTo>
                  <a:pt x="3491" y="1564"/>
                </a:lnTo>
                <a:lnTo>
                  <a:pt x="3497" y="1585"/>
                </a:lnTo>
                <a:lnTo>
                  <a:pt x="3497" y="1595"/>
                </a:lnTo>
                <a:lnTo>
                  <a:pt x="3491" y="1585"/>
                </a:lnTo>
                <a:lnTo>
                  <a:pt x="3497" y="1621"/>
                </a:lnTo>
                <a:lnTo>
                  <a:pt x="3497" y="1626"/>
                </a:lnTo>
                <a:lnTo>
                  <a:pt x="3502" y="1663"/>
                </a:lnTo>
                <a:lnTo>
                  <a:pt x="3491" y="1657"/>
                </a:lnTo>
                <a:lnTo>
                  <a:pt x="3481" y="1626"/>
                </a:lnTo>
                <a:lnTo>
                  <a:pt x="3465" y="1538"/>
                </a:lnTo>
                <a:lnTo>
                  <a:pt x="3481" y="1631"/>
                </a:lnTo>
                <a:lnTo>
                  <a:pt x="3460" y="1538"/>
                </a:lnTo>
                <a:lnTo>
                  <a:pt x="3465" y="1579"/>
                </a:lnTo>
                <a:lnTo>
                  <a:pt x="3471" y="1595"/>
                </a:lnTo>
                <a:lnTo>
                  <a:pt x="3465" y="1585"/>
                </a:lnTo>
                <a:lnTo>
                  <a:pt x="3471" y="1616"/>
                </a:lnTo>
                <a:lnTo>
                  <a:pt x="3476" y="1657"/>
                </a:lnTo>
                <a:lnTo>
                  <a:pt x="3471" y="1663"/>
                </a:lnTo>
                <a:lnTo>
                  <a:pt x="3465" y="1663"/>
                </a:lnTo>
                <a:lnTo>
                  <a:pt x="3471" y="1673"/>
                </a:lnTo>
                <a:lnTo>
                  <a:pt x="3481" y="1683"/>
                </a:lnTo>
                <a:lnTo>
                  <a:pt x="3486" y="1709"/>
                </a:lnTo>
                <a:lnTo>
                  <a:pt x="3476" y="1720"/>
                </a:lnTo>
                <a:lnTo>
                  <a:pt x="3465" y="1715"/>
                </a:lnTo>
                <a:lnTo>
                  <a:pt x="3424" y="1694"/>
                </a:lnTo>
                <a:lnTo>
                  <a:pt x="3408" y="1689"/>
                </a:lnTo>
                <a:lnTo>
                  <a:pt x="3393" y="1694"/>
                </a:lnTo>
                <a:lnTo>
                  <a:pt x="3372" y="1621"/>
                </a:lnTo>
                <a:lnTo>
                  <a:pt x="3398" y="1605"/>
                </a:lnTo>
                <a:lnTo>
                  <a:pt x="3408" y="1600"/>
                </a:lnTo>
                <a:lnTo>
                  <a:pt x="3398" y="1569"/>
                </a:lnTo>
                <a:lnTo>
                  <a:pt x="3377" y="1590"/>
                </a:lnTo>
                <a:lnTo>
                  <a:pt x="3367" y="1611"/>
                </a:lnTo>
                <a:lnTo>
                  <a:pt x="3294" y="1408"/>
                </a:lnTo>
                <a:lnTo>
                  <a:pt x="3325" y="1486"/>
                </a:lnTo>
                <a:lnTo>
                  <a:pt x="3372" y="1637"/>
                </a:lnTo>
                <a:lnTo>
                  <a:pt x="3377" y="1647"/>
                </a:lnTo>
                <a:lnTo>
                  <a:pt x="3372" y="1652"/>
                </a:lnTo>
                <a:lnTo>
                  <a:pt x="3346" y="1579"/>
                </a:lnTo>
                <a:lnTo>
                  <a:pt x="3362" y="1637"/>
                </a:lnTo>
                <a:lnTo>
                  <a:pt x="3362" y="1652"/>
                </a:lnTo>
                <a:lnTo>
                  <a:pt x="3356" y="1668"/>
                </a:lnTo>
                <a:lnTo>
                  <a:pt x="3351" y="1657"/>
                </a:lnTo>
                <a:lnTo>
                  <a:pt x="3346" y="1657"/>
                </a:lnTo>
                <a:lnTo>
                  <a:pt x="3341" y="1657"/>
                </a:lnTo>
                <a:lnTo>
                  <a:pt x="3330" y="1647"/>
                </a:lnTo>
                <a:lnTo>
                  <a:pt x="3325" y="1642"/>
                </a:lnTo>
                <a:lnTo>
                  <a:pt x="3336" y="1642"/>
                </a:lnTo>
                <a:lnTo>
                  <a:pt x="3341" y="1642"/>
                </a:lnTo>
                <a:lnTo>
                  <a:pt x="3346" y="1637"/>
                </a:lnTo>
                <a:lnTo>
                  <a:pt x="3330" y="1611"/>
                </a:lnTo>
                <a:lnTo>
                  <a:pt x="3320" y="1595"/>
                </a:lnTo>
                <a:lnTo>
                  <a:pt x="3310" y="1590"/>
                </a:lnTo>
                <a:lnTo>
                  <a:pt x="3299" y="1595"/>
                </a:lnTo>
                <a:lnTo>
                  <a:pt x="3315" y="1600"/>
                </a:lnTo>
                <a:lnTo>
                  <a:pt x="3336" y="1626"/>
                </a:lnTo>
                <a:lnTo>
                  <a:pt x="3336" y="1631"/>
                </a:lnTo>
                <a:lnTo>
                  <a:pt x="3325" y="1631"/>
                </a:lnTo>
                <a:lnTo>
                  <a:pt x="3315" y="1626"/>
                </a:lnTo>
                <a:lnTo>
                  <a:pt x="3304" y="1631"/>
                </a:lnTo>
                <a:lnTo>
                  <a:pt x="3299" y="1631"/>
                </a:lnTo>
                <a:lnTo>
                  <a:pt x="3299" y="1637"/>
                </a:lnTo>
                <a:lnTo>
                  <a:pt x="3310" y="1647"/>
                </a:lnTo>
                <a:lnTo>
                  <a:pt x="3330" y="1657"/>
                </a:lnTo>
                <a:lnTo>
                  <a:pt x="3351" y="1678"/>
                </a:lnTo>
                <a:lnTo>
                  <a:pt x="3351" y="1683"/>
                </a:lnTo>
                <a:lnTo>
                  <a:pt x="3351" y="1689"/>
                </a:lnTo>
                <a:lnTo>
                  <a:pt x="3346" y="1704"/>
                </a:lnTo>
                <a:lnTo>
                  <a:pt x="3341" y="1704"/>
                </a:lnTo>
                <a:lnTo>
                  <a:pt x="3330" y="1704"/>
                </a:lnTo>
                <a:lnTo>
                  <a:pt x="3330" y="1709"/>
                </a:lnTo>
                <a:lnTo>
                  <a:pt x="3341" y="1715"/>
                </a:lnTo>
                <a:lnTo>
                  <a:pt x="3320" y="1735"/>
                </a:lnTo>
                <a:lnTo>
                  <a:pt x="3320" y="1746"/>
                </a:lnTo>
                <a:lnTo>
                  <a:pt x="3320" y="1756"/>
                </a:lnTo>
                <a:lnTo>
                  <a:pt x="3320" y="1772"/>
                </a:lnTo>
                <a:lnTo>
                  <a:pt x="3315" y="1782"/>
                </a:lnTo>
                <a:lnTo>
                  <a:pt x="3299" y="1777"/>
                </a:lnTo>
                <a:lnTo>
                  <a:pt x="3289" y="1772"/>
                </a:lnTo>
                <a:lnTo>
                  <a:pt x="3294" y="1808"/>
                </a:lnTo>
                <a:lnTo>
                  <a:pt x="3263" y="1829"/>
                </a:lnTo>
                <a:lnTo>
                  <a:pt x="3258" y="1829"/>
                </a:lnTo>
                <a:lnTo>
                  <a:pt x="3252" y="1813"/>
                </a:lnTo>
                <a:lnTo>
                  <a:pt x="3242" y="1808"/>
                </a:lnTo>
                <a:lnTo>
                  <a:pt x="3232" y="1808"/>
                </a:lnTo>
                <a:lnTo>
                  <a:pt x="3211" y="1824"/>
                </a:lnTo>
                <a:lnTo>
                  <a:pt x="3195" y="1834"/>
                </a:lnTo>
                <a:lnTo>
                  <a:pt x="3190" y="1844"/>
                </a:lnTo>
                <a:lnTo>
                  <a:pt x="3206" y="1855"/>
                </a:lnTo>
                <a:lnTo>
                  <a:pt x="3221" y="1855"/>
                </a:lnTo>
                <a:lnTo>
                  <a:pt x="3237" y="1855"/>
                </a:lnTo>
                <a:lnTo>
                  <a:pt x="3242" y="1865"/>
                </a:lnTo>
                <a:lnTo>
                  <a:pt x="3247" y="1876"/>
                </a:lnTo>
                <a:lnTo>
                  <a:pt x="3252" y="1876"/>
                </a:lnTo>
                <a:lnTo>
                  <a:pt x="3263" y="1860"/>
                </a:lnTo>
                <a:lnTo>
                  <a:pt x="3263" y="1855"/>
                </a:lnTo>
                <a:lnTo>
                  <a:pt x="3263" y="1860"/>
                </a:lnTo>
                <a:lnTo>
                  <a:pt x="3258" y="1870"/>
                </a:lnTo>
                <a:lnTo>
                  <a:pt x="3252" y="1876"/>
                </a:lnTo>
                <a:lnTo>
                  <a:pt x="3252" y="1881"/>
                </a:lnTo>
                <a:lnTo>
                  <a:pt x="3258" y="1891"/>
                </a:lnTo>
                <a:lnTo>
                  <a:pt x="3278" y="1865"/>
                </a:lnTo>
                <a:lnTo>
                  <a:pt x="3268" y="1902"/>
                </a:lnTo>
                <a:lnTo>
                  <a:pt x="3252" y="1922"/>
                </a:lnTo>
                <a:lnTo>
                  <a:pt x="3242" y="1933"/>
                </a:lnTo>
                <a:lnTo>
                  <a:pt x="3258" y="1922"/>
                </a:lnTo>
                <a:lnTo>
                  <a:pt x="3289" y="1902"/>
                </a:lnTo>
                <a:lnTo>
                  <a:pt x="3284" y="1912"/>
                </a:lnTo>
                <a:lnTo>
                  <a:pt x="3278" y="1922"/>
                </a:lnTo>
                <a:lnTo>
                  <a:pt x="3299" y="1891"/>
                </a:lnTo>
                <a:lnTo>
                  <a:pt x="3304" y="1928"/>
                </a:lnTo>
                <a:lnTo>
                  <a:pt x="3304" y="1943"/>
                </a:lnTo>
                <a:lnTo>
                  <a:pt x="3299" y="1943"/>
                </a:lnTo>
                <a:lnTo>
                  <a:pt x="3294" y="1938"/>
                </a:lnTo>
                <a:lnTo>
                  <a:pt x="3289" y="1933"/>
                </a:lnTo>
                <a:lnTo>
                  <a:pt x="3268" y="1938"/>
                </a:lnTo>
                <a:lnTo>
                  <a:pt x="3258" y="1948"/>
                </a:lnTo>
                <a:lnTo>
                  <a:pt x="3252" y="1954"/>
                </a:lnTo>
                <a:lnTo>
                  <a:pt x="3237" y="1995"/>
                </a:lnTo>
                <a:lnTo>
                  <a:pt x="3232" y="2005"/>
                </a:lnTo>
                <a:lnTo>
                  <a:pt x="3232" y="2011"/>
                </a:lnTo>
                <a:lnTo>
                  <a:pt x="3242" y="2011"/>
                </a:lnTo>
                <a:lnTo>
                  <a:pt x="3273" y="1995"/>
                </a:lnTo>
                <a:lnTo>
                  <a:pt x="3273" y="1990"/>
                </a:lnTo>
                <a:lnTo>
                  <a:pt x="3268" y="1990"/>
                </a:lnTo>
                <a:lnTo>
                  <a:pt x="3252" y="1990"/>
                </a:lnTo>
                <a:lnTo>
                  <a:pt x="3263" y="1974"/>
                </a:lnTo>
                <a:lnTo>
                  <a:pt x="3289" y="1985"/>
                </a:lnTo>
                <a:lnTo>
                  <a:pt x="3294" y="1990"/>
                </a:lnTo>
                <a:lnTo>
                  <a:pt x="3289" y="1990"/>
                </a:lnTo>
                <a:lnTo>
                  <a:pt x="3289" y="1995"/>
                </a:lnTo>
                <a:lnTo>
                  <a:pt x="3289" y="2005"/>
                </a:lnTo>
                <a:lnTo>
                  <a:pt x="3284" y="2011"/>
                </a:lnTo>
                <a:lnTo>
                  <a:pt x="3278" y="2021"/>
                </a:lnTo>
                <a:lnTo>
                  <a:pt x="3263" y="2011"/>
                </a:lnTo>
                <a:lnTo>
                  <a:pt x="3258" y="2011"/>
                </a:lnTo>
                <a:lnTo>
                  <a:pt x="3242" y="2016"/>
                </a:lnTo>
                <a:lnTo>
                  <a:pt x="3237" y="2021"/>
                </a:lnTo>
                <a:lnTo>
                  <a:pt x="3247" y="2026"/>
                </a:lnTo>
                <a:lnTo>
                  <a:pt x="3258" y="2031"/>
                </a:lnTo>
                <a:lnTo>
                  <a:pt x="3263" y="2031"/>
                </a:lnTo>
                <a:lnTo>
                  <a:pt x="3263" y="2037"/>
                </a:lnTo>
                <a:lnTo>
                  <a:pt x="3252" y="2052"/>
                </a:lnTo>
                <a:lnTo>
                  <a:pt x="3232" y="2068"/>
                </a:lnTo>
                <a:lnTo>
                  <a:pt x="3221" y="2073"/>
                </a:lnTo>
                <a:lnTo>
                  <a:pt x="3216" y="2073"/>
                </a:lnTo>
                <a:lnTo>
                  <a:pt x="3211" y="2073"/>
                </a:lnTo>
                <a:lnTo>
                  <a:pt x="3211" y="2068"/>
                </a:lnTo>
                <a:lnTo>
                  <a:pt x="3226" y="2057"/>
                </a:lnTo>
                <a:lnTo>
                  <a:pt x="3211" y="2052"/>
                </a:lnTo>
                <a:lnTo>
                  <a:pt x="3180" y="2042"/>
                </a:lnTo>
                <a:lnTo>
                  <a:pt x="3175" y="2042"/>
                </a:lnTo>
                <a:lnTo>
                  <a:pt x="3175" y="2052"/>
                </a:lnTo>
                <a:lnTo>
                  <a:pt x="3169" y="2057"/>
                </a:lnTo>
                <a:lnTo>
                  <a:pt x="3164" y="2057"/>
                </a:lnTo>
                <a:lnTo>
                  <a:pt x="3169" y="2052"/>
                </a:lnTo>
                <a:lnTo>
                  <a:pt x="3164" y="2047"/>
                </a:lnTo>
                <a:lnTo>
                  <a:pt x="3154" y="2052"/>
                </a:lnTo>
                <a:lnTo>
                  <a:pt x="3149" y="2057"/>
                </a:lnTo>
                <a:lnTo>
                  <a:pt x="3149" y="2068"/>
                </a:lnTo>
                <a:lnTo>
                  <a:pt x="3143" y="2068"/>
                </a:lnTo>
                <a:lnTo>
                  <a:pt x="3133" y="2068"/>
                </a:lnTo>
                <a:lnTo>
                  <a:pt x="3128" y="2073"/>
                </a:lnTo>
                <a:lnTo>
                  <a:pt x="3128" y="2078"/>
                </a:lnTo>
                <a:lnTo>
                  <a:pt x="3128" y="2083"/>
                </a:lnTo>
                <a:lnTo>
                  <a:pt x="3133" y="2089"/>
                </a:lnTo>
                <a:lnTo>
                  <a:pt x="3143" y="2089"/>
                </a:lnTo>
                <a:lnTo>
                  <a:pt x="3149" y="2094"/>
                </a:lnTo>
                <a:lnTo>
                  <a:pt x="3149" y="2099"/>
                </a:lnTo>
                <a:lnTo>
                  <a:pt x="3154" y="2109"/>
                </a:lnTo>
                <a:lnTo>
                  <a:pt x="3149" y="2115"/>
                </a:lnTo>
                <a:lnTo>
                  <a:pt x="3143" y="2120"/>
                </a:lnTo>
                <a:lnTo>
                  <a:pt x="3128" y="2120"/>
                </a:lnTo>
                <a:lnTo>
                  <a:pt x="3112" y="2115"/>
                </a:lnTo>
                <a:lnTo>
                  <a:pt x="3117" y="2120"/>
                </a:lnTo>
                <a:lnTo>
                  <a:pt x="3123" y="2130"/>
                </a:lnTo>
                <a:lnTo>
                  <a:pt x="3123" y="2135"/>
                </a:lnTo>
                <a:lnTo>
                  <a:pt x="3112" y="2135"/>
                </a:lnTo>
                <a:lnTo>
                  <a:pt x="3112" y="2146"/>
                </a:lnTo>
                <a:lnTo>
                  <a:pt x="3112" y="2156"/>
                </a:lnTo>
                <a:lnTo>
                  <a:pt x="3107" y="2156"/>
                </a:lnTo>
                <a:lnTo>
                  <a:pt x="3091" y="2161"/>
                </a:lnTo>
                <a:lnTo>
                  <a:pt x="3081" y="2167"/>
                </a:lnTo>
                <a:lnTo>
                  <a:pt x="3086" y="2167"/>
                </a:lnTo>
                <a:lnTo>
                  <a:pt x="3091" y="2172"/>
                </a:lnTo>
                <a:lnTo>
                  <a:pt x="3091" y="2182"/>
                </a:lnTo>
                <a:lnTo>
                  <a:pt x="3091" y="2187"/>
                </a:lnTo>
                <a:lnTo>
                  <a:pt x="3086" y="2192"/>
                </a:lnTo>
                <a:lnTo>
                  <a:pt x="3097" y="2198"/>
                </a:lnTo>
                <a:lnTo>
                  <a:pt x="3102" y="2203"/>
                </a:lnTo>
                <a:lnTo>
                  <a:pt x="3102" y="2208"/>
                </a:lnTo>
                <a:lnTo>
                  <a:pt x="3102" y="2213"/>
                </a:lnTo>
                <a:lnTo>
                  <a:pt x="3107" y="2213"/>
                </a:lnTo>
                <a:lnTo>
                  <a:pt x="3112" y="2213"/>
                </a:lnTo>
                <a:lnTo>
                  <a:pt x="3117" y="2213"/>
                </a:lnTo>
                <a:lnTo>
                  <a:pt x="3117" y="2218"/>
                </a:lnTo>
                <a:lnTo>
                  <a:pt x="3123" y="2224"/>
                </a:lnTo>
                <a:lnTo>
                  <a:pt x="3128" y="2224"/>
                </a:lnTo>
                <a:lnTo>
                  <a:pt x="3138" y="2229"/>
                </a:lnTo>
                <a:lnTo>
                  <a:pt x="3143" y="2229"/>
                </a:lnTo>
                <a:lnTo>
                  <a:pt x="3149" y="2229"/>
                </a:lnTo>
                <a:lnTo>
                  <a:pt x="3154" y="2234"/>
                </a:lnTo>
                <a:lnTo>
                  <a:pt x="3154" y="2239"/>
                </a:lnTo>
                <a:lnTo>
                  <a:pt x="3159" y="2250"/>
                </a:lnTo>
                <a:lnTo>
                  <a:pt x="3169" y="2260"/>
                </a:lnTo>
                <a:lnTo>
                  <a:pt x="3169" y="2265"/>
                </a:lnTo>
                <a:lnTo>
                  <a:pt x="3164" y="2270"/>
                </a:lnTo>
                <a:lnTo>
                  <a:pt x="3164" y="2286"/>
                </a:lnTo>
                <a:lnTo>
                  <a:pt x="3169" y="2291"/>
                </a:lnTo>
                <a:lnTo>
                  <a:pt x="3169" y="2317"/>
                </a:lnTo>
                <a:lnTo>
                  <a:pt x="3175" y="2333"/>
                </a:lnTo>
                <a:lnTo>
                  <a:pt x="3195" y="2380"/>
                </a:lnTo>
                <a:lnTo>
                  <a:pt x="3190" y="2374"/>
                </a:lnTo>
                <a:lnTo>
                  <a:pt x="3185" y="2364"/>
                </a:lnTo>
                <a:lnTo>
                  <a:pt x="3180" y="2359"/>
                </a:lnTo>
                <a:lnTo>
                  <a:pt x="3180" y="2369"/>
                </a:lnTo>
                <a:lnTo>
                  <a:pt x="3185" y="2374"/>
                </a:lnTo>
                <a:lnTo>
                  <a:pt x="3180" y="2385"/>
                </a:lnTo>
                <a:lnTo>
                  <a:pt x="3185" y="2390"/>
                </a:lnTo>
                <a:lnTo>
                  <a:pt x="3190" y="2390"/>
                </a:lnTo>
                <a:lnTo>
                  <a:pt x="3190" y="2395"/>
                </a:lnTo>
                <a:lnTo>
                  <a:pt x="3185" y="2400"/>
                </a:lnTo>
                <a:lnTo>
                  <a:pt x="3180" y="2400"/>
                </a:lnTo>
                <a:lnTo>
                  <a:pt x="3180" y="2390"/>
                </a:lnTo>
                <a:lnTo>
                  <a:pt x="3175" y="2390"/>
                </a:lnTo>
                <a:lnTo>
                  <a:pt x="3169" y="2390"/>
                </a:lnTo>
                <a:lnTo>
                  <a:pt x="3169" y="2400"/>
                </a:lnTo>
                <a:lnTo>
                  <a:pt x="3164" y="2405"/>
                </a:lnTo>
                <a:lnTo>
                  <a:pt x="3175" y="2411"/>
                </a:lnTo>
                <a:lnTo>
                  <a:pt x="3175" y="2416"/>
                </a:lnTo>
                <a:lnTo>
                  <a:pt x="3159" y="2411"/>
                </a:lnTo>
                <a:lnTo>
                  <a:pt x="3138" y="2411"/>
                </a:lnTo>
                <a:lnTo>
                  <a:pt x="3133" y="2411"/>
                </a:lnTo>
                <a:lnTo>
                  <a:pt x="3128" y="2405"/>
                </a:lnTo>
                <a:lnTo>
                  <a:pt x="3107" y="2380"/>
                </a:lnTo>
                <a:lnTo>
                  <a:pt x="3091" y="2364"/>
                </a:lnTo>
                <a:lnTo>
                  <a:pt x="3086" y="2364"/>
                </a:lnTo>
                <a:lnTo>
                  <a:pt x="3086" y="2369"/>
                </a:lnTo>
                <a:lnTo>
                  <a:pt x="3086" y="2380"/>
                </a:lnTo>
                <a:lnTo>
                  <a:pt x="3097" y="2400"/>
                </a:lnTo>
                <a:lnTo>
                  <a:pt x="3128" y="2431"/>
                </a:lnTo>
                <a:lnTo>
                  <a:pt x="3128" y="2437"/>
                </a:lnTo>
                <a:lnTo>
                  <a:pt x="3128" y="2442"/>
                </a:lnTo>
                <a:lnTo>
                  <a:pt x="3128" y="2437"/>
                </a:lnTo>
                <a:lnTo>
                  <a:pt x="3123" y="2431"/>
                </a:lnTo>
                <a:lnTo>
                  <a:pt x="3117" y="2437"/>
                </a:lnTo>
                <a:lnTo>
                  <a:pt x="3117" y="2442"/>
                </a:lnTo>
                <a:lnTo>
                  <a:pt x="3112" y="2437"/>
                </a:lnTo>
                <a:lnTo>
                  <a:pt x="3107" y="2431"/>
                </a:lnTo>
                <a:lnTo>
                  <a:pt x="3102" y="2431"/>
                </a:lnTo>
                <a:lnTo>
                  <a:pt x="3091" y="2431"/>
                </a:lnTo>
                <a:lnTo>
                  <a:pt x="3086" y="2437"/>
                </a:lnTo>
                <a:lnTo>
                  <a:pt x="3081" y="2442"/>
                </a:lnTo>
                <a:lnTo>
                  <a:pt x="3076" y="2447"/>
                </a:lnTo>
                <a:lnTo>
                  <a:pt x="3045" y="2405"/>
                </a:lnTo>
                <a:lnTo>
                  <a:pt x="3034" y="2380"/>
                </a:lnTo>
                <a:lnTo>
                  <a:pt x="3029" y="2364"/>
                </a:lnTo>
                <a:lnTo>
                  <a:pt x="3019" y="2359"/>
                </a:lnTo>
                <a:lnTo>
                  <a:pt x="3013" y="2359"/>
                </a:lnTo>
                <a:lnTo>
                  <a:pt x="3013" y="2364"/>
                </a:lnTo>
                <a:lnTo>
                  <a:pt x="3019" y="2385"/>
                </a:lnTo>
                <a:lnTo>
                  <a:pt x="3045" y="2437"/>
                </a:lnTo>
                <a:lnTo>
                  <a:pt x="3055" y="2457"/>
                </a:lnTo>
                <a:lnTo>
                  <a:pt x="3050" y="2457"/>
                </a:lnTo>
                <a:lnTo>
                  <a:pt x="3045" y="2452"/>
                </a:lnTo>
                <a:lnTo>
                  <a:pt x="3045" y="2463"/>
                </a:lnTo>
                <a:lnTo>
                  <a:pt x="3039" y="2468"/>
                </a:lnTo>
                <a:lnTo>
                  <a:pt x="3039" y="2473"/>
                </a:lnTo>
                <a:lnTo>
                  <a:pt x="3045" y="2473"/>
                </a:lnTo>
                <a:lnTo>
                  <a:pt x="3039" y="2473"/>
                </a:lnTo>
                <a:lnTo>
                  <a:pt x="3039" y="2478"/>
                </a:lnTo>
                <a:lnTo>
                  <a:pt x="3039" y="2483"/>
                </a:lnTo>
                <a:lnTo>
                  <a:pt x="3039" y="2489"/>
                </a:lnTo>
                <a:lnTo>
                  <a:pt x="3039" y="2483"/>
                </a:lnTo>
                <a:lnTo>
                  <a:pt x="3034" y="2478"/>
                </a:lnTo>
                <a:lnTo>
                  <a:pt x="3029" y="2489"/>
                </a:lnTo>
                <a:lnTo>
                  <a:pt x="3034" y="2489"/>
                </a:lnTo>
                <a:lnTo>
                  <a:pt x="3024" y="2489"/>
                </a:lnTo>
                <a:lnTo>
                  <a:pt x="3013" y="2473"/>
                </a:lnTo>
                <a:lnTo>
                  <a:pt x="3008" y="2473"/>
                </a:lnTo>
                <a:lnTo>
                  <a:pt x="3008" y="2478"/>
                </a:lnTo>
                <a:lnTo>
                  <a:pt x="3003" y="2483"/>
                </a:lnTo>
                <a:lnTo>
                  <a:pt x="2998" y="2489"/>
                </a:lnTo>
                <a:lnTo>
                  <a:pt x="2676" y="2489"/>
                </a:lnTo>
                <a:lnTo>
                  <a:pt x="2655" y="2473"/>
                </a:lnTo>
                <a:lnTo>
                  <a:pt x="2660" y="2489"/>
                </a:lnTo>
                <a:lnTo>
                  <a:pt x="2400" y="2483"/>
                </a:lnTo>
                <a:lnTo>
                  <a:pt x="2115" y="2478"/>
                </a:lnTo>
                <a:lnTo>
                  <a:pt x="2037" y="2478"/>
                </a:lnTo>
                <a:lnTo>
                  <a:pt x="1995" y="2447"/>
                </a:lnTo>
                <a:lnTo>
                  <a:pt x="1980" y="2431"/>
                </a:lnTo>
                <a:lnTo>
                  <a:pt x="1990" y="2442"/>
                </a:lnTo>
                <a:lnTo>
                  <a:pt x="2021" y="2473"/>
                </a:lnTo>
                <a:lnTo>
                  <a:pt x="1855" y="2468"/>
                </a:lnTo>
                <a:lnTo>
                  <a:pt x="1595" y="2463"/>
                </a:lnTo>
                <a:lnTo>
                  <a:pt x="1335" y="2463"/>
                </a:lnTo>
                <a:lnTo>
                  <a:pt x="1081" y="2457"/>
                </a:lnTo>
                <a:lnTo>
                  <a:pt x="816" y="2442"/>
                </a:lnTo>
                <a:lnTo>
                  <a:pt x="707" y="2437"/>
                </a:lnTo>
                <a:lnTo>
                  <a:pt x="577" y="2437"/>
                </a:lnTo>
                <a:lnTo>
                  <a:pt x="322" y="2437"/>
                </a:lnTo>
                <a:lnTo>
                  <a:pt x="333" y="2369"/>
                </a:lnTo>
                <a:lnTo>
                  <a:pt x="333" y="2364"/>
                </a:lnTo>
                <a:lnTo>
                  <a:pt x="333" y="2374"/>
                </a:lnTo>
                <a:lnTo>
                  <a:pt x="327" y="2385"/>
                </a:lnTo>
                <a:lnTo>
                  <a:pt x="327" y="2364"/>
                </a:lnTo>
                <a:lnTo>
                  <a:pt x="327" y="2348"/>
                </a:lnTo>
                <a:lnTo>
                  <a:pt x="327" y="2343"/>
                </a:lnTo>
                <a:lnTo>
                  <a:pt x="327" y="2338"/>
                </a:lnTo>
                <a:lnTo>
                  <a:pt x="327" y="2333"/>
                </a:lnTo>
                <a:lnTo>
                  <a:pt x="322" y="2343"/>
                </a:lnTo>
                <a:lnTo>
                  <a:pt x="327" y="2260"/>
                </a:lnTo>
                <a:lnTo>
                  <a:pt x="333" y="2167"/>
                </a:lnTo>
                <a:lnTo>
                  <a:pt x="327" y="2167"/>
                </a:lnTo>
                <a:lnTo>
                  <a:pt x="327" y="2203"/>
                </a:lnTo>
                <a:lnTo>
                  <a:pt x="317" y="2229"/>
                </a:lnTo>
                <a:lnTo>
                  <a:pt x="322" y="2208"/>
                </a:lnTo>
                <a:lnTo>
                  <a:pt x="322" y="2192"/>
                </a:lnTo>
                <a:lnTo>
                  <a:pt x="322" y="2208"/>
                </a:lnTo>
                <a:lnTo>
                  <a:pt x="317" y="2213"/>
                </a:lnTo>
                <a:lnTo>
                  <a:pt x="317" y="2192"/>
                </a:lnTo>
                <a:lnTo>
                  <a:pt x="322" y="2172"/>
                </a:lnTo>
                <a:lnTo>
                  <a:pt x="322" y="2182"/>
                </a:lnTo>
                <a:lnTo>
                  <a:pt x="327" y="2156"/>
                </a:lnTo>
                <a:lnTo>
                  <a:pt x="333" y="2151"/>
                </a:lnTo>
                <a:lnTo>
                  <a:pt x="333" y="2141"/>
                </a:lnTo>
                <a:lnTo>
                  <a:pt x="338" y="2120"/>
                </a:lnTo>
                <a:lnTo>
                  <a:pt x="333" y="2115"/>
                </a:lnTo>
                <a:lnTo>
                  <a:pt x="327" y="2120"/>
                </a:lnTo>
                <a:lnTo>
                  <a:pt x="327" y="2094"/>
                </a:lnTo>
                <a:lnTo>
                  <a:pt x="327" y="2083"/>
                </a:lnTo>
                <a:lnTo>
                  <a:pt x="327" y="2073"/>
                </a:lnTo>
                <a:lnTo>
                  <a:pt x="327" y="2094"/>
                </a:lnTo>
                <a:lnTo>
                  <a:pt x="333" y="2052"/>
                </a:lnTo>
                <a:lnTo>
                  <a:pt x="333" y="2057"/>
                </a:lnTo>
                <a:lnTo>
                  <a:pt x="333" y="2037"/>
                </a:lnTo>
                <a:lnTo>
                  <a:pt x="338" y="2021"/>
                </a:lnTo>
                <a:lnTo>
                  <a:pt x="333" y="2016"/>
                </a:lnTo>
                <a:lnTo>
                  <a:pt x="333" y="2037"/>
                </a:lnTo>
                <a:lnTo>
                  <a:pt x="327" y="2052"/>
                </a:lnTo>
                <a:lnTo>
                  <a:pt x="327" y="2037"/>
                </a:lnTo>
                <a:lnTo>
                  <a:pt x="327" y="2016"/>
                </a:lnTo>
                <a:lnTo>
                  <a:pt x="322" y="2057"/>
                </a:lnTo>
                <a:lnTo>
                  <a:pt x="317" y="2078"/>
                </a:lnTo>
                <a:lnTo>
                  <a:pt x="317" y="2099"/>
                </a:lnTo>
                <a:lnTo>
                  <a:pt x="322" y="2094"/>
                </a:lnTo>
                <a:lnTo>
                  <a:pt x="317" y="2130"/>
                </a:lnTo>
                <a:lnTo>
                  <a:pt x="317" y="2161"/>
                </a:lnTo>
                <a:lnTo>
                  <a:pt x="307" y="2156"/>
                </a:lnTo>
                <a:lnTo>
                  <a:pt x="307" y="2234"/>
                </a:lnTo>
                <a:lnTo>
                  <a:pt x="307" y="2307"/>
                </a:lnTo>
                <a:lnTo>
                  <a:pt x="302" y="2322"/>
                </a:lnTo>
                <a:lnTo>
                  <a:pt x="302" y="2328"/>
                </a:lnTo>
                <a:lnTo>
                  <a:pt x="302" y="2333"/>
                </a:lnTo>
                <a:lnTo>
                  <a:pt x="296" y="2338"/>
                </a:lnTo>
                <a:lnTo>
                  <a:pt x="296" y="2343"/>
                </a:lnTo>
                <a:lnTo>
                  <a:pt x="302" y="2338"/>
                </a:lnTo>
                <a:lnTo>
                  <a:pt x="296" y="2354"/>
                </a:lnTo>
                <a:lnTo>
                  <a:pt x="296" y="2359"/>
                </a:lnTo>
                <a:lnTo>
                  <a:pt x="302" y="2364"/>
                </a:lnTo>
                <a:lnTo>
                  <a:pt x="302" y="2369"/>
                </a:lnTo>
                <a:lnTo>
                  <a:pt x="307" y="2354"/>
                </a:lnTo>
                <a:lnTo>
                  <a:pt x="307" y="2343"/>
                </a:lnTo>
                <a:lnTo>
                  <a:pt x="317" y="2343"/>
                </a:lnTo>
                <a:lnTo>
                  <a:pt x="307" y="2395"/>
                </a:lnTo>
                <a:lnTo>
                  <a:pt x="302" y="2416"/>
                </a:lnTo>
                <a:lnTo>
                  <a:pt x="296" y="2426"/>
                </a:lnTo>
                <a:lnTo>
                  <a:pt x="296" y="2437"/>
                </a:lnTo>
                <a:lnTo>
                  <a:pt x="291" y="2437"/>
                </a:lnTo>
                <a:lnTo>
                  <a:pt x="239" y="2447"/>
                </a:lnTo>
                <a:lnTo>
                  <a:pt x="208" y="2457"/>
                </a:lnTo>
                <a:lnTo>
                  <a:pt x="187" y="2468"/>
                </a:lnTo>
                <a:lnTo>
                  <a:pt x="187" y="2483"/>
                </a:lnTo>
                <a:lnTo>
                  <a:pt x="192" y="2494"/>
                </a:lnTo>
                <a:lnTo>
                  <a:pt x="203" y="2499"/>
                </a:lnTo>
                <a:lnTo>
                  <a:pt x="218" y="2509"/>
                </a:lnTo>
                <a:lnTo>
                  <a:pt x="255" y="2525"/>
                </a:lnTo>
                <a:lnTo>
                  <a:pt x="291" y="2530"/>
                </a:lnTo>
                <a:lnTo>
                  <a:pt x="286" y="2598"/>
                </a:lnTo>
                <a:lnTo>
                  <a:pt x="291" y="2598"/>
                </a:lnTo>
                <a:lnTo>
                  <a:pt x="286" y="2613"/>
                </a:lnTo>
                <a:lnTo>
                  <a:pt x="286" y="2634"/>
                </a:lnTo>
                <a:lnTo>
                  <a:pt x="291" y="2650"/>
                </a:lnTo>
                <a:lnTo>
                  <a:pt x="286" y="2660"/>
                </a:lnTo>
                <a:lnTo>
                  <a:pt x="296" y="2676"/>
                </a:lnTo>
                <a:lnTo>
                  <a:pt x="286" y="2717"/>
                </a:lnTo>
                <a:lnTo>
                  <a:pt x="291" y="2707"/>
                </a:lnTo>
                <a:lnTo>
                  <a:pt x="286" y="2722"/>
                </a:lnTo>
                <a:lnTo>
                  <a:pt x="286" y="2780"/>
                </a:lnTo>
                <a:lnTo>
                  <a:pt x="276" y="2842"/>
                </a:lnTo>
                <a:lnTo>
                  <a:pt x="281" y="2831"/>
                </a:lnTo>
                <a:lnTo>
                  <a:pt x="286" y="2837"/>
                </a:lnTo>
                <a:lnTo>
                  <a:pt x="276" y="2878"/>
                </a:lnTo>
                <a:lnTo>
                  <a:pt x="276" y="2930"/>
                </a:lnTo>
                <a:lnTo>
                  <a:pt x="281" y="2930"/>
                </a:lnTo>
                <a:lnTo>
                  <a:pt x="276" y="2946"/>
                </a:lnTo>
                <a:lnTo>
                  <a:pt x="281" y="2946"/>
                </a:lnTo>
                <a:lnTo>
                  <a:pt x="276" y="2998"/>
                </a:lnTo>
                <a:lnTo>
                  <a:pt x="270" y="3039"/>
                </a:lnTo>
                <a:lnTo>
                  <a:pt x="276" y="3029"/>
                </a:lnTo>
                <a:lnTo>
                  <a:pt x="281" y="3024"/>
                </a:lnTo>
                <a:lnTo>
                  <a:pt x="276" y="3102"/>
                </a:lnTo>
                <a:lnTo>
                  <a:pt x="276" y="3107"/>
                </a:lnTo>
                <a:lnTo>
                  <a:pt x="327" y="3107"/>
                </a:lnTo>
                <a:lnTo>
                  <a:pt x="333" y="3086"/>
                </a:lnTo>
                <a:lnTo>
                  <a:pt x="327" y="3086"/>
                </a:lnTo>
                <a:lnTo>
                  <a:pt x="327" y="3076"/>
                </a:lnTo>
                <a:lnTo>
                  <a:pt x="327" y="3081"/>
                </a:lnTo>
                <a:lnTo>
                  <a:pt x="322" y="3076"/>
                </a:lnTo>
                <a:lnTo>
                  <a:pt x="317" y="3076"/>
                </a:lnTo>
                <a:lnTo>
                  <a:pt x="317" y="3060"/>
                </a:lnTo>
                <a:lnTo>
                  <a:pt x="322" y="3050"/>
                </a:lnTo>
                <a:lnTo>
                  <a:pt x="322" y="3044"/>
                </a:lnTo>
                <a:lnTo>
                  <a:pt x="322" y="3034"/>
                </a:lnTo>
                <a:lnTo>
                  <a:pt x="322" y="3013"/>
                </a:lnTo>
                <a:lnTo>
                  <a:pt x="322" y="2998"/>
                </a:lnTo>
                <a:lnTo>
                  <a:pt x="327" y="2982"/>
                </a:lnTo>
                <a:lnTo>
                  <a:pt x="327" y="2961"/>
                </a:lnTo>
                <a:lnTo>
                  <a:pt x="327" y="2972"/>
                </a:lnTo>
                <a:lnTo>
                  <a:pt x="322" y="2977"/>
                </a:lnTo>
                <a:lnTo>
                  <a:pt x="322" y="2961"/>
                </a:lnTo>
                <a:lnTo>
                  <a:pt x="327" y="2941"/>
                </a:lnTo>
                <a:lnTo>
                  <a:pt x="468" y="2946"/>
                </a:lnTo>
                <a:lnTo>
                  <a:pt x="582" y="2941"/>
                </a:lnTo>
                <a:lnTo>
                  <a:pt x="722" y="2941"/>
                </a:lnTo>
                <a:lnTo>
                  <a:pt x="915" y="2941"/>
                </a:lnTo>
                <a:lnTo>
                  <a:pt x="977" y="2935"/>
                </a:lnTo>
                <a:lnTo>
                  <a:pt x="1034" y="2930"/>
                </a:lnTo>
                <a:lnTo>
                  <a:pt x="1122" y="2930"/>
                </a:lnTo>
                <a:lnTo>
                  <a:pt x="1226" y="2935"/>
                </a:lnTo>
                <a:lnTo>
                  <a:pt x="1413" y="2935"/>
                </a:lnTo>
                <a:lnTo>
                  <a:pt x="1574" y="2941"/>
                </a:lnTo>
                <a:lnTo>
                  <a:pt x="1735" y="2941"/>
                </a:lnTo>
                <a:lnTo>
                  <a:pt x="2452" y="2935"/>
                </a:lnTo>
                <a:lnTo>
                  <a:pt x="1980" y="2935"/>
                </a:lnTo>
                <a:lnTo>
                  <a:pt x="1829" y="2935"/>
                </a:lnTo>
                <a:lnTo>
                  <a:pt x="1522" y="2935"/>
                </a:lnTo>
                <a:lnTo>
                  <a:pt x="1439" y="2935"/>
                </a:lnTo>
                <a:lnTo>
                  <a:pt x="1091" y="2930"/>
                </a:lnTo>
                <a:lnTo>
                  <a:pt x="1050" y="2930"/>
                </a:lnTo>
                <a:lnTo>
                  <a:pt x="935" y="2930"/>
                </a:lnTo>
                <a:lnTo>
                  <a:pt x="868" y="2935"/>
                </a:lnTo>
                <a:lnTo>
                  <a:pt x="592" y="2935"/>
                </a:lnTo>
                <a:lnTo>
                  <a:pt x="437" y="2935"/>
                </a:lnTo>
                <a:lnTo>
                  <a:pt x="379" y="2930"/>
                </a:lnTo>
                <a:lnTo>
                  <a:pt x="327" y="2935"/>
                </a:lnTo>
                <a:lnTo>
                  <a:pt x="333" y="2909"/>
                </a:lnTo>
                <a:lnTo>
                  <a:pt x="327" y="2925"/>
                </a:lnTo>
                <a:lnTo>
                  <a:pt x="322" y="2930"/>
                </a:lnTo>
                <a:lnTo>
                  <a:pt x="322" y="2915"/>
                </a:lnTo>
                <a:lnTo>
                  <a:pt x="322" y="2899"/>
                </a:lnTo>
                <a:lnTo>
                  <a:pt x="327" y="2904"/>
                </a:lnTo>
                <a:lnTo>
                  <a:pt x="333" y="2899"/>
                </a:lnTo>
                <a:lnTo>
                  <a:pt x="327" y="2889"/>
                </a:lnTo>
                <a:lnTo>
                  <a:pt x="322" y="2889"/>
                </a:lnTo>
                <a:lnTo>
                  <a:pt x="338" y="2831"/>
                </a:lnTo>
                <a:lnTo>
                  <a:pt x="333" y="2831"/>
                </a:lnTo>
                <a:lnTo>
                  <a:pt x="333" y="2837"/>
                </a:lnTo>
                <a:lnTo>
                  <a:pt x="327" y="2842"/>
                </a:lnTo>
                <a:lnTo>
                  <a:pt x="327" y="2857"/>
                </a:lnTo>
                <a:lnTo>
                  <a:pt x="322" y="2857"/>
                </a:lnTo>
                <a:lnTo>
                  <a:pt x="322" y="2842"/>
                </a:lnTo>
                <a:lnTo>
                  <a:pt x="327" y="2811"/>
                </a:lnTo>
                <a:lnTo>
                  <a:pt x="317" y="2842"/>
                </a:lnTo>
                <a:lnTo>
                  <a:pt x="317" y="2795"/>
                </a:lnTo>
                <a:lnTo>
                  <a:pt x="317" y="2754"/>
                </a:lnTo>
                <a:lnTo>
                  <a:pt x="322" y="2670"/>
                </a:lnTo>
                <a:lnTo>
                  <a:pt x="327" y="2691"/>
                </a:lnTo>
                <a:lnTo>
                  <a:pt x="327" y="2696"/>
                </a:lnTo>
                <a:lnTo>
                  <a:pt x="333" y="2696"/>
                </a:lnTo>
                <a:lnTo>
                  <a:pt x="338" y="2639"/>
                </a:lnTo>
                <a:lnTo>
                  <a:pt x="338" y="2644"/>
                </a:lnTo>
                <a:lnTo>
                  <a:pt x="338" y="2618"/>
                </a:lnTo>
                <a:lnTo>
                  <a:pt x="338" y="2608"/>
                </a:lnTo>
                <a:lnTo>
                  <a:pt x="333" y="2598"/>
                </a:lnTo>
                <a:lnTo>
                  <a:pt x="333" y="2608"/>
                </a:lnTo>
                <a:lnTo>
                  <a:pt x="333" y="2618"/>
                </a:lnTo>
                <a:lnTo>
                  <a:pt x="327" y="2618"/>
                </a:lnTo>
                <a:lnTo>
                  <a:pt x="333" y="2582"/>
                </a:lnTo>
                <a:lnTo>
                  <a:pt x="327" y="2608"/>
                </a:lnTo>
                <a:lnTo>
                  <a:pt x="327" y="2634"/>
                </a:lnTo>
                <a:lnTo>
                  <a:pt x="327" y="2629"/>
                </a:lnTo>
                <a:lnTo>
                  <a:pt x="333" y="2618"/>
                </a:lnTo>
                <a:lnTo>
                  <a:pt x="327" y="2655"/>
                </a:lnTo>
                <a:lnTo>
                  <a:pt x="317" y="2676"/>
                </a:lnTo>
                <a:lnTo>
                  <a:pt x="317" y="2681"/>
                </a:lnTo>
                <a:lnTo>
                  <a:pt x="317" y="2676"/>
                </a:lnTo>
                <a:lnTo>
                  <a:pt x="307" y="2655"/>
                </a:lnTo>
                <a:lnTo>
                  <a:pt x="322" y="2613"/>
                </a:lnTo>
                <a:lnTo>
                  <a:pt x="327" y="2567"/>
                </a:lnTo>
                <a:lnTo>
                  <a:pt x="317" y="2546"/>
                </a:lnTo>
                <a:lnTo>
                  <a:pt x="327" y="2535"/>
                </a:lnTo>
                <a:lnTo>
                  <a:pt x="447" y="2541"/>
                </a:lnTo>
                <a:lnTo>
                  <a:pt x="525" y="2546"/>
                </a:lnTo>
                <a:lnTo>
                  <a:pt x="618" y="2551"/>
                </a:lnTo>
                <a:lnTo>
                  <a:pt x="592" y="2546"/>
                </a:lnTo>
                <a:lnTo>
                  <a:pt x="598" y="2546"/>
                </a:lnTo>
                <a:lnTo>
                  <a:pt x="665" y="2541"/>
                </a:lnTo>
                <a:lnTo>
                  <a:pt x="769" y="2541"/>
                </a:lnTo>
                <a:lnTo>
                  <a:pt x="831" y="2546"/>
                </a:lnTo>
                <a:lnTo>
                  <a:pt x="883" y="2556"/>
                </a:lnTo>
                <a:lnTo>
                  <a:pt x="1003" y="2572"/>
                </a:lnTo>
                <a:lnTo>
                  <a:pt x="1003" y="2577"/>
                </a:lnTo>
                <a:lnTo>
                  <a:pt x="1013" y="2582"/>
                </a:lnTo>
                <a:lnTo>
                  <a:pt x="1070" y="2593"/>
                </a:lnTo>
                <a:lnTo>
                  <a:pt x="1143" y="2593"/>
                </a:lnTo>
                <a:lnTo>
                  <a:pt x="1252" y="2593"/>
                </a:lnTo>
                <a:lnTo>
                  <a:pt x="1257" y="2598"/>
                </a:lnTo>
                <a:lnTo>
                  <a:pt x="1257" y="2603"/>
                </a:lnTo>
                <a:lnTo>
                  <a:pt x="1268" y="2603"/>
                </a:lnTo>
                <a:lnTo>
                  <a:pt x="1309" y="2608"/>
                </a:lnTo>
                <a:lnTo>
                  <a:pt x="1372" y="2608"/>
                </a:lnTo>
                <a:lnTo>
                  <a:pt x="1408" y="2603"/>
                </a:lnTo>
                <a:lnTo>
                  <a:pt x="1455" y="2598"/>
                </a:lnTo>
                <a:lnTo>
                  <a:pt x="1522" y="2593"/>
                </a:lnTo>
                <a:lnTo>
                  <a:pt x="1642" y="2587"/>
                </a:lnTo>
                <a:lnTo>
                  <a:pt x="1761" y="2582"/>
                </a:lnTo>
                <a:lnTo>
                  <a:pt x="1709" y="2582"/>
                </a:lnTo>
                <a:lnTo>
                  <a:pt x="1460" y="2587"/>
                </a:lnTo>
                <a:lnTo>
                  <a:pt x="1283" y="2582"/>
                </a:lnTo>
                <a:lnTo>
                  <a:pt x="1237" y="2577"/>
                </a:lnTo>
                <a:lnTo>
                  <a:pt x="1439" y="2577"/>
                </a:lnTo>
                <a:lnTo>
                  <a:pt x="1647" y="2577"/>
                </a:lnTo>
                <a:lnTo>
                  <a:pt x="1834" y="2577"/>
                </a:lnTo>
                <a:lnTo>
                  <a:pt x="1761" y="2582"/>
                </a:lnTo>
                <a:lnTo>
                  <a:pt x="1912" y="2582"/>
                </a:lnTo>
                <a:lnTo>
                  <a:pt x="2203" y="2582"/>
                </a:lnTo>
                <a:lnTo>
                  <a:pt x="2208" y="2587"/>
                </a:lnTo>
                <a:lnTo>
                  <a:pt x="2203" y="2582"/>
                </a:lnTo>
                <a:lnTo>
                  <a:pt x="2904" y="2577"/>
                </a:lnTo>
                <a:lnTo>
                  <a:pt x="2889" y="2582"/>
                </a:lnTo>
                <a:lnTo>
                  <a:pt x="2889" y="2587"/>
                </a:lnTo>
                <a:lnTo>
                  <a:pt x="2894" y="2587"/>
                </a:lnTo>
                <a:lnTo>
                  <a:pt x="2894" y="2593"/>
                </a:lnTo>
                <a:lnTo>
                  <a:pt x="2889" y="2593"/>
                </a:lnTo>
                <a:lnTo>
                  <a:pt x="2878" y="2587"/>
                </a:lnTo>
                <a:lnTo>
                  <a:pt x="2873" y="2582"/>
                </a:lnTo>
                <a:lnTo>
                  <a:pt x="2863" y="2582"/>
                </a:lnTo>
                <a:lnTo>
                  <a:pt x="2863" y="2587"/>
                </a:lnTo>
                <a:lnTo>
                  <a:pt x="2868" y="2587"/>
                </a:lnTo>
                <a:lnTo>
                  <a:pt x="2873" y="2598"/>
                </a:lnTo>
                <a:lnTo>
                  <a:pt x="2873" y="2613"/>
                </a:lnTo>
                <a:lnTo>
                  <a:pt x="2878" y="2618"/>
                </a:lnTo>
                <a:lnTo>
                  <a:pt x="2884" y="2618"/>
                </a:lnTo>
                <a:lnTo>
                  <a:pt x="2878" y="2629"/>
                </a:lnTo>
                <a:lnTo>
                  <a:pt x="2868" y="2634"/>
                </a:lnTo>
                <a:lnTo>
                  <a:pt x="2863" y="2644"/>
                </a:lnTo>
                <a:lnTo>
                  <a:pt x="2863" y="2660"/>
                </a:lnTo>
                <a:lnTo>
                  <a:pt x="2837" y="2670"/>
                </a:lnTo>
                <a:lnTo>
                  <a:pt x="2816" y="2676"/>
                </a:lnTo>
                <a:lnTo>
                  <a:pt x="2806" y="2686"/>
                </a:lnTo>
                <a:lnTo>
                  <a:pt x="2806" y="2707"/>
                </a:lnTo>
                <a:lnTo>
                  <a:pt x="2800" y="2722"/>
                </a:lnTo>
                <a:lnTo>
                  <a:pt x="2795" y="2738"/>
                </a:lnTo>
                <a:lnTo>
                  <a:pt x="2780" y="2754"/>
                </a:lnTo>
                <a:lnTo>
                  <a:pt x="2754" y="2774"/>
                </a:lnTo>
                <a:lnTo>
                  <a:pt x="2743" y="2785"/>
                </a:lnTo>
                <a:lnTo>
                  <a:pt x="2743" y="2790"/>
                </a:lnTo>
                <a:lnTo>
                  <a:pt x="2759" y="2790"/>
                </a:lnTo>
                <a:lnTo>
                  <a:pt x="2780" y="2795"/>
                </a:lnTo>
                <a:lnTo>
                  <a:pt x="2785" y="2805"/>
                </a:lnTo>
                <a:lnTo>
                  <a:pt x="2785" y="2811"/>
                </a:lnTo>
                <a:lnTo>
                  <a:pt x="2769" y="2821"/>
                </a:lnTo>
                <a:lnTo>
                  <a:pt x="2754" y="2826"/>
                </a:lnTo>
                <a:lnTo>
                  <a:pt x="2733" y="2826"/>
                </a:lnTo>
                <a:lnTo>
                  <a:pt x="2712" y="2816"/>
                </a:lnTo>
                <a:lnTo>
                  <a:pt x="2686" y="2811"/>
                </a:lnTo>
                <a:lnTo>
                  <a:pt x="2665" y="2811"/>
                </a:lnTo>
                <a:lnTo>
                  <a:pt x="2645" y="2826"/>
                </a:lnTo>
                <a:lnTo>
                  <a:pt x="2634" y="2842"/>
                </a:lnTo>
                <a:lnTo>
                  <a:pt x="2634" y="2857"/>
                </a:lnTo>
                <a:lnTo>
                  <a:pt x="2639" y="2863"/>
                </a:lnTo>
                <a:lnTo>
                  <a:pt x="2655" y="2857"/>
                </a:lnTo>
                <a:lnTo>
                  <a:pt x="2665" y="2852"/>
                </a:lnTo>
                <a:lnTo>
                  <a:pt x="2681" y="2852"/>
                </a:lnTo>
                <a:lnTo>
                  <a:pt x="2691" y="2863"/>
                </a:lnTo>
                <a:lnTo>
                  <a:pt x="1637" y="2868"/>
                </a:lnTo>
                <a:lnTo>
                  <a:pt x="1398" y="2863"/>
                </a:lnTo>
                <a:lnTo>
                  <a:pt x="1164" y="2863"/>
                </a:lnTo>
                <a:lnTo>
                  <a:pt x="1029" y="2852"/>
                </a:lnTo>
                <a:lnTo>
                  <a:pt x="946" y="2847"/>
                </a:lnTo>
                <a:lnTo>
                  <a:pt x="702" y="2847"/>
                </a:lnTo>
                <a:lnTo>
                  <a:pt x="660" y="2847"/>
                </a:lnTo>
                <a:lnTo>
                  <a:pt x="639" y="2847"/>
                </a:lnTo>
                <a:lnTo>
                  <a:pt x="613" y="2863"/>
                </a:lnTo>
                <a:lnTo>
                  <a:pt x="608" y="2868"/>
                </a:lnTo>
                <a:lnTo>
                  <a:pt x="608" y="2873"/>
                </a:lnTo>
                <a:lnTo>
                  <a:pt x="639" y="2883"/>
                </a:lnTo>
                <a:lnTo>
                  <a:pt x="754" y="2894"/>
                </a:lnTo>
                <a:lnTo>
                  <a:pt x="811" y="2899"/>
                </a:lnTo>
                <a:lnTo>
                  <a:pt x="857" y="2899"/>
                </a:lnTo>
                <a:lnTo>
                  <a:pt x="904" y="2894"/>
                </a:lnTo>
                <a:lnTo>
                  <a:pt x="972" y="2899"/>
                </a:lnTo>
                <a:lnTo>
                  <a:pt x="1070" y="2904"/>
                </a:lnTo>
                <a:lnTo>
                  <a:pt x="1185" y="2909"/>
                </a:lnTo>
                <a:lnTo>
                  <a:pt x="1335" y="2909"/>
                </a:lnTo>
                <a:lnTo>
                  <a:pt x="1554" y="2904"/>
                </a:lnTo>
                <a:lnTo>
                  <a:pt x="1855" y="2894"/>
                </a:lnTo>
                <a:lnTo>
                  <a:pt x="2182" y="2889"/>
                </a:lnTo>
                <a:lnTo>
                  <a:pt x="2645" y="2889"/>
                </a:lnTo>
                <a:lnTo>
                  <a:pt x="2702" y="2889"/>
                </a:lnTo>
                <a:lnTo>
                  <a:pt x="2697" y="2909"/>
                </a:lnTo>
                <a:lnTo>
                  <a:pt x="2691" y="2925"/>
                </a:lnTo>
                <a:lnTo>
                  <a:pt x="2691" y="2946"/>
                </a:lnTo>
                <a:lnTo>
                  <a:pt x="2723" y="2909"/>
                </a:lnTo>
                <a:lnTo>
                  <a:pt x="2728" y="2909"/>
                </a:lnTo>
                <a:lnTo>
                  <a:pt x="2738" y="2930"/>
                </a:lnTo>
                <a:lnTo>
                  <a:pt x="2749" y="2941"/>
                </a:lnTo>
                <a:lnTo>
                  <a:pt x="2754" y="2946"/>
                </a:lnTo>
                <a:lnTo>
                  <a:pt x="2738" y="2977"/>
                </a:lnTo>
                <a:lnTo>
                  <a:pt x="2743" y="2982"/>
                </a:lnTo>
                <a:lnTo>
                  <a:pt x="2759" y="2972"/>
                </a:lnTo>
                <a:lnTo>
                  <a:pt x="2769" y="2951"/>
                </a:lnTo>
                <a:lnTo>
                  <a:pt x="2774" y="2951"/>
                </a:lnTo>
                <a:lnTo>
                  <a:pt x="2785" y="2961"/>
                </a:lnTo>
                <a:lnTo>
                  <a:pt x="2785" y="2972"/>
                </a:lnTo>
                <a:lnTo>
                  <a:pt x="2780" y="2972"/>
                </a:lnTo>
                <a:lnTo>
                  <a:pt x="2759" y="2977"/>
                </a:lnTo>
                <a:lnTo>
                  <a:pt x="2754" y="2982"/>
                </a:lnTo>
                <a:lnTo>
                  <a:pt x="2764" y="2987"/>
                </a:lnTo>
                <a:lnTo>
                  <a:pt x="2785" y="3013"/>
                </a:lnTo>
                <a:lnTo>
                  <a:pt x="2774" y="3029"/>
                </a:lnTo>
                <a:lnTo>
                  <a:pt x="2754" y="3013"/>
                </a:lnTo>
                <a:lnTo>
                  <a:pt x="2743" y="3003"/>
                </a:lnTo>
                <a:lnTo>
                  <a:pt x="2738" y="2987"/>
                </a:lnTo>
                <a:lnTo>
                  <a:pt x="2733" y="2967"/>
                </a:lnTo>
                <a:lnTo>
                  <a:pt x="2728" y="2956"/>
                </a:lnTo>
                <a:lnTo>
                  <a:pt x="2723" y="2972"/>
                </a:lnTo>
                <a:lnTo>
                  <a:pt x="2712" y="2993"/>
                </a:lnTo>
                <a:lnTo>
                  <a:pt x="2707" y="2998"/>
                </a:lnTo>
                <a:lnTo>
                  <a:pt x="2702" y="3003"/>
                </a:lnTo>
                <a:lnTo>
                  <a:pt x="2712" y="3013"/>
                </a:lnTo>
                <a:lnTo>
                  <a:pt x="2728" y="3018"/>
                </a:lnTo>
                <a:lnTo>
                  <a:pt x="2733" y="3018"/>
                </a:lnTo>
                <a:lnTo>
                  <a:pt x="2738" y="3018"/>
                </a:lnTo>
                <a:lnTo>
                  <a:pt x="2733" y="3029"/>
                </a:lnTo>
                <a:lnTo>
                  <a:pt x="2723" y="3055"/>
                </a:lnTo>
                <a:lnTo>
                  <a:pt x="2723" y="3060"/>
                </a:lnTo>
                <a:lnTo>
                  <a:pt x="2738" y="3060"/>
                </a:lnTo>
                <a:lnTo>
                  <a:pt x="2759" y="3060"/>
                </a:lnTo>
                <a:lnTo>
                  <a:pt x="2759" y="3107"/>
                </a:lnTo>
                <a:lnTo>
                  <a:pt x="2795" y="3107"/>
                </a:lnTo>
                <a:lnTo>
                  <a:pt x="2800" y="3086"/>
                </a:lnTo>
                <a:lnTo>
                  <a:pt x="2806" y="3065"/>
                </a:lnTo>
                <a:lnTo>
                  <a:pt x="2816" y="3055"/>
                </a:lnTo>
                <a:lnTo>
                  <a:pt x="2821" y="3055"/>
                </a:lnTo>
                <a:lnTo>
                  <a:pt x="2832" y="3055"/>
                </a:lnTo>
                <a:lnTo>
                  <a:pt x="2847" y="3081"/>
                </a:lnTo>
                <a:lnTo>
                  <a:pt x="2868" y="3107"/>
                </a:lnTo>
                <a:lnTo>
                  <a:pt x="3034" y="3107"/>
                </a:lnTo>
                <a:lnTo>
                  <a:pt x="3050" y="3091"/>
                </a:lnTo>
                <a:lnTo>
                  <a:pt x="3050" y="3107"/>
                </a:lnTo>
                <a:lnTo>
                  <a:pt x="3206" y="3107"/>
                </a:lnTo>
                <a:lnTo>
                  <a:pt x="3216" y="3091"/>
                </a:lnTo>
                <a:lnTo>
                  <a:pt x="3226" y="3091"/>
                </a:lnTo>
                <a:lnTo>
                  <a:pt x="3237" y="3096"/>
                </a:lnTo>
                <a:lnTo>
                  <a:pt x="3242" y="3107"/>
                </a:lnTo>
                <a:lnTo>
                  <a:pt x="4281" y="3107"/>
                </a:lnTo>
                <a:lnTo>
                  <a:pt x="4276" y="3081"/>
                </a:lnTo>
                <a:lnTo>
                  <a:pt x="4260" y="3055"/>
                </a:lnTo>
                <a:lnTo>
                  <a:pt x="4245" y="3034"/>
                </a:lnTo>
                <a:lnTo>
                  <a:pt x="4224" y="3018"/>
                </a:lnTo>
                <a:lnTo>
                  <a:pt x="4208" y="3003"/>
                </a:lnTo>
                <a:lnTo>
                  <a:pt x="4208" y="2993"/>
                </a:lnTo>
                <a:lnTo>
                  <a:pt x="4208" y="2982"/>
                </a:lnTo>
                <a:lnTo>
                  <a:pt x="4219" y="2967"/>
                </a:lnTo>
                <a:lnTo>
                  <a:pt x="4234" y="2967"/>
                </a:lnTo>
                <a:lnTo>
                  <a:pt x="4260" y="2977"/>
                </a:lnTo>
                <a:lnTo>
                  <a:pt x="4292" y="2998"/>
                </a:lnTo>
                <a:lnTo>
                  <a:pt x="4312" y="3018"/>
                </a:lnTo>
                <a:lnTo>
                  <a:pt x="4317" y="3034"/>
                </a:lnTo>
                <a:lnTo>
                  <a:pt x="4317" y="3055"/>
                </a:lnTo>
                <a:lnTo>
                  <a:pt x="4323" y="3070"/>
                </a:lnTo>
                <a:lnTo>
                  <a:pt x="4338" y="3091"/>
                </a:lnTo>
                <a:lnTo>
                  <a:pt x="4354" y="3107"/>
                </a:lnTo>
                <a:lnTo>
                  <a:pt x="4380" y="3107"/>
                </a:lnTo>
                <a:lnTo>
                  <a:pt x="4385" y="3096"/>
                </a:lnTo>
                <a:lnTo>
                  <a:pt x="4390" y="3081"/>
                </a:lnTo>
                <a:lnTo>
                  <a:pt x="4385" y="3065"/>
                </a:lnTo>
                <a:lnTo>
                  <a:pt x="4385" y="3055"/>
                </a:lnTo>
                <a:lnTo>
                  <a:pt x="4359" y="3029"/>
                </a:lnTo>
                <a:lnTo>
                  <a:pt x="4343" y="2987"/>
                </a:lnTo>
                <a:lnTo>
                  <a:pt x="4354" y="2972"/>
                </a:lnTo>
                <a:lnTo>
                  <a:pt x="4354" y="2967"/>
                </a:lnTo>
                <a:lnTo>
                  <a:pt x="4349" y="2961"/>
                </a:lnTo>
                <a:lnTo>
                  <a:pt x="4343" y="2967"/>
                </a:lnTo>
                <a:lnTo>
                  <a:pt x="4343" y="2961"/>
                </a:lnTo>
                <a:lnTo>
                  <a:pt x="4338" y="2951"/>
                </a:lnTo>
                <a:lnTo>
                  <a:pt x="4343" y="2941"/>
                </a:lnTo>
                <a:lnTo>
                  <a:pt x="4343" y="2935"/>
                </a:lnTo>
                <a:lnTo>
                  <a:pt x="4359" y="2930"/>
                </a:lnTo>
                <a:lnTo>
                  <a:pt x="4349" y="2920"/>
                </a:lnTo>
                <a:lnTo>
                  <a:pt x="4338" y="2904"/>
                </a:lnTo>
                <a:lnTo>
                  <a:pt x="4333" y="2889"/>
                </a:lnTo>
                <a:lnTo>
                  <a:pt x="4328" y="2878"/>
                </a:lnTo>
                <a:lnTo>
                  <a:pt x="4343" y="2863"/>
                </a:lnTo>
                <a:lnTo>
                  <a:pt x="4328" y="2868"/>
                </a:lnTo>
                <a:lnTo>
                  <a:pt x="4328" y="2863"/>
                </a:lnTo>
                <a:lnTo>
                  <a:pt x="4333" y="2857"/>
                </a:lnTo>
                <a:lnTo>
                  <a:pt x="4343" y="2857"/>
                </a:lnTo>
                <a:lnTo>
                  <a:pt x="4343" y="2852"/>
                </a:lnTo>
                <a:lnTo>
                  <a:pt x="4338" y="2857"/>
                </a:lnTo>
                <a:lnTo>
                  <a:pt x="4343" y="2847"/>
                </a:lnTo>
                <a:lnTo>
                  <a:pt x="4338" y="2847"/>
                </a:lnTo>
                <a:lnTo>
                  <a:pt x="4328" y="2847"/>
                </a:lnTo>
                <a:lnTo>
                  <a:pt x="4317" y="2852"/>
                </a:lnTo>
                <a:lnTo>
                  <a:pt x="4317" y="2857"/>
                </a:lnTo>
                <a:lnTo>
                  <a:pt x="4312" y="2863"/>
                </a:lnTo>
                <a:lnTo>
                  <a:pt x="4302" y="2863"/>
                </a:lnTo>
                <a:lnTo>
                  <a:pt x="4307" y="2852"/>
                </a:lnTo>
                <a:lnTo>
                  <a:pt x="4312" y="2842"/>
                </a:lnTo>
                <a:lnTo>
                  <a:pt x="4317" y="2826"/>
                </a:lnTo>
                <a:lnTo>
                  <a:pt x="4333" y="2816"/>
                </a:lnTo>
                <a:lnTo>
                  <a:pt x="4323" y="2795"/>
                </a:lnTo>
                <a:lnTo>
                  <a:pt x="4317" y="2780"/>
                </a:lnTo>
                <a:lnTo>
                  <a:pt x="4317" y="2738"/>
                </a:lnTo>
                <a:lnTo>
                  <a:pt x="4312" y="2743"/>
                </a:lnTo>
                <a:lnTo>
                  <a:pt x="4317" y="2738"/>
                </a:lnTo>
                <a:lnTo>
                  <a:pt x="4312" y="2733"/>
                </a:lnTo>
                <a:lnTo>
                  <a:pt x="4354" y="2717"/>
                </a:lnTo>
                <a:lnTo>
                  <a:pt x="4364" y="2712"/>
                </a:lnTo>
                <a:lnTo>
                  <a:pt x="4354" y="2707"/>
                </a:lnTo>
                <a:lnTo>
                  <a:pt x="4317" y="2696"/>
                </a:lnTo>
                <a:lnTo>
                  <a:pt x="4328" y="2691"/>
                </a:lnTo>
                <a:lnTo>
                  <a:pt x="4323" y="2691"/>
                </a:lnTo>
                <a:lnTo>
                  <a:pt x="4317" y="2686"/>
                </a:lnTo>
                <a:lnTo>
                  <a:pt x="4312" y="2670"/>
                </a:lnTo>
                <a:lnTo>
                  <a:pt x="4307" y="2660"/>
                </a:lnTo>
                <a:lnTo>
                  <a:pt x="4307" y="2665"/>
                </a:lnTo>
                <a:lnTo>
                  <a:pt x="4302" y="2681"/>
                </a:lnTo>
                <a:lnTo>
                  <a:pt x="4292" y="2691"/>
                </a:lnTo>
                <a:lnTo>
                  <a:pt x="4286" y="2660"/>
                </a:lnTo>
                <a:lnTo>
                  <a:pt x="4323" y="2587"/>
                </a:lnTo>
                <a:lnTo>
                  <a:pt x="4333" y="2546"/>
                </a:lnTo>
                <a:lnTo>
                  <a:pt x="4395" y="2546"/>
                </a:lnTo>
                <a:lnTo>
                  <a:pt x="4395" y="2541"/>
                </a:lnTo>
                <a:lnTo>
                  <a:pt x="4349" y="2541"/>
                </a:lnTo>
                <a:lnTo>
                  <a:pt x="4338" y="2541"/>
                </a:lnTo>
                <a:lnTo>
                  <a:pt x="4343" y="2504"/>
                </a:lnTo>
                <a:lnTo>
                  <a:pt x="4343" y="2478"/>
                </a:lnTo>
                <a:lnTo>
                  <a:pt x="4343" y="2447"/>
                </a:lnTo>
                <a:lnTo>
                  <a:pt x="4354" y="2421"/>
                </a:lnTo>
                <a:lnTo>
                  <a:pt x="4359" y="2405"/>
                </a:lnTo>
                <a:lnTo>
                  <a:pt x="4354" y="2395"/>
                </a:lnTo>
                <a:lnTo>
                  <a:pt x="4349" y="2380"/>
                </a:lnTo>
                <a:lnTo>
                  <a:pt x="4338" y="2380"/>
                </a:lnTo>
                <a:lnTo>
                  <a:pt x="4333" y="2400"/>
                </a:lnTo>
                <a:lnTo>
                  <a:pt x="4328" y="2426"/>
                </a:lnTo>
                <a:lnTo>
                  <a:pt x="4328" y="2457"/>
                </a:lnTo>
                <a:lnTo>
                  <a:pt x="4328" y="2520"/>
                </a:lnTo>
                <a:lnTo>
                  <a:pt x="4260" y="2509"/>
                </a:lnTo>
                <a:lnTo>
                  <a:pt x="4240" y="2509"/>
                </a:lnTo>
                <a:lnTo>
                  <a:pt x="4245" y="2504"/>
                </a:lnTo>
                <a:lnTo>
                  <a:pt x="4240" y="2504"/>
                </a:lnTo>
                <a:lnTo>
                  <a:pt x="4234" y="2509"/>
                </a:lnTo>
                <a:lnTo>
                  <a:pt x="4229" y="2509"/>
                </a:lnTo>
                <a:lnTo>
                  <a:pt x="4229" y="2504"/>
                </a:lnTo>
                <a:lnTo>
                  <a:pt x="4234" y="2494"/>
                </a:lnTo>
                <a:lnTo>
                  <a:pt x="4240" y="2483"/>
                </a:lnTo>
                <a:lnTo>
                  <a:pt x="4234" y="2478"/>
                </a:lnTo>
                <a:lnTo>
                  <a:pt x="4229" y="2483"/>
                </a:lnTo>
                <a:lnTo>
                  <a:pt x="4224" y="2483"/>
                </a:lnTo>
                <a:lnTo>
                  <a:pt x="4219" y="2483"/>
                </a:lnTo>
                <a:lnTo>
                  <a:pt x="4234" y="2473"/>
                </a:lnTo>
                <a:lnTo>
                  <a:pt x="4234" y="2468"/>
                </a:lnTo>
                <a:lnTo>
                  <a:pt x="4250" y="2457"/>
                </a:lnTo>
                <a:lnTo>
                  <a:pt x="4234" y="2452"/>
                </a:lnTo>
                <a:lnTo>
                  <a:pt x="4250" y="2447"/>
                </a:lnTo>
                <a:lnTo>
                  <a:pt x="4240" y="2447"/>
                </a:lnTo>
                <a:lnTo>
                  <a:pt x="4240" y="2442"/>
                </a:lnTo>
                <a:lnTo>
                  <a:pt x="4250" y="2431"/>
                </a:lnTo>
                <a:lnTo>
                  <a:pt x="4250" y="2426"/>
                </a:lnTo>
                <a:lnTo>
                  <a:pt x="4245" y="2426"/>
                </a:lnTo>
                <a:lnTo>
                  <a:pt x="4240" y="2431"/>
                </a:lnTo>
                <a:lnTo>
                  <a:pt x="4245" y="2421"/>
                </a:lnTo>
                <a:lnTo>
                  <a:pt x="4250" y="2421"/>
                </a:lnTo>
                <a:lnTo>
                  <a:pt x="4250" y="2405"/>
                </a:lnTo>
                <a:lnTo>
                  <a:pt x="4245" y="2405"/>
                </a:lnTo>
                <a:lnTo>
                  <a:pt x="4240" y="2405"/>
                </a:lnTo>
                <a:lnTo>
                  <a:pt x="4245" y="2411"/>
                </a:lnTo>
                <a:lnTo>
                  <a:pt x="4240" y="2416"/>
                </a:lnTo>
                <a:lnTo>
                  <a:pt x="4224" y="2416"/>
                </a:lnTo>
                <a:lnTo>
                  <a:pt x="4214" y="2416"/>
                </a:lnTo>
                <a:lnTo>
                  <a:pt x="4219" y="2411"/>
                </a:lnTo>
                <a:lnTo>
                  <a:pt x="4208" y="2416"/>
                </a:lnTo>
                <a:lnTo>
                  <a:pt x="4214" y="2405"/>
                </a:lnTo>
                <a:lnTo>
                  <a:pt x="4214" y="2395"/>
                </a:lnTo>
                <a:lnTo>
                  <a:pt x="4214" y="2390"/>
                </a:lnTo>
                <a:lnTo>
                  <a:pt x="4224" y="2380"/>
                </a:lnTo>
                <a:lnTo>
                  <a:pt x="4219" y="2380"/>
                </a:lnTo>
                <a:lnTo>
                  <a:pt x="4214" y="2374"/>
                </a:lnTo>
                <a:lnTo>
                  <a:pt x="4229" y="2369"/>
                </a:lnTo>
                <a:lnTo>
                  <a:pt x="4229" y="2359"/>
                </a:lnTo>
                <a:lnTo>
                  <a:pt x="4203" y="2369"/>
                </a:lnTo>
                <a:lnTo>
                  <a:pt x="4208" y="2354"/>
                </a:lnTo>
                <a:lnTo>
                  <a:pt x="4219" y="2343"/>
                </a:lnTo>
                <a:lnTo>
                  <a:pt x="4224" y="2333"/>
                </a:lnTo>
                <a:lnTo>
                  <a:pt x="4214" y="2333"/>
                </a:lnTo>
                <a:lnTo>
                  <a:pt x="4208" y="2333"/>
                </a:lnTo>
                <a:lnTo>
                  <a:pt x="4208" y="2328"/>
                </a:lnTo>
                <a:lnTo>
                  <a:pt x="4224" y="2312"/>
                </a:lnTo>
                <a:lnTo>
                  <a:pt x="4234" y="2291"/>
                </a:lnTo>
                <a:lnTo>
                  <a:pt x="4255" y="2286"/>
                </a:lnTo>
                <a:lnTo>
                  <a:pt x="4271" y="2276"/>
                </a:lnTo>
                <a:lnTo>
                  <a:pt x="4276" y="2270"/>
                </a:lnTo>
                <a:lnTo>
                  <a:pt x="4245" y="2265"/>
                </a:lnTo>
                <a:lnTo>
                  <a:pt x="4240" y="2265"/>
                </a:lnTo>
                <a:lnTo>
                  <a:pt x="4240" y="2255"/>
                </a:lnTo>
                <a:lnTo>
                  <a:pt x="4245" y="2244"/>
                </a:lnTo>
                <a:lnTo>
                  <a:pt x="4250" y="2234"/>
                </a:lnTo>
                <a:lnTo>
                  <a:pt x="4250" y="2224"/>
                </a:lnTo>
                <a:lnTo>
                  <a:pt x="4245" y="2224"/>
                </a:lnTo>
                <a:lnTo>
                  <a:pt x="4224" y="2234"/>
                </a:lnTo>
                <a:lnTo>
                  <a:pt x="4198" y="2224"/>
                </a:lnTo>
                <a:lnTo>
                  <a:pt x="4214" y="2218"/>
                </a:lnTo>
                <a:lnTo>
                  <a:pt x="4224" y="2213"/>
                </a:lnTo>
                <a:lnTo>
                  <a:pt x="4219" y="2208"/>
                </a:lnTo>
                <a:lnTo>
                  <a:pt x="4193" y="2198"/>
                </a:lnTo>
                <a:lnTo>
                  <a:pt x="4182" y="2192"/>
                </a:lnTo>
                <a:lnTo>
                  <a:pt x="4188" y="2172"/>
                </a:lnTo>
                <a:lnTo>
                  <a:pt x="4198" y="2167"/>
                </a:lnTo>
                <a:lnTo>
                  <a:pt x="4214" y="2167"/>
                </a:lnTo>
                <a:lnTo>
                  <a:pt x="4219" y="2167"/>
                </a:lnTo>
                <a:lnTo>
                  <a:pt x="4219" y="2172"/>
                </a:lnTo>
                <a:lnTo>
                  <a:pt x="4224" y="2182"/>
                </a:lnTo>
                <a:lnTo>
                  <a:pt x="4229" y="2182"/>
                </a:lnTo>
                <a:lnTo>
                  <a:pt x="4234" y="2172"/>
                </a:lnTo>
                <a:lnTo>
                  <a:pt x="4224" y="2161"/>
                </a:lnTo>
                <a:lnTo>
                  <a:pt x="4214" y="2151"/>
                </a:lnTo>
                <a:lnTo>
                  <a:pt x="4214" y="2146"/>
                </a:lnTo>
                <a:lnTo>
                  <a:pt x="4208" y="2141"/>
                </a:lnTo>
                <a:lnTo>
                  <a:pt x="4219" y="2135"/>
                </a:lnTo>
                <a:lnTo>
                  <a:pt x="4224" y="2135"/>
                </a:lnTo>
                <a:lnTo>
                  <a:pt x="4229" y="2125"/>
                </a:lnTo>
                <a:lnTo>
                  <a:pt x="4224" y="2120"/>
                </a:lnTo>
                <a:lnTo>
                  <a:pt x="4203" y="2120"/>
                </a:lnTo>
                <a:lnTo>
                  <a:pt x="4208" y="2115"/>
                </a:lnTo>
                <a:lnTo>
                  <a:pt x="4219" y="2104"/>
                </a:lnTo>
                <a:lnTo>
                  <a:pt x="4234" y="2104"/>
                </a:lnTo>
                <a:lnTo>
                  <a:pt x="4271" y="2104"/>
                </a:lnTo>
                <a:lnTo>
                  <a:pt x="4286" y="2099"/>
                </a:lnTo>
                <a:lnTo>
                  <a:pt x="4292" y="2089"/>
                </a:lnTo>
                <a:lnTo>
                  <a:pt x="4281" y="2063"/>
                </a:lnTo>
                <a:lnTo>
                  <a:pt x="4276" y="2047"/>
                </a:lnTo>
                <a:lnTo>
                  <a:pt x="4276" y="2042"/>
                </a:lnTo>
                <a:lnTo>
                  <a:pt x="4286" y="2037"/>
                </a:lnTo>
                <a:lnTo>
                  <a:pt x="4302" y="2037"/>
                </a:lnTo>
                <a:lnTo>
                  <a:pt x="4323" y="2026"/>
                </a:lnTo>
                <a:lnTo>
                  <a:pt x="4349" y="2011"/>
                </a:lnTo>
                <a:lnTo>
                  <a:pt x="4364" y="1995"/>
                </a:lnTo>
                <a:lnTo>
                  <a:pt x="4349" y="2000"/>
                </a:lnTo>
                <a:lnTo>
                  <a:pt x="4333" y="2000"/>
                </a:lnTo>
                <a:lnTo>
                  <a:pt x="4302" y="1985"/>
                </a:lnTo>
                <a:lnTo>
                  <a:pt x="4323" y="1943"/>
                </a:lnTo>
                <a:lnTo>
                  <a:pt x="4343" y="1912"/>
                </a:lnTo>
                <a:lnTo>
                  <a:pt x="4354" y="1902"/>
                </a:lnTo>
                <a:lnTo>
                  <a:pt x="4359" y="1902"/>
                </a:lnTo>
                <a:lnTo>
                  <a:pt x="4395" y="1896"/>
                </a:lnTo>
                <a:lnTo>
                  <a:pt x="4395" y="1870"/>
                </a:lnTo>
                <a:lnTo>
                  <a:pt x="4390" y="1860"/>
                </a:lnTo>
                <a:lnTo>
                  <a:pt x="4364" y="1839"/>
                </a:lnTo>
                <a:lnTo>
                  <a:pt x="4364" y="1860"/>
                </a:lnTo>
                <a:lnTo>
                  <a:pt x="4364" y="1876"/>
                </a:lnTo>
                <a:lnTo>
                  <a:pt x="4359" y="1891"/>
                </a:lnTo>
                <a:lnTo>
                  <a:pt x="4349" y="1855"/>
                </a:lnTo>
                <a:lnTo>
                  <a:pt x="4349" y="1834"/>
                </a:lnTo>
                <a:lnTo>
                  <a:pt x="4354" y="1818"/>
                </a:lnTo>
                <a:lnTo>
                  <a:pt x="4364" y="1792"/>
                </a:lnTo>
                <a:lnTo>
                  <a:pt x="4395" y="1803"/>
                </a:lnTo>
                <a:lnTo>
                  <a:pt x="4395" y="1455"/>
                </a:lnTo>
                <a:lnTo>
                  <a:pt x="4380" y="1455"/>
                </a:lnTo>
                <a:lnTo>
                  <a:pt x="4364" y="1460"/>
                </a:lnTo>
                <a:lnTo>
                  <a:pt x="4354" y="1444"/>
                </a:lnTo>
                <a:lnTo>
                  <a:pt x="4354" y="1434"/>
                </a:lnTo>
                <a:lnTo>
                  <a:pt x="4359" y="1408"/>
                </a:lnTo>
                <a:lnTo>
                  <a:pt x="4359" y="1372"/>
                </a:lnTo>
                <a:lnTo>
                  <a:pt x="4359" y="1356"/>
                </a:lnTo>
                <a:lnTo>
                  <a:pt x="4354" y="1361"/>
                </a:lnTo>
                <a:lnTo>
                  <a:pt x="4343" y="1377"/>
                </a:lnTo>
                <a:lnTo>
                  <a:pt x="4343" y="1398"/>
                </a:lnTo>
                <a:lnTo>
                  <a:pt x="4343" y="1424"/>
                </a:lnTo>
                <a:lnTo>
                  <a:pt x="4343" y="1444"/>
                </a:lnTo>
                <a:lnTo>
                  <a:pt x="4338" y="1455"/>
                </a:lnTo>
                <a:lnTo>
                  <a:pt x="4333" y="1450"/>
                </a:lnTo>
                <a:lnTo>
                  <a:pt x="4328" y="1429"/>
                </a:lnTo>
                <a:lnTo>
                  <a:pt x="4328" y="1424"/>
                </a:lnTo>
                <a:lnTo>
                  <a:pt x="4323" y="1429"/>
                </a:lnTo>
                <a:lnTo>
                  <a:pt x="4323" y="1444"/>
                </a:lnTo>
                <a:lnTo>
                  <a:pt x="4328" y="1455"/>
                </a:lnTo>
                <a:lnTo>
                  <a:pt x="4333" y="1460"/>
                </a:lnTo>
                <a:lnTo>
                  <a:pt x="4338" y="1460"/>
                </a:lnTo>
                <a:lnTo>
                  <a:pt x="4338" y="1496"/>
                </a:lnTo>
                <a:lnTo>
                  <a:pt x="4317" y="1444"/>
                </a:lnTo>
                <a:lnTo>
                  <a:pt x="4302" y="1387"/>
                </a:lnTo>
                <a:lnTo>
                  <a:pt x="4297" y="1356"/>
                </a:lnTo>
                <a:lnTo>
                  <a:pt x="4286" y="1330"/>
                </a:lnTo>
                <a:lnTo>
                  <a:pt x="4286" y="1299"/>
                </a:lnTo>
                <a:lnTo>
                  <a:pt x="4281" y="1263"/>
                </a:lnTo>
                <a:lnTo>
                  <a:pt x="4281" y="1278"/>
                </a:lnTo>
                <a:lnTo>
                  <a:pt x="4281" y="1304"/>
                </a:lnTo>
                <a:lnTo>
                  <a:pt x="4276" y="1309"/>
                </a:lnTo>
                <a:lnTo>
                  <a:pt x="4281" y="1299"/>
                </a:lnTo>
                <a:lnTo>
                  <a:pt x="4276" y="1252"/>
                </a:lnTo>
                <a:lnTo>
                  <a:pt x="4276" y="1257"/>
                </a:lnTo>
                <a:lnTo>
                  <a:pt x="4271" y="1257"/>
                </a:lnTo>
                <a:lnTo>
                  <a:pt x="4266" y="1242"/>
                </a:lnTo>
                <a:lnTo>
                  <a:pt x="4266" y="1247"/>
                </a:lnTo>
                <a:lnTo>
                  <a:pt x="4260" y="1190"/>
                </a:lnTo>
                <a:lnTo>
                  <a:pt x="4255" y="1195"/>
                </a:lnTo>
                <a:lnTo>
                  <a:pt x="4255" y="1211"/>
                </a:lnTo>
                <a:lnTo>
                  <a:pt x="4250" y="1190"/>
                </a:lnTo>
                <a:lnTo>
                  <a:pt x="4250" y="1174"/>
                </a:lnTo>
                <a:lnTo>
                  <a:pt x="4245" y="1143"/>
                </a:lnTo>
                <a:lnTo>
                  <a:pt x="4245" y="1138"/>
                </a:lnTo>
                <a:lnTo>
                  <a:pt x="4245" y="1133"/>
                </a:lnTo>
                <a:lnTo>
                  <a:pt x="4245" y="1128"/>
                </a:lnTo>
                <a:lnTo>
                  <a:pt x="4240" y="1117"/>
                </a:lnTo>
                <a:lnTo>
                  <a:pt x="4234" y="1128"/>
                </a:lnTo>
                <a:lnTo>
                  <a:pt x="4229" y="1169"/>
                </a:lnTo>
                <a:lnTo>
                  <a:pt x="4224" y="1205"/>
                </a:lnTo>
                <a:lnTo>
                  <a:pt x="4224" y="1247"/>
                </a:lnTo>
                <a:lnTo>
                  <a:pt x="4229" y="1263"/>
                </a:lnTo>
                <a:lnTo>
                  <a:pt x="4240" y="1226"/>
                </a:lnTo>
                <a:lnTo>
                  <a:pt x="4240" y="1205"/>
                </a:lnTo>
                <a:lnTo>
                  <a:pt x="4245" y="1200"/>
                </a:lnTo>
                <a:lnTo>
                  <a:pt x="4245" y="1221"/>
                </a:lnTo>
                <a:lnTo>
                  <a:pt x="4250" y="1242"/>
                </a:lnTo>
                <a:lnTo>
                  <a:pt x="4250" y="1237"/>
                </a:lnTo>
                <a:lnTo>
                  <a:pt x="4250" y="1242"/>
                </a:lnTo>
                <a:lnTo>
                  <a:pt x="4255" y="1257"/>
                </a:lnTo>
                <a:lnTo>
                  <a:pt x="4245" y="1268"/>
                </a:lnTo>
                <a:lnTo>
                  <a:pt x="4245" y="1273"/>
                </a:lnTo>
                <a:lnTo>
                  <a:pt x="4245" y="1268"/>
                </a:lnTo>
                <a:lnTo>
                  <a:pt x="4245" y="1247"/>
                </a:lnTo>
                <a:lnTo>
                  <a:pt x="4245" y="1237"/>
                </a:lnTo>
                <a:lnTo>
                  <a:pt x="4240" y="1242"/>
                </a:lnTo>
                <a:lnTo>
                  <a:pt x="4234" y="1294"/>
                </a:lnTo>
                <a:lnTo>
                  <a:pt x="4240" y="1315"/>
                </a:lnTo>
                <a:lnTo>
                  <a:pt x="4250" y="1325"/>
                </a:lnTo>
                <a:lnTo>
                  <a:pt x="4260" y="1330"/>
                </a:lnTo>
                <a:lnTo>
                  <a:pt x="4276" y="1330"/>
                </a:lnTo>
                <a:lnTo>
                  <a:pt x="4276" y="1356"/>
                </a:lnTo>
                <a:lnTo>
                  <a:pt x="4271" y="1377"/>
                </a:lnTo>
                <a:lnTo>
                  <a:pt x="4240" y="1341"/>
                </a:lnTo>
                <a:lnTo>
                  <a:pt x="4260" y="1450"/>
                </a:lnTo>
                <a:lnTo>
                  <a:pt x="4276" y="1616"/>
                </a:lnTo>
                <a:lnTo>
                  <a:pt x="4276" y="1673"/>
                </a:lnTo>
                <a:lnTo>
                  <a:pt x="4255" y="1476"/>
                </a:lnTo>
                <a:lnTo>
                  <a:pt x="4234" y="1330"/>
                </a:lnTo>
                <a:lnTo>
                  <a:pt x="4224" y="1315"/>
                </a:lnTo>
                <a:lnTo>
                  <a:pt x="4214" y="1294"/>
                </a:lnTo>
                <a:lnTo>
                  <a:pt x="4203" y="1247"/>
                </a:lnTo>
                <a:lnTo>
                  <a:pt x="4198" y="1226"/>
                </a:lnTo>
                <a:lnTo>
                  <a:pt x="4203" y="1211"/>
                </a:lnTo>
                <a:lnTo>
                  <a:pt x="4208" y="1200"/>
                </a:lnTo>
                <a:lnTo>
                  <a:pt x="4198" y="1159"/>
                </a:lnTo>
                <a:lnTo>
                  <a:pt x="4198" y="1169"/>
                </a:lnTo>
                <a:lnTo>
                  <a:pt x="4193" y="1153"/>
                </a:lnTo>
                <a:lnTo>
                  <a:pt x="4193" y="1128"/>
                </a:lnTo>
                <a:lnTo>
                  <a:pt x="4188" y="1107"/>
                </a:lnTo>
                <a:lnTo>
                  <a:pt x="4182" y="1133"/>
                </a:lnTo>
                <a:lnTo>
                  <a:pt x="4182" y="1159"/>
                </a:lnTo>
                <a:lnTo>
                  <a:pt x="4182" y="1164"/>
                </a:lnTo>
                <a:lnTo>
                  <a:pt x="4177" y="1138"/>
                </a:lnTo>
                <a:lnTo>
                  <a:pt x="4177" y="1143"/>
                </a:lnTo>
                <a:lnTo>
                  <a:pt x="4172" y="1148"/>
                </a:lnTo>
                <a:lnTo>
                  <a:pt x="4177" y="1133"/>
                </a:lnTo>
                <a:lnTo>
                  <a:pt x="4177" y="1128"/>
                </a:lnTo>
                <a:lnTo>
                  <a:pt x="4172" y="1081"/>
                </a:lnTo>
                <a:lnTo>
                  <a:pt x="4167" y="1081"/>
                </a:lnTo>
                <a:lnTo>
                  <a:pt x="4167" y="1076"/>
                </a:lnTo>
                <a:lnTo>
                  <a:pt x="4167" y="1060"/>
                </a:lnTo>
                <a:lnTo>
                  <a:pt x="4162" y="1070"/>
                </a:lnTo>
                <a:lnTo>
                  <a:pt x="4162" y="1044"/>
                </a:lnTo>
                <a:lnTo>
                  <a:pt x="4151" y="1008"/>
                </a:lnTo>
                <a:lnTo>
                  <a:pt x="4156" y="1055"/>
                </a:lnTo>
                <a:lnTo>
                  <a:pt x="4167" y="1143"/>
                </a:lnTo>
                <a:lnTo>
                  <a:pt x="4167" y="1159"/>
                </a:lnTo>
                <a:lnTo>
                  <a:pt x="4167" y="1153"/>
                </a:lnTo>
                <a:lnTo>
                  <a:pt x="4172" y="1174"/>
                </a:lnTo>
                <a:lnTo>
                  <a:pt x="4167" y="1128"/>
                </a:lnTo>
                <a:lnTo>
                  <a:pt x="4182" y="1216"/>
                </a:lnTo>
                <a:lnTo>
                  <a:pt x="4193" y="1309"/>
                </a:lnTo>
                <a:lnTo>
                  <a:pt x="4177" y="1221"/>
                </a:lnTo>
                <a:lnTo>
                  <a:pt x="4177" y="1205"/>
                </a:lnTo>
                <a:lnTo>
                  <a:pt x="4177" y="1216"/>
                </a:lnTo>
                <a:lnTo>
                  <a:pt x="4182" y="1273"/>
                </a:lnTo>
                <a:lnTo>
                  <a:pt x="4188" y="1372"/>
                </a:lnTo>
                <a:lnTo>
                  <a:pt x="4193" y="1387"/>
                </a:lnTo>
                <a:lnTo>
                  <a:pt x="4193" y="1377"/>
                </a:lnTo>
                <a:lnTo>
                  <a:pt x="4188" y="1346"/>
                </a:lnTo>
                <a:lnTo>
                  <a:pt x="4188" y="1315"/>
                </a:lnTo>
                <a:lnTo>
                  <a:pt x="4193" y="1341"/>
                </a:lnTo>
                <a:lnTo>
                  <a:pt x="4193" y="1366"/>
                </a:lnTo>
                <a:lnTo>
                  <a:pt x="4193" y="1356"/>
                </a:lnTo>
                <a:lnTo>
                  <a:pt x="4198" y="1366"/>
                </a:lnTo>
                <a:lnTo>
                  <a:pt x="4198" y="1398"/>
                </a:lnTo>
                <a:lnTo>
                  <a:pt x="4193" y="1366"/>
                </a:lnTo>
                <a:lnTo>
                  <a:pt x="4193" y="1356"/>
                </a:lnTo>
                <a:lnTo>
                  <a:pt x="4193" y="1366"/>
                </a:lnTo>
                <a:lnTo>
                  <a:pt x="4198" y="1429"/>
                </a:lnTo>
                <a:lnTo>
                  <a:pt x="4203" y="1460"/>
                </a:lnTo>
                <a:lnTo>
                  <a:pt x="4208" y="1481"/>
                </a:lnTo>
                <a:lnTo>
                  <a:pt x="4214" y="1481"/>
                </a:lnTo>
                <a:lnTo>
                  <a:pt x="4219" y="1543"/>
                </a:lnTo>
                <a:lnTo>
                  <a:pt x="4198" y="1455"/>
                </a:lnTo>
                <a:lnTo>
                  <a:pt x="4182" y="1366"/>
                </a:lnTo>
                <a:lnTo>
                  <a:pt x="4177" y="1315"/>
                </a:lnTo>
                <a:lnTo>
                  <a:pt x="4177" y="1304"/>
                </a:lnTo>
                <a:lnTo>
                  <a:pt x="4177" y="1283"/>
                </a:lnTo>
                <a:lnTo>
                  <a:pt x="4167" y="1205"/>
                </a:lnTo>
                <a:lnTo>
                  <a:pt x="4172" y="1263"/>
                </a:lnTo>
                <a:lnTo>
                  <a:pt x="4167" y="1247"/>
                </a:lnTo>
                <a:lnTo>
                  <a:pt x="4162" y="1164"/>
                </a:lnTo>
                <a:lnTo>
                  <a:pt x="4162" y="1231"/>
                </a:lnTo>
                <a:lnTo>
                  <a:pt x="4162" y="1216"/>
                </a:lnTo>
                <a:lnTo>
                  <a:pt x="4156" y="1148"/>
                </a:lnTo>
                <a:lnTo>
                  <a:pt x="4156" y="1159"/>
                </a:lnTo>
                <a:lnTo>
                  <a:pt x="4151" y="1148"/>
                </a:lnTo>
                <a:lnTo>
                  <a:pt x="4151" y="1122"/>
                </a:lnTo>
                <a:lnTo>
                  <a:pt x="4151" y="1133"/>
                </a:lnTo>
                <a:lnTo>
                  <a:pt x="4151" y="1138"/>
                </a:lnTo>
                <a:lnTo>
                  <a:pt x="4151" y="1133"/>
                </a:lnTo>
                <a:lnTo>
                  <a:pt x="4141" y="1044"/>
                </a:lnTo>
                <a:lnTo>
                  <a:pt x="4141" y="1039"/>
                </a:lnTo>
                <a:lnTo>
                  <a:pt x="4136" y="1044"/>
                </a:lnTo>
                <a:lnTo>
                  <a:pt x="4136" y="1029"/>
                </a:lnTo>
                <a:lnTo>
                  <a:pt x="4130" y="1013"/>
                </a:lnTo>
                <a:lnTo>
                  <a:pt x="4130" y="977"/>
                </a:lnTo>
                <a:lnTo>
                  <a:pt x="4125" y="956"/>
                </a:lnTo>
                <a:lnTo>
                  <a:pt x="4125" y="946"/>
                </a:lnTo>
                <a:lnTo>
                  <a:pt x="4115" y="920"/>
                </a:lnTo>
                <a:lnTo>
                  <a:pt x="4115" y="966"/>
                </a:lnTo>
                <a:lnTo>
                  <a:pt x="4110" y="909"/>
                </a:lnTo>
                <a:lnTo>
                  <a:pt x="4104" y="904"/>
                </a:lnTo>
                <a:lnTo>
                  <a:pt x="4104" y="920"/>
                </a:lnTo>
                <a:lnTo>
                  <a:pt x="4099" y="899"/>
                </a:lnTo>
                <a:lnTo>
                  <a:pt x="4120" y="1242"/>
                </a:lnTo>
                <a:lnTo>
                  <a:pt x="4094" y="863"/>
                </a:lnTo>
                <a:lnTo>
                  <a:pt x="4094" y="847"/>
                </a:lnTo>
                <a:lnTo>
                  <a:pt x="4094" y="774"/>
                </a:lnTo>
                <a:lnTo>
                  <a:pt x="4099" y="821"/>
                </a:lnTo>
                <a:lnTo>
                  <a:pt x="4099" y="707"/>
                </a:lnTo>
                <a:lnTo>
                  <a:pt x="4115" y="920"/>
                </a:lnTo>
                <a:lnTo>
                  <a:pt x="4125" y="946"/>
                </a:lnTo>
                <a:lnTo>
                  <a:pt x="4120" y="883"/>
                </a:lnTo>
                <a:lnTo>
                  <a:pt x="4115" y="837"/>
                </a:lnTo>
                <a:lnTo>
                  <a:pt x="4120" y="868"/>
                </a:lnTo>
                <a:lnTo>
                  <a:pt x="4125" y="946"/>
                </a:lnTo>
                <a:lnTo>
                  <a:pt x="4130" y="951"/>
                </a:lnTo>
                <a:lnTo>
                  <a:pt x="4110" y="774"/>
                </a:lnTo>
                <a:lnTo>
                  <a:pt x="4104" y="686"/>
                </a:lnTo>
                <a:lnTo>
                  <a:pt x="4110" y="759"/>
                </a:lnTo>
                <a:lnTo>
                  <a:pt x="4115" y="769"/>
                </a:lnTo>
                <a:lnTo>
                  <a:pt x="4110" y="738"/>
                </a:lnTo>
                <a:lnTo>
                  <a:pt x="4099" y="603"/>
                </a:lnTo>
                <a:lnTo>
                  <a:pt x="4099" y="598"/>
                </a:lnTo>
                <a:lnTo>
                  <a:pt x="4104" y="608"/>
                </a:lnTo>
                <a:lnTo>
                  <a:pt x="4104" y="634"/>
                </a:lnTo>
                <a:lnTo>
                  <a:pt x="4110" y="650"/>
                </a:lnTo>
                <a:lnTo>
                  <a:pt x="4115" y="722"/>
                </a:lnTo>
                <a:lnTo>
                  <a:pt x="4115" y="743"/>
                </a:lnTo>
                <a:lnTo>
                  <a:pt x="4115" y="738"/>
                </a:lnTo>
                <a:lnTo>
                  <a:pt x="4115" y="712"/>
                </a:lnTo>
                <a:lnTo>
                  <a:pt x="4120" y="774"/>
                </a:lnTo>
                <a:lnTo>
                  <a:pt x="4120" y="816"/>
                </a:lnTo>
                <a:lnTo>
                  <a:pt x="4120" y="831"/>
                </a:lnTo>
                <a:lnTo>
                  <a:pt x="4125" y="826"/>
                </a:lnTo>
                <a:lnTo>
                  <a:pt x="4125" y="821"/>
                </a:lnTo>
                <a:lnTo>
                  <a:pt x="4125" y="826"/>
                </a:lnTo>
                <a:lnTo>
                  <a:pt x="4130" y="873"/>
                </a:lnTo>
                <a:lnTo>
                  <a:pt x="4136" y="935"/>
                </a:lnTo>
                <a:lnTo>
                  <a:pt x="4136" y="946"/>
                </a:lnTo>
                <a:lnTo>
                  <a:pt x="4136" y="935"/>
                </a:lnTo>
                <a:lnTo>
                  <a:pt x="4136" y="909"/>
                </a:lnTo>
                <a:lnTo>
                  <a:pt x="4130" y="831"/>
                </a:lnTo>
                <a:lnTo>
                  <a:pt x="4130" y="816"/>
                </a:lnTo>
                <a:lnTo>
                  <a:pt x="4141" y="883"/>
                </a:lnTo>
                <a:lnTo>
                  <a:pt x="4141" y="889"/>
                </a:lnTo>
                <a:lnTo>
                  <a:pt x="4141" y="883"/>
                </a:lnTo>
                <a:lnTo>
                  <a:pt x="4136" y="878"/>
                </a:lnTo>
                <a:lnTo>
                  <a:pt x="4141" y="925"/>
                </a:lnTo>
                <a:lnTo>
                  <a:pt x="4146" y="920"/>
                </a:lnTo>
                <a:lnTo>
                  <a:pt x="4141" y="878"/>
                </a:lnTo>
                <a:lnTo>
                  <a:pt x="4146" y="842"/>
                </a:lnTo>
                <a:lnTo>
                  <a:pt x="4146" y="837"/>
                </a:lnTo>
                <a:lnTo>
                  <a:pt x="4146" y="847"/>
                </a:lnTo>
                <a:lnTo>
                  <a:pt x="4151" y="863"/>
                </a:lnTo>
                <a:lnTo>
                  <a:pt x="4156" y="920"/>
                </a:lnTo>
                <a:lnTo>
                  <a:pt x="4156" y="935"/>
                </a:lnTo>
                <a:lnTo>
                  <a:pt x="4162" y="920"/>
                </a:lnTo>
                <a:lnTo>
                  <a:pt x="4162" y="873"/>
                </a:lnTo>
                <a:lnTo>
                  <a:pt x="4162" y="785"/>
                </a:lnTo>
                <a:lnTo>
                  <a:pt x="4167" y="722"/>
                </a:lnTo>
                <a:lnTo>
                  <a:pt x="4167" y="712"/>
                </a:lnTo>
                <a:lnTo>
                  <a:pt x="4172" y="722"/>
                </a:lnTo>
                <a:lnTo>
                  <a:pt x="4177" y="774"/>
                </a:lnTo>
                <a:lnTo>
                  <a:pt x="4177" y="779"/>
                </a:lnTo>
                <a:lnTo>
                  <a:pt x="4182" y="769"/>
                </a:lnTo>
                <a:lnTo>
                  <a:pt x="4193" y="696"/>
                </a:lnTo>
                <a:lnTo>
                  <a:pt x="4172" y="655"/>
                </a:lnTo>
                <a:lnTo>
                  <a:pt x="4172" y="644"/>
                </a:lnTo>
                <a:lnTo>
                  <a:pt x="4177" y="634"/>
                </a:lnTo>
                <a:lnTo>
                  <a:pt x="4193" y="634"/>
                </a:lnTo>
                <a:lnTo>
                  <a:pt x="4208" y="639"/>
                </a:lnTo>
                <a:lnTo>
                  <a:pt x="4224" y="639"/>
                </a:lnTo>
                <a:lnTo>
                  <a:pt x="4224" y="644"/>
                </a:lnTo>
                <a:lnTo>
                  <a:pt x="4240" y="655"/>
                </a:lnTo>
                <a:lnTo>
                  <a:pt x="4245" y="660"/>
                </a:lnTo>
                <a:lnTo>
                  <a:pt x="4229" y="686"/>
                </a:lnTo>
                <a:lnTo>
                  <a:pt x="4208" y="707"/>
                </a:lnTo>
                <a:lnTo>
                  <a:pt x="4198" y="696"/>
                </a:lnTo>
                <a:lnTo>
                  <a:pt x="4198" y="743"/>
                </a:lnTo>
                <a:lnTo>
                  <a:pt x="4198" y="764"/>
                </a:lnTo>
                <a:lnTo>
                  <a:pt x="4203" y="753"/>
                </a:lnTo>
                <a:lnTo>
                  <a:pt x="4208" y="733"/>
                </a:lnTo>
                <a:lnTo>
                  <a:pt x="4214" y="753"/>
                </a:lnTo>
                <a:lnTo>
                  <a:pt x="4203" y="779"/>
                </a:lnTo>
                <a:lnTo>
                  <a:pt x="4182" y="816"/>
                </a:lnTo>
                <a:lnTo>
                  <a:pt x="4182" y="831"/>
                </a:lnTo>
                <a:lnTo>
                  <a:pt x="4188" y="826"/>
                </a:lnTo>
                <a:lnTo>
                  <a:pt x="4198" y="821"/>
                </a:lnTo>
                <a:lnTo>
                  <a:pt x="4203" y="821"/>
                </a:lnTo>
                <a:lnTo>
                  <a:pt x="4203" y="826"/>
                </a:lnTo>
                <a:lnTo>
                  <a:pt x="4198" y="842"/>
                </a:lnTo>
                <a:lnTo>
                  <a:pt x="4193" y="863"/>
                </a:lnTo>
                <a:lnTo>
                  <a:pt x="4188" y="878"/>
                </a:lnTo>
                <a:lnTo>
                  <a:pt x="4193" y="904"/>
                </a:lnTo>
                <a:lnTo>
                  <a:pt x="4193" y="915"/>
                </a:lnTo>
                <a:lnTo>
                  <a:pt x="4198" y="904"/>
                </a:lnTo>
                <a:lnTo>
                  <a:pt x="4203" y="889"/>
                </a:lnTo>
                <a:lnTo>
                  <a:pt x="4214" y="826"/>
                </a:lnTo>
                <a:lnTo>
                  <a:pt x="4224" y="816"/>
                </a:lnTo>
                <a:lnTo>
                  <a:pt x="4234" y="863"/>
                </a:lnTo>
                <a:lnTo>
                  <a:pt x="4234" y="868"/>
                </a:lnTo>
                <a:lnTo>
                  <a:pt x="4229" y="868"/>
                </a:lnTo>
                <a:lnTo>
                  <a:pt x="4224" y="863"/>
                </a:lnTo>
                <a:lnTo>
                  <a:pt x="4219" y="863"/>
                </a:lnTo>
                <a:lnTo>
                  <a:pt x="4214" y="920"/>
                </a:lnTo>
                <a:lnTo>
                  <a:pt x="4234" y="909"/>
                </a:lnTo>
                <a:lnTo>
                  <a:pt x="4234" y="904"/>
                </a:lnTo>
                <a:lnTo>
                  <a:pt x="4234" y="909"/>
                </a:lnTo>
                <a:lnTo>
                  <a:pt x="4266" y="894"/>
                </a:lnTo>
                <a:lnTo>
                  <a:pt x="4286" y="883"/>
                </a:lnTo>
                <a:lnTo>
                  <a:pt x="4292" y="868"/>
                </a:lnTo>
                <a:lnTo>
                  <a:pt x="4286" y="847"/>
                </a:lnTo>
                <a:lnTo>
                  <a:pt x="4271" y="821"/>
                </a:lnTo>
                <a:lnTo>
                  <a:pt x="4281" y="800"/>
                </a:lnTo>
                <a:lnTo>
                  <a:pt x="4281" y="779"/>
                </a:lnTo>
                <a:lnTo>
                  <a:pt x="4281" y="774"/>
                </a:lnTo>
                <a:lnTo>
                  <a:pt x="4286" y="774"/>
                </a:lnTo>
                <a:lnTo>
                  <a:pt x="4302" y="769"/>
                </a:lnTo>
                <a:lnTo>
                  <a:pt x="4312" y="769"/>
                </a:lnTo>
                <a:lnTo>
                  <a:pt x="4323" y="764"/>
                </a:lnTo>
                <a:lnTo>
                  <a:pt x="4317" y="764"/>
                </a:lnTo>
                <a:lnTo>
                  <a:pt x="4307" y="764"/>
                </a:lnTo>
                <a:lnTo>
                  <a:pt x="4276" y="769"/>
                </a:lnTo>
                <a:lnTo>
                  <a:pt x="4271" y="759"/>
                </a:lnTo>
                <a:lnTo>
                  <a:pt x="4297" y="753"/>
                </a:lnTo>
                <a:lnTo>
                  <a:pt x="4271" y="753"/>
                </a:lnTo>
                <a:lnTo>
                  <a:pt x="4260" y="738"/>
                </a:lnTo>
                <a:lnTo>
                  <a:pt x="4250" y="727"/>
                </a:lnTo>
                <a:lnTo>
                  <a:pt x="4260" y="717"/>
                </a:lnTo>
                <a:lnTo>
                  <a:pt x="4271" y="707"/>
                </a:lnTo>
                <a:lnTo>
                  <a:pt x="4266" y="712"/>
                </a:lnTo>
                <a:lnTo>
                  <a:pt x="4240" y="722"/>
                </a:lnTo>
                <a:lnTo>
                  <a:pt x="4234" y="717"/>
                </a:lnTo>
                <a:lnTo>
                  <a:pt x="4245" y="712"/>
                </a:lnTo>
                <a:lnTo>
                  <a:pt x="4255" y="707"/>
                </a:lnTo>
                <a:lnTo>
                  <a:pt x="4260" y="696"/>
                </a:lnTo>
                <a:lnTo>
                  <a:pt x="4260" y="691"/>
                </a:lnTo>
                <a:lnTo>
                  <a:pt x="4250" y="696"/>
                </a:lnTo>
                <a:lnTo>
                  <a:pt x="4234" y="707"/>
                </a:lnTo>
                <a:lnTo>
                  <a:pt x="4229" y="707"/>
                </a:lnTo>
                <a:lnTo>
                  <a:pt x="4234" y="691"/>
                </a:lnTo>
                <a:lnTo>
                  <a:pt x="4250" y="660"/>
                </a:lnTo>
                <a:lnTo>
                  <a:pt x="4271" y="670"/>
                </a:lnTo>
                <a:lnTo>
                  <a:pt x="4276" y="670"/>
                </a:lnTo>
                <a:lnTo>
                  <a:pt x="4276" y="681"/>
                </a:lnTo>
                <a:lnTo>
                  <a:pt x="4276" y="696"/>
                </a:lnTo>
                <a:lnTo>
                  <a:pt x="4281" y="707"/>
                </a:lnTo>
                <a:lnTo>
                  <a:pt x="4286" y="717"/>
                </a:lnTo>
                <a:lnTo>
                  <a:pt x="4307" y="722"/>
                </a:lnTo>
                <a:lnTo>
                  <a:pt x="4317" y="733"/>
                </a:lnTo>
                <a:lnTo>
                  <a:pt x="4323" y="733"/>
                </a:lnTo>
                <a:lnTo>
                  <a:pt x="4312" y="722"/>
                </a:lnTo>
                <a:lnTo>
                  <a:pt x="4354" y="722"/>
                </a:lnTo>
                <a:lnTo>
                  <a:pt x="4333" y="733"/>
                </a:lnTo>
                <a:lnTo>
                  <a:pt x="4323" y="733"/>
                </a:lnTo>
                <a:lnTo>
                  <a:pt x="4338" y="774"/>
                </a:lnTo>
                <a:lnTo>
                  <a:pt x="4343" y="800"/>
                </a:lnTo>
                <a:lnTo>
                  <a:pt x="4343" y="842"/>
                </a:lnTo>
                <a:lnTo>
                  <a:pt x="4343" y="909"/>
                </a:lnTo>
                <a:lnTo>
                  <a:pt x="4343" y="966"/>
                </a:lnTo>
                <a:lnTo>
                  <a:pt x="4343" y="982"/>
                </a:lnTo>
                <a:lnTo>
                  <a:pt x="4349" y="992"/>
                </a:lnTo>
                <a:lnTo>
                  <a:pt x="4359" y="1003"/>
                </a:lnTo>
                <a:lnTo>
                  <a:pt x="4375" y="1008"/>
                </a:lnTo>
                <a:lnTo>
                  <a:pt x="4395" y="1018"/>
                </a:lnTo>
                <a:lnTo>
                  <a:pt x="4395" y="587"/>
                </a:lnTo>
                <a:lnTo>
                  <a:pt x="4380" y="577"/>
                </a:lnTo>
                <a:lnTo>
                  <a:pt x="4364" y="556"/>
                </a:lnTo>
                <a:lnTo>
                  <a:pt x="4364" y="535"/>
                </a:lnTo>
                <a:lnTo>
                  <a:pt x="4369" y="515"/>
                </a:lnTo>
                <a:lnTo>
                  <a:pt x="2276" y="2364"/>
                </a:lnTo>
                <a:lnTo>
                  <a:pt x="3964" y="151"/>
                </a:lnTo>
                <a:lnTo>
                  <a:pt x="3964" y="146"/>
                </a:lnTo>
                <a:lnTo>
                  <a:pt x="3969" y="146"/>
                </a:lnTo>
                <a:lnTo>
                  <a:pt x="3964" y="151"/>
                </a:lnTo>
                <a:lnTo>
                  <a:pt x="2276" y="2364"/>
                </a:lnTo>
                <a:lnTo>
                  <a:pt x="3164" y="733"/>
                </a:lnTo>
                <a:lnTo>
                  <a:pt x="3133" y="743"/>
                </a:lnTo>
                <a:lnTo>
                  <a:pt x="3112" y="748"/>
                </a:lnTo>
                <a:lnTo>
                  <a:pt x="3091" y="753"/>
                </a:lnTo>
                <a:lnTo>
                  <a:pt x="3065" y="759"/>
                </a:lnTo>
                <a:lnTo>
                  <a:pt x="3055" y="722"/>
                </a:lnTo>
                <a:lnTo>
                  <a:pt x="3081" y="707"/>
                </a:lnTo>
                <a:lnTo>
                  <a:pt x="3097" y="702"/>
                </a:lnTo>
                <a:lnTo>
                  <a:pt x="3117" y="702"/>
                </a:lnTo>
                <a:lnTo>
                  <a:pt x="3133" y="702"/>
                </a:lnTo>
                <a:lnTo>
                  <a:pt x="3149" y="702"/>
                </a:lnTo>
                <a:lnTo>
                  <a:pt x="3175" y="686"/>
                </a:lnTo>
                <a:lnTo>
                  <a:pt x="3195" y="686"/>
                </a:lnTo>
                <a:lnTo>
                  <a:pt x="3211" y="691"/>
                </a:lnTo>
                <a:lnTo>
                  <a:pt x="3226" y="702"/>
                </a:lnTo>
                <a:lnTo>
                  <a:pt x="3232" y="717"/>
                </a:lnTo>
                <a:lnTo>
                  <a:pt x="3211" y="722"/>
                </a:lnTo>
                <a:lnTo>
                  <a:pt x="3200" y="722"/>
                </a:lnTo>
                <a:lnTo>
                  <a:pt x="3195" y="727"/>
                </a:lnTo>
                <a:lnTo>
                  <a:pt x="3159" y="738"/>
                </a:lnTo>
                <a:lnTo>
                  <a:pt x="3143" y="743"/>
                </a:lnTo>
                <a:lnTo>
                  <a:pt x="3149" y="738"/>
                </a:lnTo>
                <a:lnTo>
                  <a:pt x="3164" y="733"/>
                </a:lnTo>
                <a:lnTo>
                  <a:pt x="2276" y="2364"/>
                </a:lnTo>
                <a:lnTo>
                  <a:pt x="3226" y="733"/>
                </a:lnTo>
                <a:lnTo>
                  <a:pt x="3216" y="738"/>
                </a:lnTo>
                <a:lnTo>
                  <a:pt x="3200" y="738"/>
                </a:lnTo>
                <a:lnTo>
                  <a:pt x="3185" y="738"/>
                </a:lnTo>
                <a:lnTo>
                  <a:pt x="3175" y="743"/>
                </a:lnTo>
                <a:lnTo>
                  <a:pt x="3159" y="748"/>
                </a:lnTo>
                <a:lnTo>
                  <a:pt x="3159" y="743"/>
                </a:lnTo>
                <a:lnTo>
                  <a:pt x="3169" y="738"/>
                </a:lnTo>
                <a:lnTo>
                  <a:pt x="3237" y="722"/>
                </a:lnTo>
                <a:lnTo>
                  <a:pt x="3237" y="727"/>
                </a:lnTo>
                <a:lnTo>
                  <a:pt x="3237" y="733"/>
                </a:lnTo>
                <a:lnTo>
                  <a:pt x="3226" y="733"/>
                </a:lnTo>
                <a:lnTo>
                  <a:pt x="2276" y="2364"/>
                </a:lnTo>
                <a:lnTo>
                  <a:pt x="3330" y="779"/>
                </a:lnTo>
                <a:lnTo>
                  <a:pt x="3315" y="769"/>
                </a:lnTo>
                <a:lnTo>
                  <a:pt x="3330" y="774"/>
                </a:lnTo>
                <a:lnTo>
                  <a:pt x="3330" y="779"/>
                </a:lnTo>
                <a:lnTo>
                  <a:pt x="2276" y="2364"/>
                </a:lnTo>
                <a:lnTo>
                  <a:pt x="3258" y="1086"/>
                </a:lnTo>
                <a:lnTo>
                  <a:pt x="3325" y="1065"/>
                </a:lnTo>
                <a:lnTo>
                  <a:pt x="3330" y="1070"/>
                </a:lnTo>
                <a:lnTo>
                  <a:pt x="3258" y="1086"/>
                </a:lnTo>
                <a:lnTo>
                  <a:pt x="2276" y="2364"/>
                </a:lnTo>
                <a:lnTo>
                  <a:pt x="3330" y="1044"/>
                </a:lnTo>
                <a:lnTo>
                  <a:pt x="3299" y="1050"/>
                </a:lnTo>
                <a:lnTo>
                  <a:pt x="3232" y="1065"/>
                </a:lnTo>
                <a:lnTo>
                  <a:pt x="3175" y="1070"/>
                </a:lnTo>
                <a:lnTo>
                  <a:pt x="3154" y="1070"/>
                </a:lnTo>
                <a:lnTo>
                  <a:pt x="3143" y="1065"/>
                </a:lnTo>
                <a:lnTo>
                  <a:pt x="3138" y="1060"/>
                </a:lnTo>
                <a:lnTo>
                  <a:pt x="3138" y="1050"/>
                </a:lnTo>
                <a:lnTo>
                  <a:pt x="3154" y="1055"/>
                </a:lnTo>
                <a:lnTo>
                  <a:pt x="3185" y="1055"/>
                </a:lnTo>
                <a:lnTo>
                  <a:pt x="3247" y="1044"/>
                </a:lnTo>
                <a:lnTo>
                  <a:pt x="3346" y="1018"/>
                </a:lnTo>
                <a:lnTo>
                  <a:pt x="3330" y="1044"/>
                </a:lnTo>
                <a:lnTo>
                  <a:pt x="2276" y="2364"/>
                </a:lnTo>
                <a:lnTo>
                  <a:pt x="3367" y="1055"/>
                </a:lnTo>
                <a:lnTo>
                  <a:pt x="3367" y="1044"/>
                </a:lnTo>
                <a:lnTo>
                  <a:pt x="3377" y="1039"/>
                </a:lnTo>
                <a:lnTo>
                  <a:pt x="3382" y="1055"/>
                </a:lnTo>
                <a:lnTo>
                  <a:pt x="3367" y="1055"/>
                </a:lnTo>
                <a:lnTo>
                  <a:pt x="2276" y="2364"/>
                </a:lnTo>
                <a:lnTo>
                  <a:pt x="286" y="2941"/>
                </a:lnTo>
                <a:lnTo>
                  <a:pt x="286" y="2956"/>
                </a:lnTo>
                <a:lnTo>
                  <a:pt x="281" y="2967"/>
                </a:lnTo>
                <a:lnTo>
                  <a:pt x="286" y="2941"/>
                </a:lnTo>
                <a:lnTo>
                  <a:pt x="2276" y="2364"/>
                </a:lnTo>
                <a:lnTo>
                  <a:pt x="286" y="3018"/>
                </a:lnTo>
                <a:lnTo>
                  <a:pt x="281" y="2987"/>
                </a:lnTo>
                <a:lnTo>
                  <a:pt x="281" y="2982"/>
                </a:lnTo>
                <a:lnTo>
                  <a:pt x="281" y="2987"/>
                </a:lnTo>
                <a:lnTo>
                  <a:pt x="286" y="3003"/>
                </a:lnTo>
                <a:lnTo>
                  <a:pt x="286" y="3008"/>
                </a:lnTo>
                <a:lnTo>
                  <a:pt x="286" y="3018"/>
                </a:lnTo>
                <a:lnTo>
                  <a:pt x="2276" y="2364"/>
                </a:lnTo>
                <a:lnTo>
                  <a:pt x="286" y="2805"/>
                </a:lnTo>
                <a:lnTo>
                  <a:pt x="286" y="2795"/>
                </a:lnTo>
                <a:lnTo>
                  <a:pt x="291" y="2811"/>
                </a:lnTo>
                <a:lnTo>
                  <a:pt x="286" y="2805"/>
                </a:lnTo>
                <a:lnTo>
                  <a:pt x="2276" y="2364"/>
                </a:lnTo>
                <a:lnTo>
                  <a:pt x="291" y="2842"/>
                </a:lnTo>
                <a:lnTo>
                  <a:pt x="291" y="2831"/>
                </a:lnTo>
                <a:lnTo>
                  <a:pt x="291" y="2811"/>
                </a:lnTo>
                <a:lnTo>
                  <a:pt x="291" y="2842"/>
                </a:lnTo>
                <a:lnTo>
                  <a:pt x="2276" y="2364"/>
                </a:lnTo>
                <a:lnTo>
                  <a:pt x="302" y="2863"/>
                </a:lnTo>
                <a:lnTo>
                  <a:pt x="302" y="2852"/>
                </a:lnTo>
                <a:lnTo>
                  <a:pt x="307" y="2852"/>
                </a:lnTo>
                <a:lnTo>
                  <a:pt x="307" y="2842"/>
                </a:lnTo>
                <a:lnTo>
                  <a:pt x="307" y="2852"/>
                </a:lnTo>
                <a:lnTo>
                  <a:pt x="302" y="2863"/>
                </a:lnTo>
                <a:lnTo>
                  <a:pt x="2276" y="2364"/>
                </a:lnTo>
                <a:lnTo>
                  <a:pt x="317" y="2889"/>
                </a:lnTo>
                <a:lnTo>
                  <a:pt x="307" y="2925"/>
                </a:lnTo>
                <a:lnTo>
                  <a:pt x="317" y="2894"/>
                </a:lnTo>
                <a:lnTo>
                  <a:pt x="307" y="2894"/>
                </a:lnTo>
                <a:lnTo>
                  <a:pt x="317" y="2889"/>
                </a:lnTo>
                <a:lnTo>
                  <a:pt x="2276" y="2364"/>
                </a:lnTo>
                <a:lnTo>
                  <a:pt x="317" y="2613"/>
                </a:lnTo>
                <a:lnTo>
                  <a:pt x="307" y="2613"/>
                </a:lnTo>
                <a:lnTo>
                  <a:pt x="307" y="2618"/>
                </a:lnTo>
                <a:lnTo>
                  <a:pt x="307" y="2613"/>
                </a:lnTo>
                <a:lnTo>
                  <a:pt x="307" y="2593"/>
                </a:lnTo>
                <a:lnTo>
                  <a:pt x="302" y="2608"/>
                </a:lnTo>
                <a:lnTo>
                  <a:pt x="302" y="2593"/>
                </a:lnTo>
                <a:lnTo>
                  <a:pt x="307" y="2577"/>
                </a:lnTo>
                <a:lnTo>
                  <a:pt x="307" y="2567"/>
                </a:lnTo>
                <a:lnTo>
                  <a:pt x="296" y="2567"/>
                </a:lnTo>
                <a:lnTo>
                  <a:pt x="302" y="2551"/>
                </a:lnTo>
                <a:lnTo>
                  <a:pt x="307" y="2546"/>
                </a:lnTo>
                <a:lnTo>
                  <a:pt x="317" y="2613"/>
                </a:lnTo>
                <a:lnTo>
                  <a:pt x="317" y="2618"/>
                </a:lnTo>
                <a:lnTo>
                  <a:pt x="317" y="2613"/>
                </a:lnTo>
                <a:lnTo>
                  <a:pt x="2276" y="2364"/>
                </a:lnTo>
                <a:lnTo>
                  <a:pt x="2884" y="2655"/>
                </a:lnTo>
                <a:lnTo>
                  <a:pt x="2868" y="2660"/>
                </a:lnTo>
                <a:lnTo>
                  <a:pt x="2868" y="2650"/>
                </a:lnTo>
                <a:lnTo>
                  <a:pt x="2873" y="2644"/>
                </a:lnTo>
                <a:lnTo>
                  <a:pt x="2878" y="2639"/>
                </a:lnTo>
                <a:lnTo>
                  <a:pt x="2884" y="2655"/>
                </a:lnTo>
                <a:lnTo>
                  <a:pt x="2276" y="2364"/>
                </a:lnTo>
                <a:lnTo>
                  <a:pt x="3372" y="1657"/>
                </a:lnTo>
                <a:lnTo>
                  <a:pt x="3377" y="1652"/>
                </a:lnTo>
                <a:lnTo>
                  <a:pt x="3388" y="1694"/>
                </a:lnTo>
                <a:lnTo>
                  <a:pt x="3372" y="1657"/>
                </a:lnTo>
                <a:lnTo>
                  <a:pt x="2276" y="2364"/>
                </a:lnTo>
                <a:lnTo>
                  <a:pt x="3476" y="1657"/>
                </a:lnTo>
                <a:lnTo>
                  <a:pt x="3476" y="1642"/>
                </a:lnTo>
                <a:lnTo>
                  <a:pt x="3486" y="1657"/>
                </a:lnTo>
                <a:lnTo>
                  <a:pt x="3476" y="1657"/>
                </a:lnTo>
                <a:lnTo>
                  <a:pt x="2276" y="2364"/>
                </a:lnTo>
                <a:lnTo>
                  <a:pt x="3486" y="1704"/>
                </a:lnTo>
                <a:lnTo>
                  <a:pt x="3481" y="1683"/>
                </a:lnTo>
                <a:lnTo>
                  <a:pt x="3486" y="1694"/>
                </a:lnTo>
                <a:lnTo>
                  <a:pt x="3486" y="1704"/>
                </a:lnTo>
                <a:lnTo>
                  <a:pt x="2276" y="2364"/>
                </a:lnTo>
                <a:lnTo>
                  <a:pt x="3517" y="1112"/>
                </a:lnTo>
                <a:lnTo>
                  <a:pt x="3523" y="1102"/>
                </a:lnTo>
                <a:lnTo>
                  <a:pt x="3528" y="1117"/>
                </a:lnTo>
                <a:lnTo>
                  <a:pt x="3528" y="1122"/>
                </a:lnTo>
                <a:lnTo>
                  <a:pt x="3533" y="1148"/>
                </a:lnTo>
                <a:lnTo>
                  <a:pt x="3517" y="1128"/>
                </a:lnTo>
                <a:lnTo>
                  <a:pt x="3517" y="1122"/>
                </a:lnTo>
                <a:lnTo>
                  <a:pt x="3517" y="1112"/>
                </a:lnTo>
                <a:lnTo>
                  <a:pt x="2276" y="2364"/>
                </a:lnTo>
                <a:lnTo>
                  <a:pt x="3533" y="1491"/>
                </a:lnTo>
                <a:lnTo>
                  <a:pt x="3528" y="1502"/>
                </a:lnTo>
                <a:lnTo>
                  <a:pt x="3523" y="1470"/>
                </a:lnTo>
                <a:lnTo>
                  <a:pt x="3533" y="1486"/>
                </a:lnTo>
                <a:lnTo>
                  <a:pt x="3533" y="1491"/>
                </a:lnTo>
                <a:lnTo>
                  <a:pt x="3533" y="1486"/>
                </a:lnTo>
                <a:lnTo>
                  <a:pt x="3533" y="1491"/>
                </a:lnTo>
                <a:lnTo>
                  <a:pt x="2276" y="2364"/>
                </a:lnTo>
                <a:lnTo>
                  <a:pt x="3533" y="1678"/>
                </a:lnTo>
                <a:lnTo>
                  <a:pt x="3528" y="1678"/>
                </a:lnTo>
                <a:lnTo>
                  <a:pt x="3538" y="1626"/>
                </a:lnTo>
                <a:lnTo>
                  <a:pt x="3538" y="1652"/>
                </a:lnTo>
                <a:lnTo>
                  <a:pt x="3538" y="1663"/>
                </a:lnTo>
                <a:lnTo>
                  <a:pt x="3538" y="1673"/>
                </a:lnTo>
                <a:lnTo>
                  <a:pt x="3533" y="1678"/>
                </a:lnTo>
                <a:lnTo>
                  <a:pt x="2276" y="2364"/>
                </a:lnTo>
                <a:lnTo>
                  <a:pt x="3543" y="1470"/>
                </a:lnTo>
                <a:lnTo>
                  <a:pt x="3538" y="1465"/>
                </a:lnTo>
                <a:lnTo>
                  <a:pt x="3538" y="1470"/>
                </a:lnTo>
                <a:lnTo>
                  <a:pt x="3533" y="1444"/>
                </a:lnTo>
                <a:lnTo>
                  <a:pt x="3538" y="1341"/>
                </a:lnTo>
                <a:lnTo>
                  <a:pt x="3543" y="1470"/>
                </a:lnTo>
                <a:lnTo>
                  <a:pt x="2276" y="2364"/>
                </a:lnTo>
                <a:lnTo>
                  <a:pt x="3559" y="1522"/>
                </a:lnTo>
                <a:lnTo>
                  <a:pt x="3549" y="1486"/>
                </a:lnTo>
                <a:lnTo>
                  <a:pt x="3543" y="1335"/>
                </a:lnTo>
                <a:lnTo>
                  <a:pt x="3538" y="1263"/>
                </a:lnTo>
                <a:lnTo>
                  <a:pt x="3528" y="1185"/>
                </a:lnTo>
                <a:lnTo>
                  <a:pt x="3533" y="1179"/>
                </a:lnTo>
                <a:lnTo>
                  <a:pt x="3538" y="1169"/>
                </a:lnTo>
                <a:lnTo>
                  <a:pt x="3549" y="1247"/>
                </a:lnTo>
                <a:lnTo>
                  <a:pt x="3559" y="1330"/>
                </a:lnTo>
                <a:lnTo>
                  <a:pt x="3564" y="1424"/>
                </a:lnTo>
                <a:lnTo>
                  <a:pt x="3559" y="1522"/>
                </a:lnTo>
                <a:lnTo>
                  <a:pt x="2276" y="2364"/>
                </a:lnTo>
                <a:lnTo>
                  <a:pt x="4328" y="2920"/>
                </a:lnTo>
                <a:lnTo>
                  <a:pt x="4338" y="2920"/>
                </a:lnTo>
                <a:lnTo>
                  <a:pt x="4333" y="2925"/>
                </a:lnTo>
                <a:lnTo>
                  <a:pt x="4328" y="2935"/>
                </a:lnTo>
                <a:lnTo>
                  <a:pt x="4317" y="2925"/>
                </a:lnTo>
                <a:lnTo>
                  <a:pt x="4323" y="2920"/>
                </a:lnTo>
                <a:lnTo>
                  <a:pt x="4328" y="2920"/>
                </a:lnTo>
                <a:lnTo>
                  <a:pt x="2276" y="2364"/>
                </a:lnTo>
                <a:lnTo>
                  <a:pt x="4317" y="2915"/>
                </a:lnTo>
                <a:lnTo>
                  <a:pt x="4323" y="2915"/>
                </a:lnTo>
                <a:lnTo>
                  <a:pt x="4323" y="2920"/>
                </a:lnTo>
                <a:lnTo>
                  <a:pt x="4317" y="2925"/>
                </a:lnTo>
                <a:lnTo>
                  <a:pt x="4312" y="2925"/>
                </a:lnTo>
                <a:lnTo>
                  <a:pt x="4317" y="2915"/>
                </a:lnTo>
                <a:lnTo>
                  <a:pt x="2276" y="2364"/>
                </a:lnTo>
                <a:lnTo>
                  <a:pt x="4323" y="2811"/>
                </a:lnTo>
                <a:lnTo>
                  <a:pt x="4317" y="2816"/>
                </a:lnTo>
                <a:lnTo>
                  <a:pt x="4317" y="2805"/>
                </a:lnTo>
                <a:lnTo>
                  <a:pt x="4317" y="2811"/>
                </a:lnTo>
                <a:lnTo>
                  <a:pt x="4323" y="2811"/>
                </a:lnTo>
                <a:lnTo>
                  <a:pt x="2276" y="2364"/>
                </a:lnTo>
                <a:lnTo>
                  <a:pt x="4338" y="1751"/>
                </a:lnTo>
                <a:lnTo>
                  <a:pt x="4338" y="1756"/>
                </a:lnTo>
                <a:lnTo>
                  <a:pt x="4343" y="1772"/>
                </a:lnTo>
                <a:lnTo>
                  <a:pt x="4338" y="1787"/>
                </a:lnTo>
                <a:lnTo>
                  <a:pt x="4349" y="1777"/>
                </a:lnTo>
                <a:lnTo>
                  <a:pt x="4349" y="1782"/>
                </a:lnTo>
                <a:lnTo>
                  <a:pt x="4333" y="1808"/>
                </a:lnTo>
                <a:lnTo>
                  <a:pt x="4328" y="1834"/>
                </a:lnTo>
                <a:lnTo>
                  <a:pt x="4328" y="1839"/>
                </a:lnTo>
                <a:lnTo>
                  <a:pt x="4323" y="1834"/>
                </a:lnTo>
                <a:lnTo>
                  <a:pt x="4328" y="1808"/>
                </a:lnTo>
                <a:lnTo>
                  <a:pt x="4338" y="1787"/>
                </a:lnTo>
                <a:lnTo>
                  <a:pt x="4317" y="1813"/>
                </a:lnTo>
                <a:lnTo>
                  <a:pt x="4307" y="1834"/>
                </a:lnTo>
                <a:lnTo>
                  <a:pt x="4302" y="1829"/>
                </a:lnTo>
                <a:lnTo>
                  <a:pt x="4297" y="1824"/>
                </a:lnTo>
                <a:lnTo>
                  <a:pt x="4302" y="1813"/>
                </a:lnTo>
                <a:lnTo>
                  <a:pt x="4312" y="1787"/>
                </a:lnTo>
                <a:lnTo>
                  <a:pt x="4338" y="1751"/>
                </a:lnTo>
                <a:lnTo>
                  <a:pt x="2276" y="2364"/>
                </a:lnTo>
                <a:lnTo>
                  <a:pt x="4292" y="1948"/>
                </a:lnTo>
                <a:lnTo>
                  <a:pt x="4286" y="1974"/>
                </a:lnTo>
                <a:lnTo>
                  <a:pt x="4281" y="1969"/>
                </a:lnTo>
                <a:lnTo>
                  <a:pt x="4276" y="1969"/>
                </a:lnTo>
                <a:lnTo>
                  <a:pt x="4281" y="1964"/>
                </a:lnTo>
                <a:lnTo>
                  <a:pt x="4292" y="1948"/>
                </a:lnTo>
                <a:lnTo>
                  <a:pt x="2276" y="2364"/>
                </a:lnTo>
                <a:lnTo>
                  <a:pt x="4037" y="2411"/>
                </a:lnTo>
                <a:lnTo>
                  <a:pt x="4047" y="2405"/>
                </a:lnTo>
                <a:lnTo>
                  <a:pt x="4063" y="2395"/>
                </a:lnTo>
                <a:lnTo>
                  <a:pt x="4073" y="2390"/>
                </a:lnTo>
                <a:lnTo>
                  <a:pt x="4079" y="2400"/>
                </a:lnTo>
                <a:lnTo>
                  <a:pt x="4058" y="2411"/>
                </a:lnTo>
                <a:lnTo>
                  <a:pt x="4047" y="2411"/>
                </a:lnTo>
                <a:lnTo>
                  <a:pt x="4037" y="2411"/>
                </a:lnTo>
                <a:lnTo>
                  <a:pt x="2276" y="2364"/>
                </a:lnTo>
                <a:lnTo>
                  <a:pt x="4032" y="2416"/>
                </a:lnTo>
                <a:lnTo>
                  <a:pt x="4047" y="2426"/>
                </a:lnTo>
                <a:lnTo>
                  <a:pt x="4047" y="2431"/>
                </a:lnTo>
                <a:lnTo>
                  <a:pt x="4037" y="2437"/>
                </a:lnTo>
                <a:lnTo>
                  <a:pt x="4053" y="2437"/>
                </a:lnTo>
                <a:lnTo>
                  <a:pt x="4047" y="2442"/>
                </a:lnTo>
                <a:lnTo>
                  <a:pt x="4037" y="2447"/>
                </a:lnTo>
                <a:lnTo>
                  <a:pt x="4053" y="2457"/>
                </a:lnTo>
                <a:lnTo>
                  <a:pt x="4068" y="2437"/>
                </a:lnTo>
                <a:lnTo>
                  <a:pt x="4073" y="2431"/>
                </a:lnTo>
                <a:lnTo>
                  <a:pt x="4068" y="2426"/>
                </a:lnTo>
                <a:lnTo>
                  <a:pt x="4079" y="2426"/>
                </a:lnTo>
                <a:lnTo>
                  <a:pt x="4079" y="2442"/>
                </a:lnTo>
                <a:lnTo>
                  <a:pt x="4073" y="2457"/>
                </a:lnTo>
                <a:lnTo>
                  <a:pt x="4068" y="2463"/>
                </a:lnTo>
                <a:lnTo>
                  <a:pt x="4073" y="2463"/>
                </a:lnTo>
                <a:lnTo>
                  <a:pt x="4068" y="2468"/>
                </a:lnTo>
                <a:lnTo>
                  <a:pt x="4063" y="2478"/>
                </a:lnTo>
                <a:lnTo>
                  <a:pt x="4063" y="2483"/>
                </a:lnTo>
                <a:lnTo>
                  <a:pt x="4053" y="2504"/>
                </a:lnTo>
                <a:lnTo>
                  <a:pt x="4042" y="2504"/>
                </a:lnTo>
                <a:lnTo>
                  <a:pt x="4032" y="2452"/>
                </a:lnTo>
                <a:lnTo>
                  <a:pt x="4032" y="2431"/>
                </a:lnTo>
                <a:lnTo>
                  <a:pt x="4032" y="2416"/>
                </a:lnTo>
                <a:lnTo>
                  <a:pt x="2276" y="2364"/>
                </a:lnTo>
                <a:lnTo>
                  <a:pt x="3891" y="317"/>
                </a:lnTo>
                <a:lnTo>
                  <a:pt x="3860" y="302"/>
                </a:lnTo>
                <a:lnTo>
                  <a:pt x="3886" y="317"/>
                </a:lnTo>
                <a:lnTo>
                  <a:pt x="3876" y="322"/>
                </a:lnTo>
                <a:lnTo>
                  <a:pt x="3845" y="286"/>
                </a:lnTo>
                <a:lnTo>
                  <a:pt x="3803" y="260"/>
                </a:lnTo>
                <a:lnTo>
                  <a:pt x="3741" y="218"/>
                </a:lnTo>
                <a:lnTo>
                  <a:pt x="3746" y="218"/>
                </a:lnTo>
                <a:lnTo>
                  <a:pt x="3746" y="213"/>
                </a:lnTo>
                <a:lnTo>
                  <a:pt x="3762" y="218"/>
                </a:lnTo>
                <a:lnTo>
                  <a:pt x="3772" y="218"/>
                </a:lnTo>
                <a:lnTo>
                  <a:pt x="3824" y="265"/>
                </a:lnTo>
                <a:lnTo>
                  <a:pt x="3829" y="270"/>
                </a:lnTo>
                <a:lnTo>
                  <a:pt x="3871" y="291"/>
                </a:lnTo>
                <a:lnTo>
                  <a:pt x="3902" y="312"/>
                </a:lnTo>
                <a:lnTo>
                  <a:pt x="3891" y="317"/>
                </a:lnTo>
                <a:lnTo>
                  <a:pt x="2276" y="2364"/>
                </a:lnTo>
                <a:lnTo>
                  <a:pt x="3964" y="353"/>
                </a:lnTo>
                <a:lnTo>
                  <a:pt x="3959" y="353"/>
                </a:lnTo>
                <a:lnTo>
                  <a:pt x="3949" y="359"/>
                </a:lnTo>
                <a:lnTo>
                  <a:pt x="3923" y="353"/>
                </a:lnTo>
                <a:lnTo>
                  <a:pt x="3917" y="348"/>
                </a:lnTo>
                <a:lnTo>
                  <a:pt x="3912" y="343"/>
                </a:lnTo>
                <a:lnTo>
                  <a:pt x="3923" y="338"/>
                </a:lnTo>
                <a:lnTo>
                  <a:pt x="3928" y="338"/>
                </a:lnTo>
                <a:lnTo>
                  <a:pt x="3923" y="333"/>
                </a:lnTo>
                <a:lnTo>
                  <a:pt x="3912" y="333"/>
                </a:lnTo>
                <a:lnTo>
                  <a:pt x="3912" y="327"/>
                </a:lnTo>
                <a:lnTo>
                  <a:pt x="3917" y="322"/>
                </a:lnTo>
                <a:lnTo>
                  <a:pt x="3954" y="343"/>
                </a:lnTo>
                <a:lnTo>
                  <a:pt x="3964" y="353"/>
                </a:lnTo>
                <a:lnTo>
                  <a:pt x="2276" y="2364"/>
                </a:lnTo>
                <a:lnTo>
                  <a:pt x="3990" y="327"/>
                </a:lnTo>
                <a:lnTo>
                  <a:pt x="3964" y="322"/>
                </a:lnTo>
                <a:lnTo>
                  <a:pt x="3959" y="322"/>
                </a:lnTo>
                <a:lnTo>
                  <a:pt x="3964" y="327"/>
                </a:lnTo>
                <a:lnTo>
                  <a:pt x="3980" y="338"/>
                </a:lnTo>
                <a:lnTo>
                  <a:pt x="3980" y="343"/>
                </a:lnTo>
                <a:lnTo>
                  <a:pt x="3907" y="312"/>
                </a:lnTo>
                <a:lnTo>
                  <a:pt x="3845" y="270"/>
                </a:lnTo>
                <a:lnTo>
                  <a:pt x="3850" y="270"/>
                </a:lnTo>
                <a:lnTo>
                  <a:pt x="3855" y="270"/>
                </a:lnTo>
                <a:lnTo>
                  <a:pt x="3855" y="265"/>
                </a:lnTo>
                <a:lnTo>
                  <a:pt x="3850" y="265"/>
                </a:lnTo>
                <a:lnTo>
                  <a:pt x="3845" y="265"/>
                </a:lnTo>
                <a:lnTo>
                  <a:pt x="3840" y="260"/>
                </a:lnTo>
                <a:lnTo>
                  <a:pt x="3840" y="265"/>
                </a:lnTo>
                <a:lnTo>
                  <a:pt x="3829" y="260"/>
                </a:lnTo>
                <a:lnTo>
                  <a:pt x="3808" y="244"/>
                </a:lnTo>
                <a:lnTo>
                  <a:pt x="3788" y="234"/>
                </a:lnTo>
                <a:lnTo>
                  <a:pt x="3772" y="224"/>
                </a:lnTo>
                <a:lnTo>
                  <a:pt x="3788" y="229"/>
                </a:lnTo>
                <a:lnTo>
                  <a:pt x="3798" y="229"/>
                </a:lnTo>
                <a:lnTo>
                  <a:pt x="3798" y="224"/>
                </a:lnTo>
                <a:lnTo>
                  <a:pt x="3819" y="234"/>
                </a:lnTo>
                <a:lnTo>
                  <a:pt x="3798" y="224"/>
                </a:lnTo>
                <a:lnTo>
                  <a:pt x="3803" y="218"/>
                </a:lnTo>
                <a:lnTo>
                  <a:pt x="3803" y="213"/>
                </a:lnTo>
                <a:lnTo>
                  <a:pt x="3798" y="213"/>
                </a:lnTo>
                <a:lnTo>
                  <a:pt x="3788" y="218"/>
                </a:lnTo>
                <a:lnTo>
                  <a:pt x="3782" y="218"/>
                </a:lnTo>
                <a:lnTo>
                  <a:pt x="3793" y="218"/>
                </a:lnTo>
                <a:lnTo>
                  <a:pt x="3782" y="213"/>
                </a:lnTo>
                <a:lnTo>
                  <a:pt x="3772" y="213"/>
                </a:lnTo>
                <a:lnTo>
                  <a:pt x="3767" y="213"/>
                </a:lnTo>
                <a:lnTo>
                  <a:pt x="3762" y="213"/>
                </a:lnTo>
                <a:lnTo>
                  <a:pt x="3767" y="213"/>
                </a:lnTo>
                <a:lnTo>
                  <a:pt x="3756" y="208"/>
                </a:lnTo>
                <a:lnTo>
                  <a:pt x="3751" y="208"/>
                </a:lnTo>
                <a:lnTo>
                  <a:pt x="3741" y="203"/>
                </a:lnTo>
                <a:lnTo>
                  <a:pt x="3720" y="198"/>
                </a:lnTo>
                <a:lnTo>
                  <a:pt x="3730" y="177"/>
                </a:lnTo>
                <a:lnTo>
                  <a:pt x="3725" y="172"/>
                </a:lnTo>
                <a:lnTo>
                  <a:pt x="3720" y="172"/>
                </a:lnTo>
                <a:lnTo>
                  <a:pt x="3720" y="177"/>
                </a:lnTo>
                <a:lnTo>
                  <a:pt x="3715" y="182"/>
                </a:lnTo>
                <a:lnTo>
                  <a:pt x="3699" y="177"/>
                </a:lnTo>
                <a:lnTo>
                  <a:pt x="3689" y="172"/>
                </a:lnTo>
                <a:lnTo>
                  <a:pt x="3704" y="161"/>
                </a:lnTo>
                <a:lnTo>
                  <a:pt x="3730" y="172"/>
                </a:lnTo>
                <a:lnTo>
                  <a:pt x="3710" y="156"/>
                </a:lnTo>
                <a:lnTo>
                  <a:pt x="3725" y="146"/>
                </a:lnTo>
                <a:lnTo>
                  <a:pt x="3814" y="208"/>
                </a:lnTo>
                <a:lnTo>
                  <a:pt x="3814" y="203"/>
                </a:lnTo>
                <a:lnTo>
                  <a:pt x="3793" y="187"/>
                </a:lnTo>
                <a:lnTo>
                  <a:pt x="3767" y="166"/>
                </a:lnTo>
                <a:lnTo>
                  <a:pt x="3741" y="135"/>
                </a:lnTo>
                <a:lnTo>
                  <a:pt x="3741" y="130"/>
                </a:lnTo>
                <a:lnTo>
                  <a:pt x="3741" y="125"/>
                </a:lnTo>
                <a:lnTo>
                  <a:pt x="3741" y="130"/>
                </a:lnTo>
                <a:lnTo>
                  <a:pt x="3736" y="125"/>
                </a:lnTo>
                <a:lnTo>
                  <a:pt x="3736" y="120"/>
                </a:lnTo>
                <a:lnTo>
                  <a:pt x="3736" y="114"/>
                </a:lnTo>
                <a:lnTo>
                  <a:pt x="3730" y="114"/>
                </a:lnTo>
                <a:lnTo>
                  <a:pt x="3730" y="120"/>
                </a:lnTo>
                <a:lnTo>
                  <a:pt x="3730" y="114"/>
                </a:lnTo>
                <a:lnTo>
                  <a:pt x="3710" y="99"/>
                </a:lnTo>
                <a:lnTo>
                  <a:pt x="3710" y="94"/>
                </a:lnTo>
                <a:lnTo>
                  <a:pt x="3715" y="94"/>
                </a:lnTo>
                <a:lnTo>
                  <a:pt x="3710" y="89"/>
                </a:lnTo>
                <a:lnTo>
                  <a:pt x="3704" y="89"/>
                </a:lnTo>
                <a:lnTo>
                  <a:pt x="3694" y="78"/>
                </a:lnTo>
                <a:lnTo>
                  <a:pt x="3689" y="78"/>
                </a:lnTo>
                <a:lnTo>
                  <a:pt x="3694" y="68"/>
                </a:lnTo>
                <a:lnTo>
                  <a:pt x="3741" y="104"/>
                </a:lnTo>
                <a:lnTo>
                  <a:pt x="3834" y="187"/>
                </a:lnTo>
                <a:lnTo>
                  <a:pt x="3876" y="218"/>
                </a:lnTo>
                <a:lnTo>
                  <a:pt x="3923" y="250"/>
                </a:lnTo>
                <a:lnTo>
                  <a:pt x="3975" y="276"/>
                </a:lnTo>
                <a:lnTo>
                  <a:pt x="4021" y="296"/>
                </a:lnTo>
                <a:lnTo>
                  <a:pt x="4006" y="312"/>
                </a:lnTo>
                <a:lnTo>
                  <a:pt x="3990" y="327"/>
                </a:lnTo>
                <a:lnTo>
                  <a:pt x="2276" y="2364"/>
                </a:lnTo>
                <a:lnTo>
                  <a:pt x="4027" y="2556"/>
                </a:lnTo>
                <a:lnTo>
                  <a:pt x="4021" y="2582"/>
                </a:lnTo>
                <a:lnTo>
                  <a:pt x="4021" y="2577"/>
                </a:lnTo>
                <a:lnTo>
                  <a:pt x="4016" y="2567"/>
                </a:lnTo>
                <a:lnTo>
                  <a:pt x="4027" y="2556"/>
                </a:lnTo>
                <a:lnTo>
                  <a:pt x="2276" y="2364"/>
                </a:lnTo>
                <a:lnTo>
                  <a:pt x="4250" y="2857"/>
                </a:lnTo>
                <a:lnTo>
                  <a:pt x="4240" y="2847"/>
                </a:lnTo>
                <a:lnTo>
                  <a:pt x="4240" y="2842"/>
                </a:lnTo>
                <a:lnTo>
                  <a:pt x="4250" y="2826"/>
                </a:lnTo>
                <a:lnTo>
                  <a:pt x="4250" y="2831"/>
                </a:lnTo>
                <a:lnTo>
                  <a:pt x="4255" y="2821"/>
                </a:lnTo>
                <a:lnTo>
                  <a:pt x="4260" y="2826"/>
                </a:lnTo>
                <a:lnTo>
                  <a:pt x="4260" y="2837"/>
                </a:lnTo>
                <a:lnTo>
                  <a:pt x="4250" y="2857"/>
                </a:lnTo>
                <a:lnTo>
                  <a:pt x="2276" y="2364"/>
                </a:lnTo>
                <a:lnTo>
                  <a:pt x="4260" y="2863"/>
                </a:lnTo>
                <a:lnTo>
                  <a:pt x="4266" y="2863"/>
                </a:lnTo>
                <a:lnTo>
                  <a:pt x="4266" y="2868"/>
                </a:lnTo>
                <a:lnTo>
                  <a:pt x="4271" y="2873"/>
                </a:lnTo>
                <a:lnTo>
                  <a:pt x="4266" y="2873"/>
                </a:lnTo>
                <a:lnTo>
                  <a:pt x="4260" y="2863"/>
                </a:lnTo>
                <a:lnTo>
                  <a:pt x="2276" y="2364"/>
                </a:lnTo>
                <a:lnTo>
                  <a:pt x="4271" y="2665"/>
                </a:lnTo>
                <a:lnTo>
                  <a:pt x="4276" y="2665"/>
                </a:lnTo>
                <a:lnTo>
                  <a:pt x="4281" y="2655"/>
                </a:lnTo>
                <a:lnTo>
                  <a:pt x="4281" y="2660"/>
                </a:lnTo>
                <a:lnTo>
                  <a:pt x="4276" y="2665"/>
                </a:lnTo>
                <a:lnTo>
                  <a:pt x="4271" y="2665"/>
                </a:lnTo>
                <a:lnTo>
                  <a:pt x="2276" y="2364"/>
                </a:lnTo>
                <a:lnTo>
                  <a:pt x="4297" y="2915"/>
                </a:lnTo>
                <a:lnTo>
                  <a:pt x="4276" y="2894"/>
                </a:lnTo>
                <a:lnTo>
                  <a:pt x="4281" y="2899"/>
                </a:lnTo>
                <a:lnTo>
                  <a:pt x="4292" y="2889"/>
                </a:lnTo>
                <a:lnTo>
                  <a:pt x="4292" y="2883"/>
                </a:lnTo>
                <a:lnTo>
                  <a:pt x="4276" y="2894"/>
                </a:lnTo>
                <a:lnTo>
                  <a:pt x="4271" y="2878"/>
                </a:lnTo>
                <a:lnTo>
                  <a:pt x="4276" y="2878"/>
                </a:lnTo>
                <a:lnTo>
                  <a:pt x="4281" y="2878"/>
                </a:lnTo>
                <a:lnTo>
                  <a:pt x="4286" y="2873"/>
                </a:lnTo>
                <a:lnTo>
                  <a:pt x="4297" y="2889"/>
                </a:lnTo>
                <a:lnTo>
                  <a:pt x="4297" y="2915"/>
                </a:lnTo>
                <a:lnTo>
                  <a:pt x="2276" y="2364"/>
                </a:lnTo>
                <a:lnTo>
                  <a:pt x="4292" y="2764"/>
                </a:lnTo>
                <a:lnTo>
                  <a:pt x="4286" y="2769"/>
                </a:lnTo>
                <a:lnTo>
                  <a:pt x="4286" y="2764"/>
                </a:lnTo>
                <a:lnTo>
                  <a:pt x="4292" y="2764"/>
                </a:lnTo>
                <a:lnTo>
                  <a:pt x="2276" y="2364"/>
                </a:lnTo>
                <a:lnTo>
                  <a:pt x="4234" y="2509"/>
                </a:lnTo>
                <a:lnTo>
                  <a:pt x="4271" y="2515"/>
                </a:lnTo>
                <a:lnTo>
                  <a:pt x="4292" y="2515"/>
                </a:lnTo>
                <a:lnTo>
                  <a:pt x="4302" y="2515"/>
                </a:lnTo>
                <a:lnTo>
                  <a:pt x="4307" y="2520"/>
                </a:lnTo>
                <a:lnTo>
                  <a:pt x="4323" y="2520"/>
                </a:lnTo>
                <a:lnTo>
                  <a:pt x="4323" y="2535"/>
                </a:lnTo>
                <a:lnTo>
                  <a:pt x="4307" y="2535"/>
                </a:lnTo>
                <a:lnTo>
                  <a:pt x="4286" y="2535"/>
                </a:lnTo>
                <a:lnTo>
                  <a:pt x="4250" y="2535"/>
                </a:lnTo>
                <a:lnTo>
                  <a:pt x="4245" y="2541"/>
                </a:lnTo>
                <a:lnTo>
                  <a:pt x="4240" y="2541"/>
                </a:lnTo>
                <a:lnTo>
                  <a:pt x="4245" y="2530"/>
                </a:lnTo>
                <a:lnTo>
                  <a:pt x="4234" y="2530"/>
                </a:lnTo>
                <a:lnTo>
                  <a:pt x="4234" y="2525"/>
                </a:lnTo>
                <a:lnTo>
                  <a:pt x="4307" y="2520"/>
                </a:lnTo>
                <a:lnTo>
                  <a:pt x="4234" y="2520"/>
                </a:lnTo>
                <a:lnTo>
                  <a:pt x="4234" y="2509"/>
                </a:lnTo>
                <a:lnTo>
                  <a:pt x="2276" y="2364"/>
                </a:lnTo>
                <a:lnTo>
                  <a:pt x="4240" y="2582"/>
                </a:lnTo>
                <a:lnTo>
                  <a:pt x="4250" y="2587"/>
                </a:lnTo>
                <a:lnTo>
                  <a:pt x="4255" y="2593"/>
                </a:lnTo>
                <a:lnTo>
                  <a:pt x="4250" y="2587"/>
                </a:lnTo>
                <a:lnTo>
                  <a:pt x="4240" y="2587"/>
                </a:lnTo>
                <a:lnTo>
                  <a:pt x="4240" y="2582"/>
                </a:lnTo>
                <a:lnTo>
                  <a:pt x="2276" y="2364"/>
                </a:lnTo>
                <a:lnTo>
                  <a:pt x="4234" y="2582"/>
                </a:lnTo>
                <a:lnTo>
                  <a:pt x="4234" y="2587"/>
                </a:lnTo>
                <a:lnTo>
                  <a:pt x="4229" y="2587"/>
                </a:lnTo>
                <a:lnTo>
                  <a:pt x="4234" y="2582"/>
                </a:lnTo>
                <a:lnTo>
                  <a:pt x="2276" y="2364"/>
                </a:lnTo>
                <a:lnTo>
                  <a:pt x="4214" y="2374"/>
                </a:lnTo>
                <a:lnTo>
                  <a:pt x="4214" y="2380"/>
                </a:lnTo>
                <a:lnTo>
                  <a:pt x="4214" y="2385"/>
                </a:lnTo>
                <a:lnTo>
                  <a:pt x="4214" y="2380"/>
                </a:lnTo>
                <a:lnTo>
                  <a:pt x="4208" y="2380"/>
                </a:lnTo>
                <a:lnTo>
                  <a:pt x="4214" y="2374"/>
                </a:lnTo>
                <a:lnTo>
                  <a:pt x="2276" y="2364"/>
                </a:lnTo>
                <a:lnTo>
                  <a:pt x="4156" y="2639"/>
                </a:lnTo>
                <a:lnTo>
                  <a:pt x="4162" y="2644"/>
                </a:lnTo>
                <a:lnTo>
                  <a:pt x="4177" y="2650"/>
                </a:lnTo>
                <a:lnTo>
                  <a:pt x="4188" y="2655"/>
                </a:lnTo>
                <a:lnTo>
                  <a:pt x="4188" y="2650"/>
                </a:lnTo>
                <a:lnTo>
                  <a:pt x="4182" y="2634"/>
                </a:lnTo>
                <a:lnTo>
                  <a:pt x="4193" y="2613"/>
                </a:lnTo>
                <a:lnTo>
                  <a:pt x="4203" y="2603"/>
                </a:lnTo>
                <a:lnTo>
                  <a:pt x="4219" y="2598"/>
                </a:lnTo>
                <a:lnTo>
                  <a:pt x="4224" y="2608"/>
                </a:lnTo>
                <a:lnTo>
                  <a:pt x="4224" y="2618"/>
                </a:lnTo>
                <a:lnTo>
                  <a:pt x="4224" y="2624"/>
                </a:lnTo>
                <a:lnTo>
                  <a:pt x="4229" y="2629"/>
                </a:lnTo>
                <a:lnTo>
                  <a:pt x="4240" y="2629"/>
                </a:lnTo>
                <a:lnTo>
                  <a:pt x="4245" y="2618"/>
                </a:lnTo>
                <a:lnTo>
                  <a:pt x="4250" y="2608"/>
                </a:lnTo>
                <a:lnTo>
                  <a:pt x="4250" y="2603"/>
                </a:lnTo>
                <a:lnTo>
                  <a:pt x="4250" y="2598"/>
                </a:lnTo>
                <a:lnTo>
                  <a:pt x="4250" y="2603"/>
                </a:lnTo>
                <a:lnTo>
                  <a:pt x="4266" y="2582"/>
                </a:lnTo>
                <a:lnTo>
                  <a:pt x="4271" y="2567"/>
                </a:lnTo>
                <a:lnTo>
                  <a:pt x="4271" y="2561"/>
                </a:lnTo>
                <a:lnTo>
                  <a:pt x="4266" y="2561"/>
                </a:lnTo>
                <a:lnTo>
                  <a:pt x="4260" y="2567"/>
                </a:lnTo>
                <a:lnTo>
                  <a:pt x="4250" y="2572"/>
                </a:lnTo>
                <a:lnTo>
                  <a:pt x="4250" y="2567"/>
                </a:lnTo>
                <a:lnTo>
                  <a:pt x="4250" y="2556"/>
                </a:lnTo>
                <a:lnTo>
                  <a:pt x="4245" y="2561"/>
                </a:lnTo>
                <a:lnTo>
                  <a:pt x="4245" y="2551"/>
                </a:lnTo>
                <a:lnTo>
                  <a:pt x="4323" y="2546"/>
                </a:lnTo>
                <a:lnTo>
                  <a:pt x="4312" y="2598"/>
                </a:lnTo>
                <a:lnTo>
                  <a:pt x="4292" y="2644"/>
                </a:lnTo>
                <a:lnTo>
                  <a:pt x="4281" y="2650"/>
                </a:lnTo>
                <a:lnTo>
                  <a:pt x="4286" y="2639"/>
                </a:lnTo>
                <a:lnTo>
                  <a:pt x="4286" y="2634"/>
                </a:lnTo>
                <a:lnTo>
                  <a:pt x="4286" y="2618"/>
                </a:lnTo>
                <a:lnTo>
                  <a:pt x="4281" y="2608"/>
                </a:lnTo>
                <a:lnTo>
                  <a:pt x="4271" y="2608"/>
                </a:lnTo>
                <a:lnTo>
                  <a:pt x="4271" y="2624"/>
                </a:lnTo>
                <a:lnTo>
                  <a:pt x="4276" y="2639"/>
                </a:lnTo>
                <a:lnTo>
                  <a:pt x="4276" y="2650"/>
                </a:lnTo>
                <a:lnTo>
                  <a:pt x="4271" y="2660"/>
                </a:lnTo>
                <a:lnTo>
                  <a:pt x="4260" y="2665"/>
                </a:lnTo>
                <a:lnTo>
                  <a:pt x="4219" y="2650"/>
                </a:lnTo>
                <a:lnTo>
                  <a:pt x="4214" y="2650"/>
                </a:lnTo>
                <a:lnTo>
                  <a:pt x="4208" y="2655"/>
                </a:lnTo>
                <a:lnTo>
                  <a:pt x="4214" y="2665"/>
                </a:lnTo>
                <a:lnTo>
                  <a:pt x="4219" y="2676"/>
                </a:lnTo>
                <a:lnTo>
                  <a:pt x="4219" y="2686"/>
                </a:lnTo>
                <a:lnTo>
                  <a:pt x="4219" y="2696"/>
                </a:lnTo>
                <a:lnTo>
                  <a:pt x="4208" y="2717"/>
                </a:lnTo>
                <a:lnTo>
                  <a:pt x="4203" y="2722"/>
                </a:lnTo>
                <a:lnTo>
                  <a:pt x="4203" y="2717"/>
                </a:lnTo>
                <a:lnTo>
                  <a:pt x="4198" y="2696"/>
                </a:lnTo>
                <a:lnTo>
                  <a:pt x="4193" y="2691"/>
                </a:lnTo>
                <a:lnTo>
                  <a:pt x="4188" y="2696"/>
                </a:lnTo>
                <a:lnTo>
                  <a:pt x="4177" y="2712"/>
                </a:lnTo>
                <a:lnTo>
                  <a:pt x="4177" y="2733"/>
                </a:lnTo>
                <a:lnTo>
                  <a:pt x="4172" y="2759"/>
                </a:lnTo>
                <a:lnTo>
                  <a:pt x="4172" y="2764"/>
                </a:lnTo>
                <a:lnTo>
                  <a:pt x="4177" y="2769"/>
                </a:lnTo>
                <a:lnTo>
                  <a:pt x="4182" y="2780"/>
                </a:lnTo>
                <a:lnTo>
                  <a:pt x="4172" y="2785"/>
                </a:lnTo>
                <a:lnTo>
                  <a:pt x="4162" y="2785"/>
                </a:lnTo>
                <a:lnTo>
                  <a:pt x="4151" y="2785"/>
                </a:lnTo>
                <a:lnTo>
                  <a:pt x="4141" y="2780"/>
                </a:lnTo>
                <a:lnTo>
                  <a:pt x="4130" y="2769"/>
                </a:lnTo>
                <a:lnTo>
                  <a:pt x="4125" y="2774"/>
                </a:lnTo>
                <a:lnTo>
                  <a:pt x="4115" y="2785"/>
                </a:lnTo>
                <a:lnTo>
                  <a:pt x="4104" y="2805"/>
                </a:lnTo>
                <a:lnTo>
                  <a:pt x="4089" y="2826"/>
                </a:lnTo>
                <a:lnTo>
                  <a:pt x="4068" y="2831"/>
                </a:lnTo>
                <a:lnTo>
                  <a:pt x="4058" y="2831"/>
                </a:lnTo>
                <a:lnTo>
                  <a:pt x="4058" y="2826"/>
                </a:lnTo>
                <a:lnTo>
                  <a:pt x="4063" y="2821"/>
                </a:lnTo>
                <a:lnTo>
                  <a:pt x="4073" y="2805"/>
                </a:lnTo>
                <a:lnTo>
                  <a:pt x="4073" y="2790"/>
                </a:lnTo>
                <a:lnTo>
                  <a:pt x="4063" y="2795"/>
                </a:lnTo>
                <a:lnTo>
                  <a:pt x="4053" y="2795"/>
                </a:lnTo>
                <a:lnTo>
                  <a:pt x="4042" y="2790"/>
                </a:lnTo>
                <a:lnTo>
                  <a:pt x="4037" y="2785"/>
                </a:lnTo>
                <a:lnTo>
                  <a:pt x="4037" y="2774"/>
                </a:lnTo>
                <a:lnTo>
                  <a:pt x="4047" y="2764"/>
                </a:lnTo>
                <a:lnTo>
                  <a:pt x="4063" y="2759"/>
                </a:lnTo>
                <a:lnTo>
                  <a:pt x="4099" y="2759"/>
                </a:lnTo>
                <a:lnTo>
                  <a:pt x="4110" y="2759"/>
                </a:lnTo>
                <a:lnTo>
                  <a:pt x="4115" y="2743"/>
                </a:lnTo>
                <a:lnTo>
                  <a:pt x="4110" y="2722"/>
                </a:lnTo>
                <a:lnTo>
                  <a:pt x="4115" y="2702"/>
                </a:lnTo>
                <a:lnTo>
                  <a:pt x="4120" y="2691"/>
                </a:lnTo>
                <a:lnTo>
                  <a:pt x="4115" y="2691"/>
                </a:lnTo>
                <a:lnTo>
                  <a:pt x="4089" y="2722"/>
                </a:lnTo>
                <a:lnTo>
                  <a:pt x="4079" y="2728"/>
                </a:lnTo>
                <a:lnTo>
                  <a:pt x="4073" y="2722"/>
                </a:lnTo>
                <a:lnTo>
                  <a:pt x="4068" y="2722"/>
                </a:lnTo>
                <a:lnTo>
                  <a:pt x="4058" y="2717"/>
                </a:lnTo>
                <a:lnTo>
                  <a:pt x="4063" y="2712"/>
                </a:lnTo>
                <a:lnTo>
                  <a:pt x="4089" y="2696"/>
                </a:lnTo>
                <a:lnTo>
                  <a:pt x="4099" y="2686"/>
                </a:lnTo>
                <a:lnTo>
                  <a:pt x="4099" y="2691"/>
                </a:lnTo>
                <a:lnTo>
                  <a:pt x="4104" y="2691"/>
                </a:lnTo>
                <a:lnTo>
                  <a:pt x="4115" y="2691"/>
                </a:lnTo>
                <a:lnTo>
                  <a:pt x="4141" y="2676"/>
                </a:lnTo>
                <a:lnTo>
                  <a:pt x="4156" y="2665"/>
                </a:lnTo>
                <a:lnTo>
                  <a:pt x="4151" y="2665"/>
                </a:lnTo>
                <a:lnTo>
                  <a:pt x="4063" y="2696"/>
                </a:lnTo>
                <a:lnTo>
                  <a:pt x="4027" y="2707"/>
                </a:lnTo>
                <a:lnTo>
                  <a:pt x="4042" y="2702"/>
                </a:lnTo>
                <a:lnTo>
                  <a:pt x="4047" y="2696"/>
                </a:lnTo>
                <a:lnTo>
                  <a:pt x="4037" y="2696"/>
                </a:lnTo>
                <a:lnTo>
                  <a:pt x="4042" y="2696"/>
                </a:lnTo>
                <a:lnTo>
                  <a:pt x="4068" y="2686"/>
                </a:lnTo>
                <a:lnTo>
                  <a:pt x="4125" y="2665"/>
                </a:lnTo>
                <a:lnTo>
                  <a:pt x="4130" y="2660"/>
                </a:lnTo>
                <a:lnTo>
                  <a:pt x="4136" y="2655"/>
                </a:lnTo>
                <a:lnTo>
                  <a:pt x="4141" y="2639"/>
                </a:lnTo>
                <a:lnTo>
                  <a:pt x="4151" y="2634"/>
                </a:lnTo>
                <a:lnTo>
                  <a:pt x="4151" y="2639"/>
                </a:lnTo>
                <a:lnTo>
                  <a:pt x="4156" y="2639"/>
                </a:lnTo>
                <a:lnTo>
                  <a:pt x="2276" y="2364"/>
                </a:lnTo>
                <a:lnTo>
                  <a:pt x="4146" y="2447"/>
                </a:lnTo>
                <a:lnTo>
                  <a:pt x="4151" y="2447"/>
                </a:lnTo>
                <a:lnTo>
                  <a:pt x="4141" y="2457"/>
                </a:lnTo>
                <a:lnTo>
                  <a:pt x="4146" y="2447"/>
                </a:lnTo>
                <a:lnTo>
                  <a:pt x="2276" y="2364"/>
                </a:lnTo>
                <a:lnTo>
                  <a:pt x="4125" y="2494"/>
                </a:lnTo>
                <a:lnTo>
                  <a:pt x="4130" y="2483"/>
                </a:lnTo>
                <a:lnTo>
                  <a:pt x="4125" y="2483"/>
                </a:lnTo>
                <a:lnTo>
                  <a:pt x="4130" y="2478"/>
                </a:lnTo>
                <a:lnTo>
                  <a:pt x="4136" y="2463"/>
                </a:lnTo>
                <a:lnTo>
                  <a:pt x="4136" y="2473"/>
                </a:lnTo>
                <a:lnTo>
                  <a:pt x="4141" y="2478"/>
                </a:lnTo>
                <a:lnTo>
                  <a:pt x="4146" y="2483"/>
                </a:lnTo>
                <a:lnTo>
                  <a:pt x="4141" y="2494"/>
                </a:lnTo>
                <a:lnTo>
                  <a:pt x="4120" y="2504"/>
                </a:lnTo>
                <a:lnTo>
                  <a:pt x="4125" y="2494"/>
                </a:lnTo>
                <a:lnTo>
                  <a:pt x="2276" y="2364"/>
                </a:lnTo>
                <a:lnTo>
                  <a:pt x="4125" y="2546"/>
                </a:lnTo>
                <a:lnTo>
                  <a:pt x="4125" y="2541"/>
                </a:lnTo>
                <a:lnTo>
                  <a:pt x="4136" y="2541"/>
                </a:lnTo>
                <a:lnTo>
                  <a:pt x="4146" y="2541"/>
                </a:lnTo>
                <a:lnTo>
                  <a:pt x="4151" y="2541"/>
                </a:lnTo>
                <a:lnTo>
                  <a:pt x="4136" y="2551"/>
                </a:lnTo>
                <a:lnTo>
                  <a:pt x="4125" y="2561"/>
                </a:lnTo>
                <a:lnTo>
                  <a:pt x="4115" y="2572"/>
                </a:lnTo>
                <a:lnTo>
                  <a:pt x="4104" y="2582"/>
                </a:lnTo>
                <a:lnTo>
                  <a:pt x="4099" y="2598"/>
                </a:lnTo>
                <a:lnTo>
                  <a:pt x="4058" y="2603"/>
                </a:lnTo>
                <a:lnTo>
                  <a:pt x="4063" y="2598"/>
                </a:lnTo>
                <a:lnTo>
                  <a:pt x="4063" y="2593"/>
                </a:lnTo>
                <a:lnTo>
                  <a:pt x="4047" y="2603"/>
                </a:lnTo>
                <a:lnTo>
                  <a:pt x="4037" y="2603"/>
                </a:lnTo>
                <a:lnTo>
                  <a:pt x="4037" y="2598"/>
                </a:lnTo>
                <a:lnTo>
                  <a:pt x="4037" y="2593"/>
                </a:lnTo>
                <a:lnTo>
                  <a:pt x="4047" y="2567"/>
                </a:lnTo>
                <a:lnTo>
                  <a:pt x="4032" y="2587"/>
                </a:lnTo>
                <a:lnTo>
                  <a:pt x="4032" y="2556"/>
                </a:lnTo>
                <a:lnTo>
                  <a:pt x="4027" y="2551"/>
                </a:lnTo>
                <a:lnTo>
                  <a:pt x="4037" y="2541"/>
                </a:lnTo>
                <a:lnTo>
                  <a:pt x="4047" y="2541"/>
                </a:lnTo>
                <a:lnTo>
                  <a:pt x="4063" y="2561"/>
                </a:lnTo>
                <a:lnTo>
                  <a:pt x="4089" y="2577"/>
                </a:lnTo>
                <a:lnTo>
                  <a:pt x="4104" y="2582"/>
                </a:lnTo>
                <a:lnTo>
                  <a:pt x="4115" y="2572"/>
                </a:lnTo>
                <a:lnTo>
                  <a:pt x="4125" y="2546"/>
                </a:lnTo>
                <a:lnTo>
                  <a:pt x="2276" y="2364"/>
                </a:lnTo>
                <a:lnTo>
                  <a:pt x="83" y="1237"/>
                </a:lnTo>
                <a:lnTo>
                  <a:pt x="89" y="1237"/>
                </a:lnTo>
                <a:lnTo>
                  <a:pt x="89" y="1231"/>
                </a:lnTo>
                <a:lnTo>
                  <a:pt x="83" y="1231"/>
                </a:lnTo>
                <a:lnTo>
                  <a:pt x="78" y="1237"/>
                </a:lnTo>
                <a:lnTo>
                  <a:pt x="83" y="1237"/>
                </a:lnTo>
                <a:lnTo>
                  <a:pt x="2276" y="2364"/>
                </a:lnTo>
                <a:lnTo>
                  <a:pt x="135" y="1299"/>
                </a:lnTo>
                <a:lnTo>
                  <a:pt x="140" y="1299"/>
                </a:lnTo>
                <a:lnTo>
                  <a:pt x="140" y="1294"/>
                </a:lnTo>
                <a:lnTo>
                  <a:pt x="135" y="1294"/>
                </a:lnTo>
                <a:lnTo>
                  <a:pt x="135" y="1299"/>
                </a:lnTo>
                <a:lnTo>
                  <a:pt x="130" y="1299"/>
                </a:lnTo>
                <a:lnTo>
                  <a:pt x="135" y="1299"/>
                </a:lnTo>
                <a:lnTo>
                  <a:pt x="2276" y="2364"/>
                </a:lnTo>
                <a:lnTo>
                  <a:pt x="26" y="1263"/>
                </a:lnTo>
                <a:lnTo>
                  <a:pt x="31" y="1257"/>
                </a:lnTo>
                <a:lnTo>
                  <a:pt x="26" y="1257"/>
                </a:lnTo>
                <a:lnTo>
                  <a:pt x="26" y="1263"/>
                </a:lnTo>
                <a:lnTo>
                  <a:pt x="2276" y="2364"/>
                </a:lnTo>
                <a:lnTo>
                  <a:pt x="140" y="1299"/>
                </a:lnTo>
                <a:lnTo>
                  <a:pt x="140" y="1304"/>
                </a:lnTo>
                <a:lnTo>
                  <a:pt x="146" y="1304"/>
                </a:lnTo>
                <a:lnTo>
                  <a:pt x="146" y="1299"/>
                </a:lnTo>
                <a:lnTo>
                  <a:pt x="146" y="1294"/>
                </a:lnTo>
                <a:lnTo>
                  <a:pt x="140" y="1294"/>
                </a:lnTo>
                <a:lnTo>
                  <a:pt x="140" y="1299"/>
                </a:lnTo>
                <a:lnTo>
                  <a:pt x="2276" y="2364"/>
                </a:lnTo>
                <a:lnTo>
                  <a:pt x="99" y="1263"/>
                </a:lnTo>
                <a:lnTo>
                  <a:pt x="109" y="1263"/>
                </a:lnTo>
                <a:lnTo>
                  <a:pt x="109" y="1257"/>
                </a:lnTo>
                <a:lnTo>
                  <a:pt x="99" y="1263"/>
                </a:lnTo>
                <a:lnTo>
                  <a:pt x="2276" y="2364"/>
                </a:lnTo>
                <a:lnTo>
                  <a:pt x="11" y="1013"/>
                </a:lnTo>
                <a:lnTo>
                  <a:pt x="5" y="1018"/>
                </a:lnTo>
                <a:lnTo>
                  <a:pt x="0" y="1018"/>
                </a:lnTo>
                <a:lnTo>
                  <a:pt x="5" y="1018"/>
                </a:lnTo>
                <a:lnTo>
                  <a:pt x="11" y="1013"/>
                </a:lnTo>
                <a:lnTo>
                  <a:pt x="2276" y="2364"/>
                </a:lnTo>
                <a:lnTo>
                  <a:pt x="0" y="915"/>
                </a:lnTo>
                <a:lnTo>
                  <a:pt x="0" y="920"/>
                </a:lnTo>
                <a:lnTo>
                  <a:pt x="89" y="816"/>
                </a:lnTo>
                <a:lnTo>
                  <a:pt x="130" y="769"/>
                </a:lnTo>
                <a:lnTo>
                  <a:pt x="0" y="915"/>
                </a:lnTo>
                <a:lnTo>
                  <a:pt x="2276" y="2364"/>
                </a:lnTo>
                <a:lnTo>
                  <a:pt x="83" y="774"/>
                </a:lnTo>
                <a:lnTo>
                  <a:pt x="94" y="774"/>
                </a:lnTo>
                <a:lnTo>
                  <a:pt x="99" y="769"/>
                </a:lnTo>
                <a:lnTo>
                  <a:pt x="89" y="769"/>
                </a:lnTo>
                <a:lnTo>
                  <a:pt x="83" y="774"/>
                </a:lnTo>
                <a:lnTo>
                  <a:pt x="83" y="774"/>
                </a:lnTo>
                <a:lnTo>
                  <a:pt x="2276" y="2364"/>
                </a:lnTo>
                <a:lnTo>
                  <a:pt x="125" y="764"/>
                </a:lnTo>
                <a:lnTo>
                  <a:pt x="120" y="764"/>
                </a:lnTo>
                <a:lnTo>
                  <a:pt x="114" y="769"/>
                </a:lnTo>
                <a:lnTo>
                  <a:pt x="120" y="769"/>
                </a:lnTo>
                <a:lnTo>
                  <a:pt x="125" y="764"/>
                </a:lnTo>
                <a:lnTo>
                  <a:pt x="2276" y="2364"/>
                </a:lnTo>
                <a:lnTo>
                  <a:pt x="5" y="411"/>
                </a:lnTo>
                <a:lnTo>
                  <a:pt x="11" y="416"/>
                </a:lnTo>
                <a:lnTo>
                  <a:pt x="11" y="421"/>
                </a:lnTo>
                <a:lnTo>
                  <a:pt x="11" y="405"/>
                </a:lnTo>
                <a:lnTo>
                  <a:pt x="11" y="411"/>
                </a:lnTo>
                <a:lnTo>
                  <a:pt x="11" y="416"/>
                </a:lnTo>
                <a:lnTo>
                  <a:pt x="11" y="405"/>
                </a:lnTo>
                <a:lnTo>
                  <a:pt x="11" y="395"/>
                </a:lnTo>
                <a:lnTo>
                  <a:pt x="11" y="400"/>
                </a:lnTo>
                <a:lnTo>
                  <a:pt x="11" y="395"/>
                </a:lnTo>
                <a:lnTo>
                  <a:pt x="11" y="385"/>
                </a:lnTo>
                <a:lnTo>
                  <a:pt x="5" y="385"/>
                </a:lnTo>
                <a:lnTo>
                  <a:pt x="5" y="379"/>
                </a:lnTo>
                <a:lnTo>
                  <a:pt x="0" y="369"/>
                </a:lnTo>
                <a:lnTo>
                  <a:pt x="0" y="374"/>
                </a:lnTo>
                <a:lnTo>
                  <a:pt x="0" y="400"/>
                </a:lnTo>
                <a:lnTo>
                  <a:pt x="0" y="405"/>
                </a:lnTo>
                <a:lnTo>
                  <a:pt x="0" y="411"/>
                </a:lnTo>
                <a:lnTo>
                  <a:pt x="5" y="411"/>
                </a:lnTo>
                <a:lnTo>
                  <a:pt x="2276" y="2364"/>
                </a:lnTo>
                <a:lnTo>
                  <a:pt x="3065" y="977"/>
                </a:lnTo>
                <a:lnTo>
                  <a:pt x="3071" y="972"/>
                </a:lnTo>
                <a:lnTo>
                  <a:pt x="3071" y="961"/>
                </a:lnTo>
                <a:lnTo>
                  <a:pt x="3065" y="972"/>
                </a:lnTo>
                <a:lnTo>
                  <a:pt x="3065" y="977"/>
                </a:lnTo>
                <a:lnTo>
                  <a:pt x="2276" y="2364"/>
                </a:lnTo>
                <a:lnTo>
                  <a:pt x="229" y="1138"/>
                </a:lnTo>
                <a:lnTo>
                  <a:pt x="234" y="1138"/>
                </a:lnTo>
                <a:lnTo>
                  <a:pt x="234" y="1133"/>
                </a:lnTo>
                <a:lnTo>
                  <a:pt x="224" y="1138"/>
                </a:lnTo>
                <a:lnTo>
                  <a:pt x="229" y="1138"/>
                </a:lnTo>
                <a:lnTo>
                  <a:pt x="2276" y="2364"/>
                </a:lnTo>
                <a:lnTo>
                  <a:pt x="146" y="1330"/>
                </a:lnTo>
                <a:lnTo>
                  <a:pt x="265" y="1247"/>
                </a:lnTo>
                <a:lnTo>
                  <a:pt x="270" y="1247"/>
                </a:lnTo>
                <a:lnTo>
                  <a:pt x="276" y="1242"/>
                </a:lnTo>
                <a:lnTo>
                  <a:pt x="348" y="1190"/>
                </a:lnTo>
                <a:lnTo>
                  <a:pt x="353" y="1190"/>
                </a:lnTo>
                <a:lnTo>
                  <a:pt x="348" y="1190"/>
                </a:lnTo>
                <a:lnTo>
                  <a:pt x="353" y="1190"/>
                </a:lnTo>
                <a:lnTo>
                  <a:pt x="359" y="1185"/>
                </a:lnTo>
                <a:lnTo>
                  <a:pt x="442" y="1122"/>
                </a:lnTo>
                <a:lnTo>
                  <a:pt x="437" y="1122"/>
                </a:lnTo>
                <a:lnTo>
                  <a:pt x="437" y="1128"/>
                </a:lnTo>
                <a:lnTo>
                  <a:pt x="442" y="1122"/>
                </a:lnTo>
                <a:lnTo>
                  <a:pt x="447" y="1117"/>
                </a:lnTo>
                <a:lnTo>
                  <a:pt x="515" y="1096"/>
                </a:lnTo>
                <a:lnTo>
                  <a:pt x="515" y="1102"/>
                </a:lnTo>
                <a:lnTo>
                  <a:pt x="520" y="1096"/>
                </a:lnTo>
                <a:lnTo>
                  <a:pt x="525" y="1096"/>
                </a:lnTo>
                <a:lnTo>
                  <a:pt x="541" y="1091"/>
                </a:lnTo>
                <a:lnTo>
                  <a:pt x="546" y="1091"/>
                </a:lnTo>
                <a:lnTo>
                  <a:pt x="546" y="1096"/>
                </a:lnTo>
                <a:lnTo>
                  <a:pt x="504" y="1128"/>
                </a:lnTo>
                <a:lnTo>
                  <a:pt x="499" y="1133"/>
                </a:lnTo>
                <a:lnTo>
                  <a:pt x="478" y="1159"/>
                </a:lnTo>
                <a:lnTo>
                  <a:pt x="468" y="1174"/>
                </a:lnTo>
                <a:lnTo>
                  <a:pt x="489" y="1159"/>
                </a:lnTo>
                <a:lnTo>
                  <a:pt x="520" y="1133"/>
                </a:lnTo>
                <a:lnTo>
                  <a:pt x="525" y="1128"/>
                </a:lnTo>
                <a:lnTo>
                  <a:pt x="525" y="1133"/>
                </a:lnTo>
                <a:lnTo>
                  <a:pt x="468" y="1211"/>
                </a:lnTo>
                <a:lnTo>
                  <a:pt x="468" y="1216"/>
                </a:lnTo>
                <a:lnTo>
                  <a:pt x="463" y="1216"/>
                </a:lnTo>
                <a:lnTo>
                  <a:pt x="457" y="1221"/>
                </a:lnTo>
                <a:lnTo>
                  <a:pt x="421" y="1268"/>
                </a:lnTo>
                <a:lnTo>
                  <a:pt x="442" y="1257"/>
                </a:lnTo>
                <a:lnTo>
                  <a:pt x="509" y="1216"/>
                </a:lnTo>
                <a:lnTo>
                  <a:pt x="515" y="1216"/>
                </a:lnTo>
                <a:lnTo>
                  <a:pt x="520" y="1216"/>
                </a:lnTo>
                <a:lnTo>
                  <a:pt x="525" y="1211"/>
                </a:lnTo>
                <a:lnTo>
                  <a:pt x="530" y="1211"/>
                </a:lnTo>
                <a:lnTo>
                  <a:pt x="530" y="1205"/>
                </a:lnTo>
                <a:lnTo>
                  <a:pt x="530" y="1200"/>
                </a:lnTo>
                <a:lnTo>
                  <a:pt x="535" y="1205"/>
                </a:lnTo>
                <a:lnTo>
                  <a:pt x="530" y="1200"/>
                </a:lnTo>
                <a:lnTo>
                  <a:pt x="535" y="1200"/>
                </a:lnTo>
                <a:lnTo>
                  <a:pt x="535" y="1195"/>
                </a:lnTo>
                <a:lnTo>
                  <a:pt x="535" y="1185"/>
                </a:lnTo>
                <a:lnTo>
                  <a:pt x="525" y="1190"/>
                </a:lnTo>
                <a:lnTo>
                  <a:pt x="520" y="1190"/>
                </a:lnTo>
                <a:lnTo>
                  <a:pt x="515" y="1190"/>
                </a:lnTo>
                <a:lnTo>
                  <a:pt x="509" y="1190"/>
                </a:lnTo>
                <a:lnTo>
                  <a:pt x="504" y="1190"/>
                </a:lnTo>
                <a:lnTo>
                  <a:pt x="504" y="1195"/>
                </a:lnTo>
                <a:lnTo>
                  <a:pt x="520" y="1164"/>
                </a:lnTo>
                <a:lnTo>
                  <a:pt x="541" y="1133"/>
                </a:lnTo>
                <a:lnTo>
                  <a:pt x="546" y="1128"/>
                </a:lnTo>
                <a:lnTo>
                  <a:pt x="556" y="1133"/>
                </a:lnTo>
                <a:lnTo>
                  <a:pt x="551" y="1138"/>
                </a:lnTo>
                <a:lnTo>
                  <a:pt x="556" y="1138"/>
                </a:lnTo>
                <a:lnTo>
                  <a:pt x="561" y="1138"/>
                </a:lnTo>
                <a:lnTo>
                  <a:pt x="577" y="1138"/>
                </a:lnTo>
                <a:lnTo>
                  <a:pt x="582" y="1138"/>
                </a:lnTo>
                <a:lnTo>
                  <a:pt x="598" y="1133"/>
                </a:lnTo>
                <a:lnTo>
                  <a:pt x="613" y="1128"/>
                </a:lnTo>
                <a:lnTo>
                  <a:pt x="624" y="1112"/>
                </a:lnTo>
                <a:lnTo>
                  <a:pt x="702" y="1081"/>
                </a:lnTo>
                <a:lnTo>
                  <a:pt x="743" y="1055"/>
                </a:lnTo>
                <a:lnTo>
                  <a:pt x="759" y="1039"/>
                </a:lnTo>
                <a:lnTo>
                  <a:pt x="774" y="1018"/>
                </a:lnTo>
                <a:lnTo>
                  <a:pt x="779" y="987"/>
                </a:lnTo>
                <a:lnTo>
                  <a:pt x="785" y="946"/>
                </a:lnTo>
                <a:lnTo>
                  <a:pt x="790" y="946"/>
                </a:lnTo>
                <a:lnTo>
                  <a:pt x="790" y="940"/>
                </a:lnTo>
                <a:lnTo>
                  <a:pt x="795" y="940"/>
                </a:lnTo>
                <a:lnTo>
                  <a:pt x="795" y="935"/>
                </a:lnTo>
                <a:lnTo>
                  <a:pt x="800" y="935"/>
                </a:lnTo>
                <a:lnTo>
                  <a:pt x="800" y="925"/>
                </a:lnTo>
                <a:lnTo>
                  <a:pt x="795" y="920"/>
                </a:lnTo>
                <a:lnTo>
                  <a:pt x="790" y="920"/>
                </a:lnTo>
                <a:lnTo>
                  <a:pt x="785" y="920"/>
                </a:lnTo>
                <a:lnTo>
                  <a:pt x="790" y="904"/>
                </a:lnTo>
                <a:lnTo>
                  <a:pt x="795" y="899"/>
                </a:lnTo>
                <a:lnTo>
                  <a:pt x="790" y="904"/>
                </a:lnTo>
                <a:lnTo>
                  <a:pt x="790" y="878"/>
                </a:lnTo>
                <a:lnTo>
                  <a:pt x="790" y="852"/>
                </a:lnTo>
                <a:lnTo>
                  <a:pt x="795" y="811"/>
                </a:lnTo>
                <a:lnTo>
                  <a:pt x="795" y="764"/>
                </a:lnTo>
                <a:lnTo>
                  <a:pt x="795" y="759"/>
                </a:lnTo>
                <a:lnTo>
                  <a:pt x="795" y="753"/>
                </a:lnTo>
                <a:lnTo>
                  <a:pt x="800" y="753"/>
                </a:lnTo>
                <a:lnTo>
                  <a:pt x="795" y="753"/>
                </a:lnTo>
                <a:lnTo>
                  <a:pt x="795" y="733"/>
                </a:lnTo>
                <a:lnTo>
                  <a:pt x="800" y="733"/>
                </a:lnTo>
                <a:lnTo>
                  <a:pt x="805" y="733"/>
                </a:lnTo>
                <a:lnTo>
                  <a:pt x="805" y="738"/>
                </a:lnTo>
                <a:lnTo>
                  <a:pt x="805" y="733"/>
                </a:lnTo>
                <a:lnTo>
                  <a:pt x="805" y="738"/>
                </a:lnTo>
                <a:lnTo>
                  <a:pt x="811" y="733"/>
                </a:lnTo>
                <a:lnTo>
                  <a:pt x="816" y="733"/>
                </a:lnTo>
                <a:lnTo>
                  <a:pt x="816" y="727"/>
                </a:lnTo>
                <a:lnTo>
                  <a:pt x="811" y="727"/>
                </a:lnTo>
                <a:lnTo>
                  <a:pt x="811" y="722"/>
                </a:lnTo>
                <a:lnTo>
                  <a:pt x="800" y="722"/>
                </a:lnTo>
                <a:lnTo>
                  <a:pt x="795" y="727"/>
                </a:lnTo>
                <a:lnTo>
                  <a:pt x="800" y="727"/>
                </a:lnTo>
                <a:lnTo>
                  <a:pt x="795" y="727"/>
                </a:lnTo>
                <a:lnTo>
                  <a:pt x="800" y="727"/>
                </a:lnTo>
                <a:lnTo>
                  <a:pt x="795" y="733"/>
                </a:lnTo>
                <a:lnTo>
                  <a:pt x="795" y="707"/>
                </a:lnTo>
                <a:lnTo>
                  <a:pt x="800" y="707"/>
                </a:lnTo>
                <a:lnTo>
                  <a:pt x="795" y="707"/>
                </a:lnTo>
                <a:lnTo>
                  <a:pt x="790" y="634"/>
                </a:lnTo>
                <a:lnTo>
                  <a:pt x="800" y="629"/>
                </a:lnTo>
                <a:lnTo>
                  <a:pt x="800" y="624"/>
                </a:lnTo>
                <a:lnTo>
                  <a:pt x="795" y="629"/>
                </a:lnTo>
                <a:lnTo>
                  <a:pt x="795" y="624"/>
                </a:lnTo>
                <a:lnTo>
                  <a:pt x="790" y="624"/>
                </a:lnTo>
                <a:lnTo>
                  <a:pt x="790" y="618"/>
                </a:lnTo>
                <a:lnTo>
                  <a:pt x="795" y="613"/>
                </a:lnTo>
                <a:lnTo>
                  <a:pt x="790" y="613"/>
                </a:lnTo>
                <a:lnTo>
                  <a:pt x="785" y="582"/>
                </a:lnTo>
                <a:lnTo>
                  <a:pt x="790" y="577"/>
                </a:lnTo>
                <a:lnTo>
                  <a:pt x="790" y="572"/>
                </a:lnTo>
                <a:lnTo>
                  <a:pt x="785" y="572"/>
                </a:lnTo>
                <a:lnTo>
                  <a:pt x="774" y="504"/>
                </a:lnTo>
                <a:lnTo>
                  <a:pt x="774" y="499"/>
                </a:lnTo>
                <a:lnTo>
                  <a:pt x="790" y="499"/>
                </a:lnTo>
                <a:lnTo>
                  <a:pt x="800" y="489"/>
                </a:lnTo>
                <a:lnTo>
                  <a:pt x="795" y="489"/>
                </a:lnTo>
                <a:lnTo>
                  <a:pt x="774" y="499"/>
                </a:lnTo>
                <a:lnTo>
                  <a:pt x="764" y="447"/>
                </a:lnTo>
                <a:lnTo>
                  <a:pt x="759" y="379"/>
                </a:lnTo>
                <a:lnTo>
                  <a:pt x="748" y="317"/>
                </a:lnTo>
                <a:lnTo>
                  <a:pt x="733" y="244"/>
                </a:lnTo>
                <a:lnTo>
                  <a:pt x="717" y="172"/>
                </a:lnTo>
                <a:lnTo>
                  <a:pt x="733" y="255"/>
                </a:lnTo>
                <a:lnTo>
                  <a:pt x="743" y="353"/>
                </a:lnTo>
                <a:lnTo>
                  <a:pt x="722" y="229"/>
                </a:lnTo>
                <a:lnTo>
                  <a:pt x="686" y="94"/>
                </a:lnTo>
                <a:lnTo>
                  <a:pt x="707" y="187"/>
                </a:lnTo>
                <a:lnTo>
                  <a:pt x="748" y="385"/>
                </a:lnTo>
                <a:lnTo>
                  <a:pt x="748" y="411"/>
                </a:lnTo>
                <a:lnTo>
                  <a:pt x="754" y="437"/>
                </a:lnTo>
                <a:lnTo>
                  <a:pt x="728" y="343"/>
                </a:lnTo>
                <a:lnTo>
                  <a:pt x="702" y="229"/>
                </a:lnTo>
                <a:lnTo>
                  <a:pt x="660" y="114"/>
                </a:lnTo>
                <a:lnTo>
                  <a:pt x="603" y="0"/>
                </a:lnTo>
                <a:lnTo>
                  <a:pt x="650" y="114"/>
                </a:lnTo>
                <a:lnTo>
                  <a:pt x="702" y="255"/>
                </a:lnTo>
                <a:lnTo>
                  <a:pt x="722" y="338"/>
                </a:lnTo>
                <a:lnTo>
                  <a:pt x="738" y="421"/>
                </a:lnTo>
                <a:lnTo>
                  <a:pt x="748" y="504"/>
                </a:lnTo>
                <a:lnTo>
                  <a:pt x="754" y="592"/>
                </a:lnTo>
                <a:lnTo>
                  <a:pt x="748" y="598"/>
                </a:lnTo>
                <a:lnTo>
                  <a:pt x="754" y="598"/>
                </a:lnTo>
                <a:lnTo>
                  <a:pt x="754" y="650"/>
                </a:lnTo>
                <a:lnTo>
                  <a:pt x="748" y="618"/>
                </a:lnTo>
                <a:lnTo>
                  <a:pt x="738" y="509"/>
                </a:lnTo>
                <a:lnTo>
                  <a:pt x="738" y="546"/>
                </a:lnTo>
                <a:lnTo>
                  <a:pt x="728" y="551"/>
                </a:lnTo>
                <a:lnTo>
                  <a:pt x="660" y="327"/>
                </a:lnTo>
                <a:lnTo>
                  <a:pt x="650" y="244"/>
                </a:lnTo>
                <a:lnTo>
                  <a:pt x="634" y="161"/>
                </a:lnTo>
                <a:lnTo>
                  <a:pt x="613" y="78"/>
                </a:lnTo>
                <a:lnTo>
                  <a:pt x="582" y="0"/>
                </a:lnTo>
                <a:lnTo>
                  <a:pt x="561" y="0"/>
                </a:lnTo>
                <a:lnTo>
                  <a:pt x="582" y="57"/>
                </a:lnTo>
                <a:lnTo>
                  <a:pt x="603" y="135"/>
                </a:lnTo>
                <a:lnTo>
                  <a:pt x="624" y="218"/>
                </a:lnTo>
                <a:lnTo>
                  <a:pt x="629" y="218"/>
                </a:lnTo>
                <a:lnTo>
                  <a:pt x="644" y="286"/>
                </a:lnTo>
                <a:lnTo>
                  <a:pt x="660" y="364"/>
                </a:lnTo>
                <a:lnTo>
                  <a:pt x="676" y="452"/>
                </a:lnTo>
                <a:lnTo>
                  <a:pt x="655" y="379"/>
                </a:lnTo>
                <a:lnTo>
                  <a:pt x="639" y="327"/>
                </a:lnTo>
                <a:lnTo>
                  <a:pt x="624" y="281"/>
                </a:lnTo>
                <a:lnTo>
                  <a:pt x="639" y="296"/>
                </a:lnTo>
                <a:lnTo>
                  <a:pt x="629" y="270"/>
                </a:lnTo>
                <a:lnTo>
                  <a:pt x="618" y="255"/>
                </a:lnTo>
                <a:lnTo>
                  <a:pt x="613" y="250"/>
                </a:lnTo>
                <a:lnTo>
                  <a:pt x="618" y="239"/>
                </a:lnTo>
                <a:lnTo>
                  <a:pt x="608" y="213"/>
                </a:lnTo>
                <a:lnTo>
                  <a:pt x="624" y="218"/>
                </a:lnTo>
                <a:lnTo>
                  <a:pt x="572" y="99"/>
                </a:lnTo>
                <a:lnTo>
                  <a:pt x="520" y="0"/>
                </a:lnTo>
                <a:lnTo>
                  <a:pt x="0" y="0"/>
                </a:lnTo>
                <a:lnTo>
                  <a:pt x="0" y="312"/>
                </a:lnTo>
                <a:lnTo>
                  <a:pt x="16" y="302"/>
                </a:lnTo>
                <a:lnTo>
                  <a:pt x="37" y="302"/>
                </a:lnTo>
                <a:lnTo>
                  <a:pt x="89" y="302"/>
                </a:lnTo>
                <a:lnTo>
                  <a:pt x="114" y="317"/>
                </a:lnTo>
                <a:lnTo>
                  <a:pt x="151" y="338"/>
                </a:lnTo>
                <a:lnTo>
                  <a:pt x="192" y="374"/>
                </a:lnTo>
                <a:lnTo>
                  <a:pt x="229" y="416"/>
                </a:lnTo>
                <a:lnTo>
                  <a:pt x="255" y="463"/>
                </a:lnTo>
                <a:lnTo>
                  <a:pt x="276" y="509"/>
                </a:lnTo>
                <a:lnTo>
                  <a:pt x="265" y="520"/>
                </a:lnTo>
                <a:lnTo>
                  <a:pt x="250" y="473"/>
                </a:lnTo>
                <a:lnTo>
                  <a:pt x="229" y="437"/>
                </a:lnTo>
                <a:lnTo>
                  <a:pt x="208" y="405"/>
                </a:lnTo>
                <a:lnTo>
                  <a:pt x="182" y="379"/>
                </a:lnTo>
                <a:lnTo>
                  <a:pt x="140" y="343"/>
                </a:lnTo>
                <a:lnTo>
                  <a:pt x="99" y="322"/>
                </a:lnTo>
                <a:lnTo>
                  <a:pt x="63" y="312"/>
                </a:lnTo>
                <a:lnTo>
                  <a:pt x="31" y="312"/>
                </a:lnTo>
                <a:lnTo>
                  <a:pt x="0" y="317"/>
                </a:lnTo>
                <a:lnTo>
                  <a:pt x="47" y="317"/>
                </a:lnTo>
                <a:lnTo>
                  <a:pt x="89" y="327"/>
                </a:lnTo>
                <a:lnTo>
                  <a:pt x="125" y="343"/>
                </a:lnTo>
                <a:lnTo>
                  <a:pt x="161" y="369"/>
                </a:lnTo>
                <a:lnTo>
                  <a:pt x="192" y="400"/>
                </a:lnTo>
                <a:lnTo>
                  <a:pt x="218" y="437"/>
                </a:lnTo>
                <a:lnTo>
                  <a:pt x="239" y="483"/>
                </a:lnTo>
                <a:lnTo>
                  <a:pt x="260" y="525"/>
                </a:lnTo>
                <a:lnTo>
                  <a:pt x="213" y="592"/>
                </a:lnTo>
                <a:lnTo>
                  <a:pt x="177" y="644"/>
                </a:lnTo>
                <a:lnTo>
                  <a:pt x="172" y="650"/>
                </a:lnTo>
                <a:lnTo>
                  <a:pt x="192" y="634"/>
                </a:lnTo>
                <a:lnTo>
                  <a:pt x="218" y="613"/>
                </a:lnTo>
                <a:lnTo>
                  <a:pt x="224" y="608"/>
                </a:lnTo>
                <a:lnTo>
                  <a:pt x="224" y="613"/>
                </a:lnTo>
                <a:lnTo>
                  <a:pt x="187" y="665"/>
                </a:lnTo>
                <a:lnTo>
                  <a:pt x="135" y="722"/>
                </a:lnTo>
                <a:lnTo>
                  <a:pt x="130" y="717"/>
                </a:lnTo>
                <a:lnTo>
                  <a:pt x="135" y="717"/>
                </a:lnTo>
                <a:lnTo>
                  <a:pt x="130" y="717"/>
                </a:lnTo>
                <a:lnTo>
                  <a:pt x="130" y="712"/>
                </a:lnTo>
                <a:lnTo>
                  <a:pt x="125" y="712"/>
                </a:lnTo>
                <a:lnTo>
                  <a:pt x="120" y="712"/>
                </a:lnTo>
                <a:lnTo>
                  <a:pt x="114" y="712"/>
                </a:lnTo>
                <a:lnTo>
                  <a:pt x="109" y="712"/>
                </a:lnTo>
                <a:lnTo>
                  <a:pt x="104" y="712"/>
                </a:lnTo>
                <a:lnTo>
                  <a:pt x="104" y="717"/>
                </a:lnTo>
                <a:lnTo>
                  <a:pt x="104" y="722"/>
                </a:lnTo>
                <a:lnTo>
                  <a:pt x="99" y="722"/>
                </a:lnTo>
                <a:lnTo>
                  <a:pt x="104" y="727"/>
                </a:lnTo>
                <a:lnTo>
                  <a:pt x="99" y="727"/>
                </a:lnTo>
                <a:lnTo>
                  <a:pt x="104" y="727"/>
                </a:lnTo>
                <a:lnTo>
                  <a:pt x="99" y="733"/>
                </a:lnTo>
                <a:lnTo>
                  <a:pt x="104" y="733"/>
                </a:lnTo>
                <a:lnTo>
                  <a:pt x="99" y="738"/>
                </a:lnTo>
                <a:lnTo>
                  <a:pt x="104" y="738"/>
                </a:lnTo>
                <a:lnTo>
                  <a:pt x="109" y="738"/>
                </a:lnTo>
                <a:lnTo>
                  <a:pt x="109" y="743"/>
                </a:lnTo>
                <a:lnTo>
                  <a:pt x="109" y="738"/>
                </a:lnTo>
                <a:lnTo>
                  <a:pt x="109" y="743"/>
                </a:lnTo>
                <a:lnTo>
                  <a:pt x="114" y="738"/>
                </a:lnTo>
                <a:lnTo>
                  <a:pt x="114" y="743"/>
                </a:lnTo>
                <a:lnTo>
                  <a:pt x="114" y="738"/>
                </a:lnTo>
                <a:lnTo>
                  <a:pt x="114" y="743"/>
                </a:lnTo>
                <a:lnTo>
                  <a:pt x="109" y="748"/>
                </a:lnTo>
                <a:lnTo>
                  <a:pt x="114" y="743"/>
                </a:lnTo>
                <a:lnTo>
                  <a:pt x="120" y="743"/>
                </a:lnTo>
                <a:lnTo>
                  <a:pt x="120" y="738"/>
                </a:lnTo>
                <a:lnTo>
                  <a:pt x="125" y="738"/>
                </a:lnTo>
                <a:lnTo>
                  <a:pt x="130" y="738"/>
                </a:lnTo>
                <a:lnTo>
                  <a:pt x="130" y="733"/>
                </a:lnTo>
                <a:lnTo>
                  <a:pt x="135" y="727"/>
                </a:lnTo>
                <a:lnTo>
                  <a:pt x="192" y="676"/>
                </a:lnTo>
                <a:lnTo>
                  <a:pt x="239" y="629"/>
                </a:lnTo>
                <a:lnTo>
                  <a:pt x="244" y="618"/>
                </a:lnTo>
                <a:lnTo>
                  <a:pt x="239" y="613"/>
                </a:lnTo>
                <a:lnTo>
                  <a:pt x="234" y="613"/>
                </a:lnTo>
                <a:lnTo>
                  <a:pt x="239" y="608"/>
                </a:lnTo>
                <a:lnTo>
                  <a:pt x="260" y="592"/>
                </a:lnTo>
                <a:lnTo>
                  <a:pt x="255" y="613"/>
                </a:lnTo>
                <a:lnTo>
                  <a:pt x="255" y="618"/>
                </a:lnTo>
                <a:lnTo>
                  <a:pt x="255" y="639"/>
                </a:lnTo>
                <a:lnTo>
                  <a:pt x="244" y="639"/>
                </a:lnTo>
                <a:lnTo>
                  <a:pt x="239" y="639"/>
                </a:lnTo>
                <a:lnTo>
                  <a:pt x="239" y="650"/>
                </a:lnTo>
                <a:lnTo>
                  <a:pt x="239" y="665"/>
                </a:lnTo>
                <a:lnTo>
                  <a:pt x="0" y="956"/>
                </a:lnTo>
                <a:lnTo>
                  <a:pt x="0" y="977"/>
                </a:lnTo>
                <a:lnTo>
                  <a:pt x="5" y="966"/>
                </a:lnTo>
                <a:lnTo>
                  <a:pt x="31" y="961"/>
                </a:lnTo>
                <a:lnTo>
                  <a:pt x="0" y="998"/>
                </a:lnTo>
                <a:lnTo>
                  <a:pt x="31" y="961"/>
                </a:lnTo>
                <a:lnTo>
                  <a:pt x="57" y="956"/>
                </a:lnTo>
                <a:lnTo>
                  <a:pt x="63" y="961"/>
                </a:lnTo>
                <a:lnTo>
                  <a:pt x="63" y="956"/>
                </a:lnTo>
                <a:lnTo>
                  <a:pt x="68" y="951"/>
                </a:lnTo>
                <a:lnTo>
                  <a:pt x="89" y="946"/>
                </a:lnTo>
                <a:lnTo>
                  <a:pt x="0" y="1044"/>
                </a:lnTo>
                <a:lnTo>
                  <a:pt x="0" y="1268"/>
                </a:lnTo>
                <a:lnTo>
                  <a:pt x="78" y="1221"/>
                </a:lnTo>
                <a:lnTo>
                  <a:pt x="52" y="1247"/>
                </a:lnTo>
                <a:lnTo>
                  <a:pt x="47" y="1252"/>
                </a:lnTo>
                <a:lnTo>
                  <a:pt x="11" y="1289"/>
                </a:lnTo>
                <a:lnTo>
                  <a:pt x="5" y="1289"/>
                </a:lnTo>
                <a:lnTo>
                  <a:pt x="5" y="1294"/>
                </a:lnTo>
                <a:lnTo>
                  <a:pt x="5" y="1289"/>
                </a:lnTo>
                <a:lnTo>
                  <a:pt x="0" y="1299"/>
                </a:lnTo>
                <a:lnTo>
                  <a:pt x="47" y="1252"/>
                </a:lnTo>
                <a:lnTo>
                  <a:pt x="47" y="1257"/>
                </a:lnTo>
                <a:lnTo>
                  <a:pt x="47" y="1252"/>
                </a:lnTo>
                <a:lnTo>
                  <a:pt x="52" y="1252"/>
                </a:lnTo>
                <a:lnTo>
                  <a:pt x="63" y="1247"/>
                </a:lnTo>
                <a:lnTo>
                  <a:pt x="63" y="1242"/>
                </a:lnTo>
                <a:lnTo>
                  <a:pt x="57" y="1247"/>
                </a:lnTo>
                <a:lnTo>
                  <a:pt x="52" y="1247"/>
                </a:lnTo>
                <a:lnTo>
                  <a:pt x="83" y="1221"/>
                </a:lnTo>
                <a:lnTo>
                  <a:pt x="120" y="1200"/>
                </a:lnTo>
                <a:lnTo>
                  <a:pt x="78" y="1252"/>
                </a:lnTo>
                <a:lnTo>
                  <a:pt x="0" y="1304"/>
                </a:lnTo>
                <a:lnTo>
                  <a:pt x="0" y="1309"/>
                </a:lnTo>
                <a:lnTo>
                  <a:pt x="68" y="1263"/>
                </a:lnTo>
                <a:lnTo>
                  <a:pt x="0" y="1346"/>
                </a:lnTo>
                <a:lnTo>
                  <a:pt x="0" y="1351"/>
                </a:lnTo>
                <a:lnTo>
                  <a:pt x="73" y="1283"/>
                </a:lnTo>
                <a:lnTo>
                  <a:pt x="73" y="1278"/>
                </a:lnTo>
                <a:lnTo>
                  <a:pt x="73" y="1283"/>
                </a:lnTo>
                <a:lnTo>
                  <a:pt x="83" y="1278"/>
                </a:lnTo>
                <a:lnTo>
                  <a:pt x="78" y="1278"/>
                </a:lnTo>
                <a:lnTo>
                  <a:pt x="140" y="1221"/>
                </a:lnTo>
                <a:lnTo>
                  <a:pt x="114" y="1257"/>
                </a:lnTo>
                <a:lnTo>
                  <a:pt x="47" y="1315"/>
                </a:lnTo>
                <a:lnTo>
                  <a:pt x="0" y="1351"/>
                </a:lnTo>
                <a:lnTo>
                  <a:pt x="0" y="1387"/>
                </a:lnTo>
                <a:lnTo>
                  <a:pt x="73" y="1335"/>
                </a:lnTo>
                <a:lnTo>
                  <a:pt x="125" y="1294"/>
                </a:lnTo>
                <a:lnTo>
                  <a:pt x="78" y="1341"/>
                </a:lnTo>
                <a:lnTo>
                  <a:pt x="208" y="1226"/>
                </a:lnTo>
                <a:lnTo>
                  <a:pt x="166" y="1283"/>
                </a:lnTo>
                <a:lnTo>
                  <a:pt x="161" y="1283"/>
                </a:lnTo>
                <a:lnTo>
                  <a:pt x="161" y="1289"/>
                </a:lnTo>
                <a:lnTo>
                  <a:pt x="161" y="1294"/>
                </a:lnTo>
                <a:lnTo>
                  <a:pt x="156" y="1294"/>
                </a:lnTo>
                <a:lnTo>
                  <a:pt x="104" y="1330"/>
                </a:lnTo>
                <a:lnTo>
                  <a:pt x="99" y="1330"/>
                </a:lnTo>
                <a:lnTo>
                  <a:pt x="94" y="1335"/>
                </a:lnTo>
                <a:lnTo>
                  <a:pt x="89" y="1335"/>
                </a:lnTo>
                <a:lnTo>
                  <a:pt x="89" y="1341"/>
                </a:lnTo>
                <a:lnTo>
                  <a:pt x="57" y="1361"/>
                </a:lnTo>
                <a:lnTo>
                  <a:pt x="42" y="1372"/>
                </a:lnTo>
                <a:lnTo>
                  <a:pt x="37" y="1372"/>
                </a:lnTo>
                <a:lnTo>
                  <a:pt x="31" y="1372"/>
                </a:lnTo>
                <a:lnTo>
                  <a:pt x="21" y="1377"/>
                </a:lnTo>
                <a:lnTo>
                  <a:pt x="26" y="1377"/>
                </a:lnTo>
                <a:lnTo>
                  <a:pt x="21" y="1382"/>
                </a:lnTo>
                <a:lnTo>
                  <a:pt x="26" y="1382"/>
                </a:lnTo>
                <a:lnTo>
                  <a:pt x="21" y="1387"/>
                </a:lnTo>
                <a:lnTo>
                  <a:pt x="21" y="1382"/>
                </a:lnTo>
                <a:lnTo>
                  <a:pt x="16" y="1387"/>
                </a:lnTo>
                <a:lnTo>
                  <a:pt x="11" y="1387"/>
                </a:lnTo>
                <a:lnTo>
                  <a:pt x="5" y="1392"/>
                </a:lnTo>
                <a:lnTo>
                  <a:pt x="0" y="1398"/>
                </a:lnTo>
                <a:lnTo>
                  <a:pt x="0" y="1418"/>
                </a:lnTo>
                <a:lnTo>
                  <a:pt x="99" y="1361"/>
                </a:lnTo>
                <a:lnTo>
                  <a:pt x="99" y="1356"/>
                </a:lnTo>
                <a:lnTo>
                  <a:pt x="104" y="1356"/>
                </a:lnTo>
                <a:lnTo>
                  <a:pt x="120" y="1346"/>
                </a:lnTo>
                <a:lnTo>
                  <a:pt x="89" y="1392"/>
                </a:lnTo>
                <a:lnTo>
                  <a:pt x="83" y="1392"/>
                </a:lnTo>
                <a:lnTo>
                  <a:pt x="83" y="1398"/>
                </a:lnTo>
                <a:lnTo>
                  <a:pt x="5" y="1507"/>
                </a:lnTo>
                <a:lnTo>
                  <a:pt x="63" y="1429"/>
                </a:lnTo>
                <a:lnTo>
                  <a:pt x="68" y="1429"/>
                </a:lnTo>
                <a:lnTo>
                  <a:pt x="78" y="1424"/>
                </a:lnTo>
                <a:lnTo>
                  <a:pt x="78" y="1418"/>
                </a:lnTo>
                <a:lnTo>
                  <a:pt x="68" y="1424"/>
                </a:lnTo>
                <a:lnTo>
                  <a:pt x="83" y="1403"/>
                </a:lnTo>
                <a:lnTo>
                  <a:pt x="89" y="1403"/>
                </a:lnTo>
                <a:lnTo>
                  <a:pt x="94" y="1403"/>
                </a:lnTo>
                <a:lnTo>
                  <a:pt x="99" y="1398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99" y="1387"/>
                </a:lnTo>
                <a:lnTo>
                  <a:pt x="94" y="1387"/>
                </a:lnTo>
                <a:lnTo>
                  <a:pt x="135" y="1341"/>
                </a:lnTo>
                <a:lnTo>
                  <a:pt x="135" y="1335"/>
                </a:lnTo>
                <a:lnTo>
                  <a:pt x="140" y="1335"/>
                </a:lnTo>
                <a:lnTo>
                  <a:pt x="146" y="1330"/>
                </a:lnTo>
                <a:lnTo>
                  <a:pt x="2276" y="2364"/>
                </a:lnTo>
                <a:lnTo>
                  <a:pt x="499" y="1205"/>
                </a:lnTo>
                <a:lnTo>
                  <a:pt x="483" y="1216"/>
                </a:lnTo>
                <a:lnTo>
                  <a:pt x="494" y="1211"/>
                </a:lnTo>
                <a:lnTo>
                  <a:pt x="499" y="1200"/>
                </a:lnTo>
                <a:lnTo>
                  <a:pt x="504" y="1205"/>
                </a:lnTo>
                <a:lnTo>
                  <a:pt x="499" y="1205"/>
                </a:lnTo>
                <a:lnTo>
                  <a:pt x="2276" y="2364"/>
                </a:lnTo>
                <a:lnTo>
                  <a:pt x="499" y="1200"/>
                </a:lnTo>
                <a:lnTo>
                  <a:pt x="504" y="1195"/>
                </a:lnTo>
                <a:lnTo>
                  <a:pt x="504" y="1200"/>
                </a:lnTo>
                <a:lnTo>
                  <a:pt x="499" y="1200"/>
                </a:lnTo>
                <a:lnTo>
                  <a:pt x="2276" y="2364"/>
                </a:lnTo>
                <a:lnTo>
                  <a:pt x="785" y="618"/>
                </a:lnTo>
                <a:lnTo>
                  <a:pt x="785" y="629"/>
                </a:lnTo>
                <a:lnTo>
                  <a:pt x="785" y="634"/>
                </a:lnTo>
                <a:lnTo>
                  <a:pt x="790" y="748"/>
                </a:lnTo>
                <a:lnTo>
                  <a:pt x="790" y="753"/>
                </a:lnTo>
                <a:lnTo>
                  <a:pt x="785" y="753"/>
                </a:lnTo>
                <a:lnTo>
                  <a:pt x="790" y="753"/>
                </a:lnTo>
                <a:lnTo>
                  <a:pt x="785" y="816"/>
                </a:lnTo>
                <a:lnTo>
                  <a:pt x="785" y="795"/>
                </a:lnTo>
                <a:lnTo>
                  <a:pt x="779" y="774"/>
                </a:lnTo>
                <a:lnTo>
                  <a:pt x="779" y="696"/>
                </a:lnTo>
                <a:lnTo>
                  <a:pt x="774" y="582"/>
                </a:lnTo>
                <a:lnTo>
                  <a:pt x="779" y="582"/>
                </a:lnTo>
                <a:lnTo>
                  <a:pt x="785" y="618"/>
                </a:lnTo>
                <a:lnTo>
                  <a:pt x="2276" y="2364"/>
                </a:lnTo>
                <a:lnTo>
                  <a:pt x="779" y="577"/>
                </a:lnTo>
                <a:lnTo>
                  <a:pt x="774" y="577"/>
                </a:lnTo>
                <a:lnTo>
                  <a:pt x="774" y="582"/>
                </a:lnTo>
                <a:lnTo>
                  <a:pt x="769" y="535"/>
                </a:lnTo>
                <a:lnTo>
                  <a:pt x="764" y="515"/>
                </a:lnTo>
                <a:lnTo>
                  <a:pt x="764" y="478"/>
                </a:lnTo>
                <a:lnTo>
                  <a:pt x="779" y="577"/>
                </a:lnTo>
                <a:lnTo>
                  <a:pt x="2276" y="2364"/>
                </a:lnTo>
                <a:lnTo>
                  <a:pt x="728" y="556"/>
                </a:lnTo>
                <a:lnTo>
                  <a:pt x="738" y="551"/>
                </a:lnTo>
                <a:lnTo>
                  <a:pt x="738" y="546"/>
                </a:lnTo>
                <a:lnTo>
                  <a:pt x="738" y="587"/>
                </a:lnTo>
                <a:lnTo>
                  <a:pt x="728" y="556"/>
                </a:lnTo>
                <a:lnTo>
                  <a:pt x="2276" y="2364"/>
                </a:lnTo>
                <a:lnTo>
                  <a:pt x="728" y="1013"/>
                </a:lnTo>
                <a:lnTo>
                  <a:pt x="728" y="1013"/>
                </a:lnTo>
                <a:lnTo>
                  <a:pt x="728" y="1018"/>
                </a:lnTo>
                <a:lnTo>
                  <a:pt x="728" y="1013"/>
                </a:lnTo>
                <a:lnTo>
                  <a:pt x="2276" y="2364"/>
                </a:lnTo>
                <a:lnTo>
                  <a:pt x="509" y="857"/>
                </a:lnTo>
                <a:lnTo>
                  <a:pt x="504" y="863"/>
                </a:lnTo>
                <a:lnTo>
                  <a:pt x="504" y="857"/>
                </a:lnTo>
                <a:lnTo>
                  <a:pt x="509" y="857"/>
                </a:lnTo>
                <a:lnTo>
                  <a:pt x="2276" y="2364"/>
                </a:lnTo>
                <a:lnTo>
                  <a:pt x="509" y="1065"/>
                </a:lnTo>
                <a:lnTo>
                  <a:pt x="520" y="1060"/>
                </a:lnTo>
                <a:lnTo>
                  <a:pt x="504" y="1070"/>
                </a:lnTo>
                <a:lnTo>
                  <a:pt x="509" y="1065"/>
                </a:lnTo>
                <a:lnTo>
                  <a:pt x="2276" y="2364"/>
                </a:lnTo>
                <a:lnTo>
                  <a:pt x="494" y="1076"/>
                </a:lnTo>
                <a:lnTo>
                  <a:pt x="520" y="1070"/>
                </a:lnTo>
                <a:lnTo>
                  <a:pt x="489" y="1081"/>
                </a:lnTo>
                <a:lnTo>
                  <a:pt x="494" y="1076"/>
                </a:lnTo>
                <a:lnTo>
                  <a:pt x="2276" y="2364"/>
                </a:lnTo>
                <a:lnTo>
                  <a:pt x="483" y="1086"/>
                </a:lnTo>
                <a:lnTo>
                  <a:pt x="546" y="1070"/>
                </a:lnTo>
                <a:lnTo>
                  <a:pt x="504" y="1091"/>
                </a:lnTo>
                <a:lnTo>
                  <a:pt x="546" y="1081"/>
                </a:lnTo>
                <a:lnTo>
                  <a:pt x="447" y="1117"/>
                </a:lnTo>
                <a:lnTo>
                  <a:pt x="483" y="1086"/>
                </a:lnTo>
                <a:lnTo>
                  <a:pt x="2276" y="2364"/>
                </a:lnTo>
                <a:lnTo>
                  <a:pt x="395" y="1112"/>
                </a:lnTo>
                <a:lnTo>
                  <a:pt x="400" y="1107"/>
                </a:lnTo>
                <a:lnTo>
                  <a:pt x="400" y="1112"/>
                </a:lnTo>
                <a:lnTo>
                  <a:pt x="400" y="1107"/>
                </a:lnTo>
                <a:lnTo>
                  <a:pt x="400" y="1112"/>
                </a:lnTo>
                <a:lnTo>
                  <a:pt x="395" y="1112"/>
                </a:lnTo>
                <a:lnTo>
                  <a:pt x="2276" y="2364"/>
                </a:lnTo>
                <a:lnTo>
                  <a:pt x="421" y="1044"/>
                </a:lnTo>
                <a:lnTo>
                  <a:pt x="416" y="1055"/>
                </a:lnTo>
                <a:lnTo>
                  <a:pt x="390" y="1070"/>
                </a:lnTo>
                <a:lnTo>
                  <a:pt x="421" y="1044"/>
                </a:lnTo>
                <a:lnTo>
                  <a:pt x="2276" y="2364"/>
                </a:lnTo>
                <a:lnTo>
                  <a:pt x="317" y="733"/>
                </a:lnTo>
                <a:lnTo>
                  <a:pt x="322" y="727"/>
                </a:lnTo>
                <a:lnTo>
                  <a:pt x="322" y="733"/>
                </a:lnTo>
                <a:lnTo>
                  <a:pt x="317" y="727"/>
                </a:lnTo>
                <a:lnTo>
                  <a:pt x="317" y="733"/>
                </a:lnTo>
                <a:lnTo>
                  <a:pt x="2276" y="2364"/>
                </a:lnTo>
                <a:lnTo>
                  <a:pt x="281" y="546"/>
                </a:lnTo>
                <a:lnTo>
                  <a:pt x="281" y="540"/>
                </a:lnTo>
                <a:lnTo>
                  <a:pt x="286" y="546"/>
                </a:lnTo>
                <a:lnTo>
                  <a:pt x="281" y="551"/>
                </a:lnTo>
                <a:lnTo>
                  <a:pt x="281" y="546"/>
                </a:lnTo>
                <a:lnTo>
                  <a:pt x="2276" y="2364"/>
                </a:lnTo>
                <a:lnTo>
                  <a:pt x="270" y="582"/>
                </a:lnTo>
                <a:lnTo>
                  <a:pt x="281" y="577"/>
                </a:lnTo>
                <a:lnTo>
                  <a:pt x="286" y="603"/>
                </a:lnTo>
                <a:lnTo>
                  <a:pt x="281" y="613"/>
                </a:lnTo>
                <a:lnTo>
                  <a:pt x="276" y="618"/>
                </a:lnTo>
                <a:lnTo>
                  <a:pt x="265" y="613"/>
                </a:lnTo>
                <a:lnTo>
                  <a:pt x="270" y="582"/>
                </a:lnTo>
                <a:lnTo>
                  <a:pt x="2276" y="2364"/>
                </a:lnTo>
                <a:lnTo>
                  <a:pt x="260" y="629"/>
                </a:lnTo>
                <a:lnTo>
                  <a:pt x="265" y="634"/>
                </a:lnTo>
                <a:lnTo>
                  <a:pt x="260" y="644"/>
                </a:lnTo>
                <a:lnTo>
                  <a:pt x="255" y="639"/>
                </a:lnTo>
                <a:lnTo>
                  <a:pt x="260" y="629"/>
                </a:lnTo>
                <a:lnTo>
                  <a:pt x="2276" y="2364"/>
                </a:lnTo>
                <a:lnTo>
                  <a:pt x="244" y="696"/>
                </a:lnTo>
                <a:lnTo>
                  <a:pt x="286" y="644"/>
                </a:lnTo>
                <a:lnTo>
                  <a:pt x="281" y="676"/>
                </a:lnTo>
                <a:lnTo>
                  <a:pt x="234" y="727"/>
                </a:lnTo>
                <a:lnTo>
                  <a:pt x="244" y="696"/>
                </a:lnTo>
                <a:lnTo>
                  <a:pt x="2276" y="2364"/>
                </a:lnTo>
                <a:lnTo>
                  <a:pt x="11" y="961"/>
                </a:lnTo>
                <a:lnTo>
                  <a:pt x="239" y="702"/>
                </a:lnTo>
                <a:lnTo>
                  <a:pt x="229" y="733"/>
                </a:lnTo>
                <a:lnTo>
                  <a:pt x="192" y="769"/>
                </a:lnTo>
                <a:lnTo>
                  <a:pt x="187" y="769"/>
                </a:lnTo>
                <a:lnTo>
                  <a:pt x="172" y="774"/>
                </a:lnTo>
                <a:lnTo>
                  <a:pt x="172" y="779"/>
                </a:lnTo>
                <a:lnTo>
                  <a:pt x="177" y="785"/>
                </a:lnTo>
                <a:lnTo>
                  <a:pt x="161" y="800"/>
                </a:lnTo>
                <a:lnTo>
                  <a:pt x="52" y="940"/>
                </a:lnTo>
                <a:lnTo>
                  <a:pt x="11" y="961"/>
                </a:lnTo>
                <a:lnTo>
                  <a:pt x="2276" y="2364"/>
                </a:lnTo>
                <a:lnTo>
                  <a:pt x="224" y="743"/>
                </a:lnTo>
                <a:lnTo>
                  <a:pt x="213" y="774"/>
                </a:lnTo>
                <a:lnTo>
                  <a:pt x="198" y="774"/>
                </a:lnTo>
                <a:lnTo>
                  <a:pt x="224" y="743"/>
                </a:lnTo>
                <a:lnTo>
                  <a:pt x="2276" y="2364"/>
                </a:lnTo>
                <a:lnTo>
                  <a:pt x="135" y="883"/>
                </a:lnTo>
                <a:lnTo>
                  <a:pt x="114" y="899"/>
                </a:lnTo>
                <a:lnTo>
                  <a:pt x="52" y="935"/>
                </a:lnTo>
                <a:lnTo>
                  <a:pt x="182" y="790"/>
                </a:lnTo>
                <a:lnTo>
                  <a:pt x="192" y="795"/>
                </a:lnTo>
                <a:lnTo>
                  <a:pt x="198" y="795"/>
                </a:lnTo>
                <a:lnTo>
                  <a:pt x="203" y="790"/>
                </a:lnTo>
                <a:lnTo>
                  <a:pt x="192" y="821"/>
                </a:lnTo>
                <a:lnTo>
                  <a:pt x="213" y="785"/>
                </a:lnTo>
                <a:lnTo>
                  <a:pt x="218" y="774"/>
                </a:lnTo>
                <a:lnTo>
                  <a:pt x="234" y="738"/>
                </a:lnTo>
                <a:lnTo>
                  <a:pt x="281" y="681"/>
                </a:lnTo>
                <a:lnTo>
                  <a:pt x="260" y="738"/>
                </a:lnTo>
                <a:lnTo>
                  <a:pt x="255" y="738"/>
                </a:lnTo>
                <a:lnTo>
                  <a:pt x="244" y="748"/>
                </a:lnTo>
                <a:lnTo>
                  <a:pt x="250" y="748"/>
                </a:lnTo>
                <a:lnTo>
                  <a:pt x="255" y="743"/>
                </a:lnTo>
                <a:lnTo>
                  <a:pt x="229" y="779"/>
                </a:lnTo>
                <a:lnTo>
                  <a:pt x="198" y="821"/>
                </a:lnTo>
                <a:lnTo>
                  <a:pt x="192" y="826"/>
                </a:lnTo>
                <a:lnTo>
                  <a:pt x="192" y="821"/>
                </a:lnTo>
                <a:lnTo>
                  <a:pt x="187" y="826"/>
                </a:lnTo>
                <a:lnTo>
                  <a:pt x="135" y="883"/>
                </a:lnTo>
                <a:lnTo>
                  <a:pt x="2276" y="2364"/>
                </a:lnTo>
                <a:lnTo>
                  <a:pt x="213" y="951"/>
                </a:lnTo>
                <a:lnTo>
                  <a:pt x="218" y="946"/>
                </a:lnTo>
                <a:lnTo>
                  <a:pt x="213" y="946"/>
                </a:lnTo>
                <a:lnTo>
                  <a:pt x="218" y="946"/>
                </a:lnTo>
                <a:lnTo>
                  <a:pt x="213" y="951"/>
                </a:lnTo>
                <a:lnTo>
                  <a:pt x="2276" y="2364"/>
                </a:lnTo>
                <a:lnTo>
                  <a:pt x="203" y="1174"/>
                </a:lnTo>
                <a:lnTo>
                  <a:pt x="198" y="1169"/>
                </a:lnTo>
                <a:lnTo>
                  <a:pt x="192" y="1169"/>
                </a:lnTo>
                <a:lnTo>
                  <a:pt x="192" y="1174"/>
                </a:lnTo>
                <a:lnTo>
                  <a:pt x="187" y="1174"/>
                </a:lnTo>
                <a:lnTo>
                  <a:pt x="187" y="1179"/>
                </a:lnTo>
                <a:lnTo>
                  <a:pt x="192" y="1179"/>
                </a:lnTo>
                <a:lnTo>
                  <a:pt x="198" y="1179"/>
                </a:lnTo>
                <a:lnTo>
                  <a:pt x="192" y="1185"/>
                </a:lnTo>
                <a:lnTo>
                  <a:pt x="172" y="1195"/>
                </a:lnTo>
                <a:lnTo>
                  <a:pt x="187" y="1185"/>
                </a:lnTo>
                <a:lnTo>
                  <a:pt x="146" y="1226"/>
                </a:lnTo>
                <a:lnTo>
                  <a:pt x="172" y="1195"/>
                </a:lnTo>
                <a:lnTo>
                  <a:pt x="229" y="1117"/>
                </a:lnTo>
                <a:lnTo>
                  <a:pt x="281" y="1076"/>
                </a:lnTo>
                <a:lnTo>
                  <a:pt x="333" y="1029"/>
                </a:lnTo>
                <a:lnTo>
                  <a:pt x="374" y="977"/>
                </a:lnTo>
                <a:lnTo>
                  <a:pt x="379" y="977"/>
                </a:lnTo>
                <a:lnTo>
                  <a:pt x="307" y="1060"/>
                </a:lnTo>
                <a:lnTo>
                  <a:pt x="239" y="1138"/>
                </a:lnTo>
                <a:lnTo>
                  <a:pt x="234" y="1138"/>
                </a:lnTo>
                <a:lnTo>
                  <a:pt x="213" y="1164"/>
                </a:lnTo>
                <a:lnTo>
                  <a:pt x="213" y="1159"/>
                </a:lnTo>
                <a:lnTo>
                  <a:pt x="203" y="1159"/>
                </a:lnTo>
                <a:lnTo>
                  <a:pt x="208" y="1164"/>
                </a:lnTo>
                <a:lnTo>
                  <a:pt x="213" y="1164"/>
                </a:lnTo>
                <a:lnTo>
                  <a:pt x="203" y="1174"/>
                </a:lnTo>
                <a:lnTo>
                  <a:pt x="2276" y="2364"/>
                </a:lnTo>
                <a:lnTo>
                  <a:pt x="270" y="1164"/>
                </a:lnTo>
                <a:lnTo>
                  <a:pt x="250" y="1205"/>
                </a:lnTo>
                <a:lnTo>
                  <a:pt x="244" y="1226"/>
                </a:lnTo>
                <a:lnTo>
                  <a:pt x="250" y="1221"/>
                </a:lnTo>
                <a:lnTo>
                  <a:pt x="255" y="1221"/>
                </a:lnTo>
                <a:lnTo>
                  <a:pt x="255" y="1216"/>
                </a:lnTo>
                <a:lnTo>
                  <a:pt x="255" y="1211"/>
                </a:lnTo>
                <a:lnTo>
                  <a:pt x="281" y="1179"/>
                </a:lnTo>
                <a:lnTo>
                  <a:pt x="343" y="1107"/>
                </a:lnTo>
                <a:lnTo>
                  <a:pt x="400" y="1081"/>
                </a:lnTo>
                <a:lnTo>
                  <a:pt x="364" y="1128"/>
                </a:lnTo>
                <a:lnTo>
                  <a:pt x="265" y="1211"/>
                </a:lnTo>
                <a:lnTo>
                  <a:pt x="182" y="1278"/>
                </a:lnTo>
                <a:lnTo>
                  <a:pt x="270" y="1164"/>
                </a:lnTo>
                <a:lnTo>
                  <a:pt x="2276" y="2364"/>
                </a:lnTo>
                <a:lnTo>
                  <a:pt x="327" y="1143"/>
                </a:lnTo>
                <a:lnTo>
                  <a:pt x="317" y="1148"/>
                </a:lnTo>
                <a:lnTo>
                  <a:pt x="322" y="1148"/>
                </a:lnTo>
                <a:lnTo>
                  <a:pt x="327" y="1153"/>
                </a:lnTo>
                <a:lnTo>
                  <a:pt x="333" y="1148"/>
                </a:lnTo>
                <a:lnTo>
                  <a:pt x="333" y="1143"/>
                </a:lnTo>
                <a:lnTo>
                  <a:pt x="327" y="1143"/>
                </a:lnTo>
                <a:lnTo>
                  <a:pt x="2276" y="2364"/>
                </a:lnTo>
                <a:lnTo>
                  <a:pt x="909" y="390"/>
                </a:lnTo>
                <a:lnTo>
                  <a:pt x="904" y="395"/>
                </a:lnTo>
                <a:lnTo>
                  <a:pt x="904" y="390"/>
                </a:lnTo>
                <a:lnTo>
                  <a:pt x="904" y="395"/>
                </a:lnTo>
                <a:lnTo>
                  <a:pt x="899" y="395"/>
                </a:lnTo>
                <a:lnTo>
                  <a:pt x="904" y="395"/>
                </a:lnTo>
                <a:lnTo>
                  <a:pt x="909" y="390"/>
                </a:lnTo>
                <a:lnTo>
                  <a:pt x="2276" y="2364"/>
                </a:lnTo>
                <a:lnTo>
                  <a:pt x="343" y="2213"/>
                </a:lnTo>
                <a:lnTo>
                  <a:pt x="338" y="2234"/>
                </a:lnTo>
                <a:lnTo>
                  <a:pt x="333" y="2234"/>
                </a:lnTo>
                <a:lnTo>
                  <a:pt x="333" y="2224"/>
                </a:lnTo>
                <a:lnTo>
                  <a:pt x="327" y="2244"/>
                </a:lnTo>
                <a:lnTo>
                  <a:pt x="338" y="2234"/>
                </a:lnTo>
                <a:lnTo>
                  <a:pt x="343" y="2213"/>
                </a:lnTo>
                <a:lnTo>
                  <a:pt x="2276" y="2364"/>
                </a:lnTo>
                <a:lnTo>
                  <a:pt x="364" y="1252"/>
                </a:lnTo>
                <a:lnTo>
                  <a:pt x="369" y="1252"/>
                </a:lnTo>
                <a:lnTo>
                  <a:pt x="369" y="1247"/>
                </a:lnTo>
                <a:lnTo>
                  <a:pt x="369" y="1242"/>
                </a:lnTo>
                <a:lnTo>
                  <a:pt x="364" y="1242"/>
                </a:lnTo>
                <a:lnTo>
                  <a:pt x="364" y="1237"/>
                </a:lnTo>
                <a:lnTo>
                  <a:pt x="353" y="1242"/>
                </a:lnTo>
                <a:lnTo>
                  <a:pt x="348" y="1247"/>
                </a:lnTo>
                <a:lnTo>
                  <a:pt x="348" y="1252"/>
                </a:lnTo>
                <a:lnTo>
                  <a:pt x="348" y="1247"/>
                </a:lnTo>
                <a:lnTo>
                  <a:pt x="348" y="1252"/>
                </a:lnTo>
                <a:lnTo>
                  <a:pt x="353" y="1252"/>
                </a:lnTo>
                <a:lnTo>
                  <a:pt x="348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7"/>
                </a:lnTo>
                <a:lnTo>
                  <a:pt x="359" y="1252"/>
                </a:lnTo>
                <a:lnTo>
                  <a:pt x="359" y="1257"/>
                </a:lnTo>
                <a:lnTo>
                  <a:pt x="364" y="1252"/>
                </a:lnTo>
                <a:lnTo>
                  <a:pt x="2276" y="2364"/>
                </a:lnTo>
                <a:lnTo>
                  <a:pt x="338" y="1382"/>
                </a:lnTo>
                <a:lnTo>
                  <a:pt x="333" y="1387"/>
                </a:lnTo>
                <a:lnTo>
                  <a:pt x="338" y="1387"/>
                </a:lnTo>
                <a:lnTo>
                  <a:pt x="343" y="1382"/>
                </a:lnTo>
                <a:lnTo>
                  <a:pt x="338" y="1382"/>
                </a:lnTo>
                <a:lnTo>
                  <a:pt x="2276" y="2364"/>
                </a:lnTo>
                <a:lnTo>
                  <a:pt x="333" y="1974"/>
                </a:lnTo>
                <a:lnTo>
                  <a:pt x="338" y="1912"/>
                </a:lnTo>
                <a:lnTo>
                  <a:pt x="333" y="1922"/>
                </a:lnTo>
                <a:lnTo>
                  <a:pt x="333" y="1938"/>
                </a:lnTo>
                <a:lnTo>
                  <a:pt x="333" y="1974"/>
                </a:lnTo>
                <a:lnTo>
                  <a:pt x="2276" y="2364"/>
                </a:lnTo>
                <a:lnTo>
                  <a:pt x="333" y="1335"/>
                </a:lnTo>
                <a:lnTo>
                  <a:pt x="327" y="1341"/>
                </a:lnTo>
                <a:lnTo>
                  <a:pt x="333" y="1341"/>
                </a:lnTo>
                <a:lnTo>
                  <a:pt x="333" y="1335"/>
                </a:lnTo>
                <a:lnTo>
                  <a:pt x="2276" y="2364"/>
                </a:lnTo>
                <a:lnTo>
                  <a:pt x="343" y="1335"/>
                </a:lnTo>
                <a:lnTo>
                  <a:pt x="338" y="1335"/>
                </a:lnTo>
                <a:lnTo>
                  <a:pt x="333" y="1341"/>
                </a:lnTo>
                <a:lnTo>
                  <a:pt x="338" y="1341"/>
                </a:lnTo>
                <a:lnTo>
                  <a:pt x="343" y="1335"/>
                </a:lnTo>
                <a:lnTo>
                  <a:pt x="2276" y="2364"/>
                </a:lnTo>
                <a:lnTo>
                  <a:pt x="327" y="1974"/>
                </a:lnTo>
                <a:lnTo>
                  <a:pt x="327" y="1990"/>
                </a:lnTo>
                <a:lnTo>
                  <a:pt x="333" y="1979"/>
                </a:lnTo>
                <a:lnTo>
                  <a:pt x="327" y="1974"/>
                </a:lnTo>
                <a:lnTo>
                  <a:pt x="2276" y="2364"/>
                </a:lnTo>
                <a:lnTo>
                  <a:pt x="333" y="1330"/>
                </a:lnTo>
                <a:lnTo>
                  <a:pt x="327" y="1330"/>
                </a:lnTo>
                <a:lnTo>
                  <a:pt x="322" y="1335"/>
                </a:lnTo>
                <a:lnTo>
                  <a:pt x="327" y="1335"/>
                </a:lnTo>
                <a:lnTo>
                  <a:pt x="333" y="1335"/>
                </a:lnTo>
                <a:lnTo>
                  <a:pt x="333" y="1330"/>
                </a:lnTo>
                <a:lnTo>
                  <a:pt x="2276" y="2364"/>
                </a:lnTo>
                <a:lnTo>
                  <a:pt x="463" y="1122"/>
                </a:lnTo>
                <a:lnTo>
                  <a:pt x="463" y="1128"/>
                </a:lnTo>
                <a:lnTo>
                  <a:pt x="468" y="1122"/>
                </a:lnTo>
                <a:lnTo>
                  <a:pt x="473" y="1117"/>
                </a:lnTo>
                <a:lnTo>
                  <a:pt x="478" y="1112"/>
                </a:lnTo>
                <a:lnTo>
                  <a:pt x="483" y="1112"/>
                </a:lnTo>
                <a:lnTo>
                  <a:pt x="483" y="1107"/>
                </a:lnTo>
                <a:lnTo>
                  <a:pt x="478" y="1112"/>
                </a:lnTo>
                <a:lnTo>
                  <a:pt x="468" y="1117"/>
                </a:lnTo>
                <a:lnTo>
                  <a:pt x="463" y="1122"/>
                </a:lnTo>
                <a:lnTo>
                  <a:pt x="2276" y="2364"/>
                </a:lnTo>
                <a:lnTo>
                  <a:pt x="447" y="1221"/>
                </a:lnTo>
                <a:lnTo>
                  <a:pt x="452" y="1221"/>
                </a:lnTo>
                <a:lnTo>
                  <a:pt x="457" y="1221"/>
                </a:lnTo>
                <a:lnTo>
                  <a:pt x="457" y="1216"/>
                </a:lnTo>
                <a:lnTo>
                  <a:pt x="463" y="1216"/>
                </a:lnTo>
                <a:lnTo>
                  <a:pt x="457" y="1211"/>
                </a:lnTo>
                <a:lnTo>
                  <a:pt x="452" y="1211"/>
                </a:lnTo>
                <a:lnTo>
                  <a:pt x="447" y="1216"/>
                </a:lnTo>
                <a:lnTo>
                  <a:pt x="447" y="1221"/>
                </a:lnTo>
                <a:lnTo>
                  <a:pt x="2276" y="2364"/>
                </a:lnTo>
                <a:lnTo>
                  <a:pt x="379" y="1320"/>
                </a:lnTo>
                <a:lnTo>
                  <a:pt x="385" y="1315"/>
                </a:lnTo>
                <a:lnTo>
                  <a:pt x="374" y="1315"/>
                </a:lnTo>
                <a:lnTo>
                  <a:pt x="374" y="1320"/>
                </a:lnTo>
                <a:lnTo>
                  <a:pt x="379" y="1320"/>
                </a:lnTo>
                <a:lnTo>
                  <a:pt x="2276" y="2364"/>
                </a:lnTo>
                <a:lnTo>
                  <a:pt x="379" y="1372"/>
                </a:lnTo>
                <a:lnTo>
                  <a:pt x="390" y="1366"/>
                </a:lnTo>
                <a:lnTo>
                  <a:pt x="390" y="1361"/>
                </a:lnTo>
                <a:lnTo>
                  <a:pt x="379" y="1372"/>
                </a:lnTo>
                <a:lnTo>
                  <a:pt x="2276" y="2364"/>
                </a:lnTo>
                <a:lnTo>
                  <a:pt x="395" y="1325"/>
                </a:lnTo>
                <a:lnTo>
                  <a:pt x="390" y="1320"/>
                </a:lnTo>
                <a:lnTo>
                  <a:pt x="385" y="1320"/>
                </a:lnTo>
                <a:lnTo>
                  <a:pt x="379" y="1325"/>
                </a:lnTo>
                <a:lnTo>
                  <a:pt x="374" y="1330"/>
                </a:lnTo>
                <a:lnTo>
                  <a:pt x="379" y="1330"/>
                </a:lnTo>
                <a:lnTo>
                  <a:pt x="374" y="1330"/>
                </a:lnTo>
                <a:lnTo>
                  <a:pt x="374" y="1335"/>
                </a:lnTo>
                <a:lnTo>
                  <a:pt x="379" y="1330"/>
                </a:lnTo>
                <a:lnTo>
                  <a:pt x="374" y="1335"/>
                </a:lnTo>
                <a:lnTo>
                  <a:pt x="379" y="1335"/>
                </a:lnTo>
                <a:lnTo>
                  <a:pt x="385" y="1335"/>
                </a:lnTo>
                <a:lnTo>
                  <a:pt x="385" y="1330"/>
                </a:lnTo>
                <a:lnTo>
                  <a:pt x="390" y="1330"/>
                </a:lnTo>
                <a:lnTo>
                  <a:pt x="390" y="1325"/>
                </a:lnTo>
                <a:lnTo>
                  <a:pt x="395" y="1325"/>
                </a:lnTo>
                <a:lnTo>
                  <a:pt x="2276" y="2364"/>
                </a:lnTo>
                <a:lnTo>
                  <a:pt x="395" y="1283"/>
                </a:lnTo>
                <a:lnTo>
                  <a:pt x="390" y="1278"/>
                </a:lnTo>
                <a:lnTo>
                  <a:pt x="385" y="1278"/>
                </a:lnTo>
                <a:lnTo>
                  <a:pt x="385" y="1283"/>
                </a:lnTo>
                <a:lnTo>
                  <a:pt x="379" y="1283"/>
                </a:lnTo>
                <a:lnTo>
                  <a:pt x="374" y="1283"/>
                </a:lnTo>
                <a:lnTo>
                  <a:pt x="369" y="1289"/>
                </a:lnTo>
                <a:lnTo>
                  <a:pt x="374" y="1289"/>
                </a:lnTo>
                <a:lnTo>
                  <a:pt x="369" y="1289"/>
                </a:lnTo>
                <a:lnTo>
                  <a:pt x="369" y="1294"/>
                </a:lnTo>
                <a:lnTo>
                  <a:pt x="369" y="1299"/>
                </a:lnTo>
                <a:lnTo>
                  <a:pt x="369" y="1294"/>
                </a:lnTo>
                <a:lnTo>
                  <a:pt x="369" y="1299"/>
                </a:lnTo>
                <a:lnTo>
                  <a:pt x="374" y="1299"/>
                </a:lnTo>
                <a:lnTo>
                  <a:pt x="369" y="1299"/>
                </a:lnTo>
                <a:lnTo>
                  <a:pt x="374" y="1299"/>
                </a:lnTo>
                <a:lnTo>
                  <a:pt x="379" y="1299"/>
                </a:lnTo>
                <a:lnTo>
                  <a:pt x="385" y="1299"/>
                </a:lnTo>
                <a:lnTo>
                  <a:pt x="390" y="1294"/>
                </a:lnTo>
                <a:lnTo>
                  <a:pt x="390" y="1289"/>
                </a:lnTo>
                <a:lnTo>
                  <a:pt x="395" y="1289"/>
                </a:lnTo>
                <a:lnTo>
                  <a:pt x="395" y="1283"/>
                </a:lnTo>
                <a:lnTo>
                  <a:pt x="2276" y="2364"/>
                </a:lnTo>
                <a:lnTo>
                  <a:pt x="270" y="1361"/>
                </a:lnTo>
                <a:lnTo>
                  <a:pt x="270" y="1356"/>
                </a:lnTo>
                <a:lnTo>
                  <a:pt x="260" y="1356"/>
                </a:lnTo>
                <a:lnTo>
                  <a:pt x="255" y="1361"/>
                </a:lnTo>
                <a:lnTo>
                  <a:pt x="250" y="1366"/>
                </a:lnTo>
                <a:lnTo>
                  <a:pt x="244" y="1372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82"/>
                </a:lnTo>
                <a:lnTo>
                  <a:pt x="244" y="1377"/>
                </a:lnTo>
                <a:lnTo>
                  <a:pt x="250" y="1377"/>
                </a:lnTo>
                <a:lnTo>
                  <a:pt x="250" y="1382"/>
                </a:lnTo>
                <a:lnTo>
                  <a:pt x="250" y="1377"/>
                </a:lnTo>
                <a:lnTo>
                  <a:pt x="255" y="1377"/>
                </a:lnTo>
                <a:lnTo>
                  <a:pt x="255" y="1382"/>
                </a:lnTo>
                <a:lnTo>
                  <a:pt x="255" y="1377"/>
                </a:lnTo>
                <a:lnTo>
                  <a:pt x="265" y="1372"/>
                </a:lnTo>
                <a:lnTo>
                  <a:pt x="265" y="1366"/>
                </a:lnTo>
                <a:lnTo>
                  <a:pt x="270" y="1366"/>
                </a:lnTo>
                <a:lnTo>
                  <a:pt x="270" y="1361"/>
                </a:lnTo>
                <a:lnTo>
                  <a:pt x="2276" y="2364"/>
                </a:lnTo>
                <a:lnTo>
                  <a:pt x="255" y="1289"/>
                </a:lnTo>
                <a:lnTo>
                  <a:pt x="244" y="1294"/>
                </a:lnTo>
                <a:lnTo>
                  <a:pt x="234" y="1299"/>
                </a:lnTo>
                <a:lnTo>
                  <a:pt x="239" y="1299"/>
                </a:lnTo>
                <a:lnTo>
                  <a:pt x="255" y="1294"/>
                </a:lnTo>
                <a:lnTo>
                  <a:pt x="255" y="1289"/>
                </a:lnTo>
                <a:lnTo>
                  <a:pt x="2276" y="2364"/>
                </a:lnTo>
                <a:lnTo>
                  <a:pt x="286" y="1278"/>
                </a:lnTo>
                <a:lnTo>
                  <a:pt x="286" y="1273"/>
                </a:lnTo>
                <a:lnTo>
                  <a:pt x="281" y="1278"/>
                </a:lnTo>
                <a:lnTo>
                  <a:pt x="286" y="1278"/>
                </a:lnTo>
                <a:lnTo>
                  <a:pt x="2276" y="2364"/>
                </a:lnTo>
                <a:lnTo>
                  <a:pt x="270" y="1283"/>
                </a:lnTo>
                <a:lnTo>
                  <a:pt x="276" y="1283"/>
                </a:lnTo>
                <a:lnTo>
                  <a:pt x="276" y="1278"/>
                </a:lnTo>
                <a:lnTo>
                  <a:pt x="270" y="1283"/>
                </a:lnTo>
                <a:lnTo>
                  <a:pt x="270" y="1289"/>
                </a:lnTo>
                <a:lnTo>
                  <a:pt x="270" y="1283"/>
                </a:lnTo>
                <a:lnTo>
                  <a:pt x="2276" y="2364"/>
                </a:lnTo>
                <a:lnTo>
                  <a:pt x="286" y="1341"/>
                </a:lnTo>
                <a:lnTo>
                  <a:pt x="286" y="1335"/>
                </a:lnTo>
                <a:lnTo>
                  <a:pt x="281" y="1335"/>
                </a:lnTo>
                <a:lnTo>
                  <a:pt x="276" y="1346"/>
                </a:lnTo>
                <a:lnTo>
                  <a:pt x="270" y="1346"/>
                </a:lnTo>
                <a:lnTo>
                  <a:pt x="281" y="1346"/>
                </a:lnTo>
                <a:lnTo>
                  <a:pt x="286" y="1341"/>
                </a:lnTo>
                <a:lnTo>
                  <a:pt x="2276" y="2364"/>
                </a:lnTo>
                <a:lnTo>
                  <a:pt x="296" y="1278"/>
                </a:lnTo>
                <a:lnTo>
                  <a:pt x="302" y="1273"/>
                </a:lnTo>
                <a:lnTo>
                  <a:pt x="307" y="1273"/>
                </a:lnTo>
                <a:lnTo>
                  <a:pt x="307" y="1268"/>
                </a:lnTo>
                <a:lnTo>
                  <a:pt x="317" y="1263"/>
                </a:lnTo>
                <a:lnTo>
                  <a:pt x="307" y="1263"/>
                </a:lnTo>
                <a:lnTo>
                  <a:pt x="307" y="1257"/>
                </a:lnTo>
                <a:lnTo>
                  <a:pt x="296" y="1263"/>
                </a:lnTo>
                <a:lnTo>
                  <a:pt x="291" y="1268"/>
                </a:lnTo>
                <a:lnTo>
                  <a:pt x="286" y="1268"/>
                </a:lnTo>
                <a:lnTo>
                  <a:pt x="291" y="1268"/>
                </a:lnTo>
                <a:lnTo>
                  <a:pt x="291" y="1273"/>
                </a:lnTo>
                <a:lnTo>
                  <a:pt x="291" y="1268"/>
                </a:lnTo>
                <a:lnTo>
                  <a:pt x="291" y="1273"/>
                </a:lnTo>
                <a:lnTo>
                  <a:pt x="286" y="1278"/>
                </a:lnTo>
                <a:lnTo>
                  <a:pt x="291" y="1273"/>
                </a:lnTo>
                <a:lnTo>
                  <a:pt x="291" y="1278"/>
                </a:lnTo>
                <a:lnTo>
                  <a:pt x="291" y="1273"/>
                </a:lnTo>
                <a:lnTo>
                  <a:pt x="296" y="1278"/>
                </a:lnTo>
                <a:lnTo>
                  <a:pt x="2276" y="2364"/>
                </a:lnTo>
                <a:lnTo>
                  <a:pt x="213" y="1382"/>
                </a:lnTo>
                <a:lnTo>
                  <a:pt x="224" y="1377"/>
                </a:lnTo>
                <a:lnTo>
                  <a:pt x="224" y="1372"/>
                </a:lnTo>
                <a:lnTo>
                  <a:pt x="218" y="1372"/>
                </a:lnTo>
                <a:lnTo>
                  <a:pt x="213" y="1382"/>
                </a:lnTo>
                <a:lnTo>
                  <a:pt x="213" y="1377"/>
                </a:lnTo>
                <a:lnTo>
                  <a:pt x="213" y="1382"/>
                </a:lnTo>
                <a:lnTo>
                  <a:pt x="2276" y="2364"/>
                </a:lnTo>
                <a:lnTo>
                  <a:pt x="317" y="1351"/>
                </a:lnTo>
                <a:lnTo>
                  <a:pt x="296" y="1361"/>
                </a:lnTo>
                <a:lnTo>
                  <a:pt x="307" y="1356"/>
                </a:lnTo>
                <a:lnTo>
                  <a:pt x="317" y="1351"/>
                </a:lnTo>
                <a:lnTo>
                  <a:pt x="2276" y="2364"/>
                </a:lnTo>
                <a:lnTo>
                  <a:pt x="302" y="1341"/>
                </a:lnTo>
                <a:lnTo>
                  <a:pt x="307" y="1335"/>
                </a:lnTo>
                <a:lnTo>
                  <a:pt x="302" y="1335"/>
                </a:lnTo>
                <a:lnTo>
                  <a:pt x="296" y="1341"/>
                </a:lnTo>
                <a:lnTo>
                  <a:pt x="302" y="1341"/>
                </a:lnTo>
                <a:lnTo>
                  <a:pt x="2276" y="2364"/>
                </a:lnTo>
                <a:lnTo>
                  <a:pt x="353" y="1195"/>
                </a:lnTo>
                <a:lnTo>
                  <a:pt x="359" y="1195"/>
                </a:lnTo>
                <a:lnTo>
                  <a:pt x="364" y="1190"/>
                </a:lnTo>
                <a:lnTo>
                  <a:pt x="353" y="1195"/>
                </a:lnTo>
                <a:lnTo>
                  <a:pt x="2276" y="2364"/>
                </a:lnTo>
                <a:lnTo>
                  <a:pt x="343" y="2052"/>
                </a:lnTo>
                <a:lnTo>
                  <a:pt x="343" y="2057"/>
                </a:lnTo>
                <a:lnTo>
                  <a:pt x="343" y="2068"/>
                </a:lnTo>
                <a:lnTo>
                  <a:pt x="343" y="2052"/>
                </a:lnTo>
                <a:lnTo>
                  <a:pt x="2276" y="2364"/>
                </a:lnTo>
                <a:lnTo>
                  <a:pt x="322" y="1964"/>
                </a:lnTo>
                <a:lnTo>
                  <a:pt x="322" y="1979"/>
                </a:lnTo>
                <a:lnTo>
                  <a:pt x="322" y="1974"/>
                </a:lnTo>
                <a:lnTo>
                  <a:pt x="322" y="1964"/>
                </a:lnTo>
                <a:lnTo>
                  <a:pt x="2276" y="2364"/>
                </a:lnTo>
                <a:lnTo>
                  <a:pt x="348" y="1289"/>
                </a:lnTo>
                <a:lnTo>
                  <a:pt x="348" y="1283"/>
                </a:lnTo>
                <a:lnTo>
                  <a:pt x="343" y="1289"/>
                </a:lnTo>
                <a:lnTo>
                  <a:pt x="348" y="1289"/>
                </a:lnTo>
                <a:lnTo>
                  <a:pt x="2276" y="2364"/>
                </a:lnTo>
                <a:lnTo>
                  <a:pt x="624" y="1122"/>
                </a:lnTo>
                <a:lnTo>
                  <a:pt x="624" y="1128"/>
                </a:lnTo>
                <a:lnTo>
                  <a:pt x="634" y="1122"/>
                </a:lnTo>
                <a:lnTo>
                  <a:pt x="629" y="1122"/>
                </a:lnTo>
                <a:lnTo>
                  <a:pt x="624" y="1122"/>
                </a:lnTo>
                <a:lnTo>
                  <a:pt x="2276" y="2364"/>
                </a:lnTo>
                <a:lnTo>
                  <a:pt x="779" y="1091"/>
                </a:lnTo>
                <a:lnTo>
                  <a:pt x="785" y="1086"/>
                </a:lnTo>
                <a:lnTo>
                  <a:pt x="790" y="1081"/>
                </a:lnTo>
                <a:lnTo>
                  <a:pt x="790" y="1076"/>
                </a:lnTo>
                <a:lnTo>
                  <a:pt x="785" y="1081"/>
                </a:lnTo>
                <a:lnTo>
                  <a:pt x="779" y="1091"/>
                </a:lnTo>
                <a:lnTo>
                  <a:pt x="779" y="1086"/>
                </a:lnTo>
                <a:lnTo>
                  <a:pt x="779" y="1091"/>
                </a:lnTo>
                <a:lnTo>
                  <a:pt x="2276" y="2364"/>
                </a:lnTo>
                <a:lnTo>
                  <a:pt x="790" y="1107"/>
                </a:lnTo>
                <a:lnTo>
                  <a:pt x="790" y="1102"/>
                </a:lnTo>
                <a:lnTo>
                  <a:pt x="790" y="1096"/>
                </a:lnTo>
                <a:lnTo>
                  <a:pt x="779" y="1102"/>
                </a:lnTo>
                <a:lnTo>
                  <a:pt x="769" y="1112"/>
                </a:lnTo>
                <a:lnTo>
                  <a:pt x="769" y="1117"/>
                </a:lnTo>
                <a:lnTo>
                  <a:pt x="779" y="1112"/>
                </a:lnTo>
                <a:lnTo>
                  <a:pt x="779" y="1117"/>
                </a:lnTo>
                <a:lnTo>
                  <a:pt x="790" y="1107"/>
                </a:lnTo>
                <a:lnTo>
                  <a:pt x="2276" y="2364"/>
                </a:lnTo>
                <a:lnTo>
                  <a:pt x="785" y="317"/>
                </a:lnTo>
                <a:lnTo>
                  <a:pt x="790" y="317"/>
                </a:lnTo>
                <a:lnTo>
                  <a:pt x="790" y="312"/>
                </a:lnTo>
                <a:lnTo>
                  <a:pt x="785" y="317"/>
                </a:lnTo>
                <a:lnTo>
                  <a:pt x="2276" y="2364"/>
                </a:lnTo>
                <a:lnTo>
                  <a:pt x="686" y="1242"/>
                </a:lnTo>
                <a:lnTo>
                  <a:pt x="691" y="1237"/>
                </a:lnTo>
                <a:lnTo>
                  <a:pt x="696" y="1231"/>
                </a:lnTo>
                <a:lnTo>
                  <a:pt x="686" y="1242"/>
                </a:lnTo>
                <a:lnTo>
                  <a:pt x="2276" y="2364"/>
                </a:lnTo>
                <a:lnTo>
                  <a:pt x="722" y="1133"/>
                </a:lnTo>
                <a:lnTo>
                  <a:pt x="707" y="1138"/>
                </a:lnTo>
                <a:lnTo>
                  <a:pt x="712" y="1138"/>
                </a:lnTo>
                <a:lnTo>
                  <a:pt x="707" y="1143"/>
                </a:lnTo>
                <a:lnTo>
                  <a:pt x="696" y="1143"/>
                </a:lnTo>
                <a:lnTo>
                  <a:pt x="686" y="1148"/>
                </a:lnTo>
                <a:lnTo>
                  <a:pt x="681" y="1153"/>
                </a:lnTo>
                <a:lnTo>
                  <a:pt x="686" y="1153"/>
                </a:lnTo>
                <a:lnTo>
                  <a:pt x="676" y="1159"/>
                </a:lnTo>
                <a:lnTo>
                  <a:pt x="681" y="1159"/>
                </a:lnTo>
                <a:lnTo>
                  <a:pt x="686" y="1159"/>
                </a:lnTo>
                <a:lnTo>
                  <a:pt x="686" y="1164"/>
                </a:lnTo>
                <a:lnTo>
                  <a:pt x="686" y="1159"/>
                </a:lnTo>
                <a:lnTo>
                  <a:pt x="702" y="1148"/>
                </a:lnTo>
                <a:lnTo>
                  <a:pt x="707" y="1143"/>
                </a:lnTo>
                <a:lnTo>
                  <a:pt x="712" y="1143"/>
                </a:lnTo>
                <a:lnTo>
                  <a:pt x="722" y="1133"/>
                </a:lnTo>
                <a:lnTo>
                  <a:pt x="2276" y="2364"/>
                </a:lnTo>
                <a:lnTo>
                  <a:pt x="728" y="1081"/>
                </a:lnTo>
                <a:lnTo>
                  <a:pt x="728" y="1076"/>
                </a:lnTo>
                <a:lnTo>
                  <a:pt x="733" y="1065"/>
                </a:lnTo>
                <a:lnTo>
                  <a:pt x="728" y="1065"/>
                </a:lnTo>
                <a:lnTo>
                  <a:pt x="728" y="1070"/>
                </a:lnTo>
                <a:lnTo>
                  <a:pt x="722" y="1076"/>
                </a:lnTo>
                <a:lnTo>
                  <a:pt x="712" y="1076"/>
                </a:lnTo>
                <a:lnTo>
                  <a:pt x="712" y="1081"/>
                </a:lnTo>
                <a:lnTo>
                  <a:pt x="717" y="1081"/>
                </a:lnTo>
                <a:lnTo>
                  <a:pt x="722" y="1081"/>
                </a:lnTo>
                <a:lnTo>
                  <a:pt x="728" y="1081"/>
                </a:lnTo>
                <a:lnTo>
                  <a:pt x="2276" y="2364"/>
                </a:lnTo>
                <a:lnTo>
                  <a:pt x="790" y="966"/>
                </a:lnTo>
                <a:lnTo>
                  <a:pt x="785" y="972"/>
                </a:lnTo>
                <a:lnTo>
                  <a:pt x="790" y="972"/>
                </a:lnTo>
                <a:lnTo>
                  <a:pt x="790" y="966"/>
                </a:lnTo>
                <a:lnTo>
                  <a:pt x="2276" y="2364"/>
                </a:lnTo>
                <a:lnTo>
                  <a:pt x="785" y="302"/>
                </a:lnTo>
                <a:lnTo>
                  <a:pt x="790" y="296"/>
                </a:lnTo>
                <a:lnTo>
                  <a:pt x="785" y="296"/>
                </a:lnTo>
                <a:lnTo>
                  <a:pt x="785" y="302"/>
                </a:lnTo>
                <a:lnTo>
                  <a:pt x="2276" y="2364"/>
                </a:lnTo>
                <a:lnTo>
                  <a:pt x="800" y="707"/>
                </a:lnTo>
                <a:lnTo>
                  <a:pt x="800" y="702"/>
                </a:lnTo>
                <a:lnTo>
                  <a:pt x="805" y="696"/>
                </a:lnTo>
                <a:lnTo>
                  <a:pt x="800" y="702"/>
                </a:lnTo>
                <a:lnTo>
                  <a:pt x="800" y="707"/>
                </a:lnTo>
                <a:lnTo>
                  <a:pt x="2276" y="2364"/>
                </a:lnTo>
                <a:lnTo>
                  <a:pt x="800" y="494"/>
                </a:lnTo>
                <a:lnTo>
                  <a:pt x="795" y="499"/>
                </a:lnTo>
                <a:lnTo>
                  <a:pt x="795" y="504"/>
                </a:lnTo>
                <a:lnTo>
                  <a:pt x="795" y="499"/>
                </a:lnTo>
                <a:lnTo>
                  <a:pt x="800" y="499"/>
                </a:lnTo>
                <a:lnTo>
                  <a:pt x="805" y="499"/>
                </a:lnTo>
                <a:lnTo>
                  <a:pt x="805" y="494"/>
                </a:lnTo>
                <a:lnTo>
                  <a:pt x="805" y="489"/>
                </a:lnTo>
                <a:lnTo>
                  <a:pt x="800" y="494"/>
                </a:lnTo>
                <a:lnTo>
                  <a:pt x="2276" y="2364"/>
                </a:lnTo>
                <a:lnTo>
                  <a:pt x="800" y="416"/>
                </a:lnTo>
                <a:lnTo>
                  <a:pt x="795" y="421"/>
                </a:lnTo>
                <a:lnTo>
                  <a:pt x="805" y="416"/>
                </a:lnTo>
                <a:lnTo>
                  <a:pt x="805" y="411"/>
                </a:lnTo>
                <a:lnTo>
                  <a:pt x="800" y="416"/>
                </a:lnTo>
                <a:lnTo>
                  <a:pt x="2276" y="2364"/>
                </a:lnTo>
                <a:lnTo>
                  <a:pt x="800" y="582"/>
                </a:lnTo>
                <a:lnTo>
                  <a:pt x="800" y="577"/>
                </a:lnTo>
                <a:lnTo>
                  <a:pt x="795" y="582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800" y="582"/>
                </a:lnTo>
                <a:lnTo>
                  <a:pt x="2276" y="2364"/>
                </a:lnTo>
                <a:lnTo>
                  <a:pt x="795" y="587"/>
                </a:lnTo>
                <a:lnTo>
                  <a:pt x="795" y="582"/>
                </a:lnTo>
                <a:lnTo>
                  <a:pt x="800" y="582"/>
                </a:lnTo>
                <a:lnTo>
                  <a:pt x="795" y="587"/>
                </a:lnTo>
                <a:lnTo>
                  <a:pt x="2276" y="2364"/>
                </a:lnTo>
                <a:lnTo>
                  <a:pt x="483" y="1299"/>
                </a:lnTo>
                <a:lnTo>
                  <a:pt x="489" y="1294"/>
                </a:lnTo>
                <a:lnTo>
                  <a:pt x="489" y="1289"/>
                </a:lnTo>
                <a:lnTo>
                  <a:pt x="483" y="1289"/>
                </a:lnTo>
                <a:lnTo>
                  <a:pt x="478" y="1294"/>
                </a:lnTo>
                <a:lnTo>
                  <a:pt x="473" y="1299"/>
                </a:lnTo>
                <a:lnTo>
                  <a:pt x="478" y="1294"/>
                </a:lnTo>
                <a:lnTo>
                  <a:pt x="478" y="1299"/>
                </a:lnTo>
                <a:lnTo>
                  <a:pt x="483" y="1294"/>
                </a:lnTo>
                <a:lnTo>
                  <a:pt x="483" y="1299"/>
                </a:lnTo>
                <a:lnTo>
                  <a:pt x="2276" y="2364"/>
                </a:lnTo>
                <a:lnTo>
                  <a:pt x="468" y="1278"/>
                </a:lnTo>
                <a:lnTo>
                  <a:pt x="468" y="1273"/>
                </a:lnTo>
                <a:lnTo>
                  <a:pt x="473" y="1273"/>
                </a:lnTo>
                <a:lnTo>
                  <a:pt x="473" y="1268"/>
                </a:lnTo>
                <a:lnTo>
                  <a:pt x="468" y="1263"/>
                </a:lnTo>
                <a:lnTo>
                  <a:pt x="457" y="1268"/>
                </a:lnTo>
                <a:lnTo>
                  <a:pt x="452" y="1273"/>
                </a:lnTo>
                <a:lnTo>
                  <a:pt x="452" y="1278"/>
                </a:lnTo>
                <a:lnTo>
                  <a:pt x="447" y="1283"/>
                </a:lnTo>
                <a:lnTo>
                  <a:pt x="452" y="1283"/>
                </a:lnTo>
                <a:lnTo>
                  <a:pt x="457" y="1283"/>
                </a:lnTo>
                <a:lnTo>
                  <a:pt x="457" y="1289"/>
                </a:lnTo>
                <a:lnTo>
                  <a:pt x="463" y="1289"/>
                </a:lnTo>
                <a:lnTo>
                  <a:pt x="468" y="1283"/>
                </a:lnTo>
                <a:lnTo>
                  <a:pt x="468" y="1278"/>
                </a:lnTo>
                <a:lnTo>
                  <a:pt x="2276" y="2364"/>
                </a:lnTo>
                <a:lnTo>
                  <a:pt x="515" y="1242"/>
                </a:lnTo>
                <a:lnTo>
                  <a:pt x="525" y="1237"/>
                </a:lnTo>
                <a:lnTo>
                  <a:pt x="530" y="1231"/>
                </a:lnTo>
                <a:lnTo>
                  <a:pt x="530" y="1226"/>
                </a:lnTo>
                <a:lnTo>
                  <a:pt x="515" y="1231"/>
                </a:lnTo>
                <a:lnTo>
                  <a:pt x="504" y="1242"/>
                </a:lnTo>
                <a:lnTo>
                  <a:pt x="509" y="1242"/>
                </a:lnTo>
                <a:lnTo>
                  <a:pt x="504" y="1247"/>
                </a:lnTo>
                <a:lnTo>
                  <a:pt x="515" y="1242"/>
                </a:lnTo>
                <a:lnTo>
                  <a:pt x="2276" y="2364"/>
                </a:lnTo>
                <a:lnTo>
                  <a:pt x="457" y="1372"/>
                </a:lnTo>
                <a:lnTo>
                  <a:pt x="463" y="1372"/>
                </a:lnTo>
                <a:lnTo>
                  <a:pt x="463" y="1366"/>
                </a:lnTo>
                <a:lnTo>
                  <a:pt x="457" y="1372"/>
                </a:lnTo>
                <a:lnTo>
                  <a:pt x="2276" y="2364"/>
                </a:lnTo>
                <a:lnTo>
                  <a:pt x="494" y="1330"/>
                </a:lnTo>
                <a:lnTo>
                  <a:pt x="499" y="1325"/>
                </a:lnTo>
                <a:lnTo>
                  <a:pt x="483" y="1335"/>
                </a:lnTo>
                <a:lnTo>
                  <a:pt x="483" y="1330"/>
                </a:lnTo>
                <a:lnTo>
                  <a:pt x="489" y="1330"/>
                </a:lnTo>
                <a:lnTo>
                  <a:pt x="483" y="1335"/>
                </a:lnTo>
                <a:lnTo>
                  <a:pt x="494" y="1330"/>
                </a:lnTo>
                <a:lnTo>
                  <a:pt x="2276" y="2364"/>
                </a:lnTo>
                <a:lnTo>
                  <a:pt x="437" y="1133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7" y="1133"/>
                </a:lnTo>
                <a:lnTo>
                  <a:pt x="2276" y="2364"/>
                </a:lnTo>
                <a:lnTo>
                  <a:pt x="457" y="1257"/>
                </a:lnTo>
                <a:lnTo>
                  <a:pt x="463" y="1257"/>
                </a:lnTo>
                <a:lnTo>
                  <a:pt x="463" y="1252"/>
                </a:lnTo>
                <a:lnTo>
                  <a:pt x="457" y="1252"/>
                </a:lnTo>
                <a:lnTo>
                  <a:pt x="457" y="1257"/>
                </a:lnTo>
                <a:lnTo>
                  <a:pt x="457" y="1252"/>
                </a:lnTo>
                <a:lnTo>
                  <a:pt x="457" y="1257"/>
                </a:lnTo>
                <a:lnTo>
                  <a:pt x="2276" y="2364"/>
                </a:lnTo>
                <a:lnTo>
                  <a:pt x="473" y="1283"/>
                </a:lnTo>
                <a:lnTo>
                  <a:pt x="478" y="1283"/>
                </a:lnTo>
                <a:lnTo>
                  <a:pt x="483" y="1278"/>
                </a:lnTo>
                <a:lnTo>
                  <a:pt x="483" y="1273"/>
                </a:lnTo>
                <a:lnTo>
                  <a:pt x="478" y="1273"/>
                </a:lnTo>
                <a:lnTo>
                  <a:pt x="468" y="1283"/>
                </a:lnTo>
                <a:lnTo>
                  <a:pt x="473" y="1283"/>
                </a:lnTo>
                <a:lnTo>
                  <a:pt x="2276" y="2364"/>
                </a:lnTo>
                <a:lnTo>
                  <a:pt x="416" y="1315"/>
                </a:lnTo>
                <a:lnTo>
                  <a:pt x="411" y="1315"/>
                </a:lnTo>
                <a:lnTo>
                  <a:pt x="411" y="1320"/>
                </a:lnTo>
                <a:lnTo>
                  <a:pt x="416" y="1315"/>
                </a:lnTo>
                <a:lnTo>
                  <a:pt x="2276" y="2364"/>
                </a:lnTo>
                <a:lnTo>
                  <a:pt x="499" y="1346"/>
                </a:lnTo>
                <a:lnTo>
                  <a:pt x="504" y="1346"/>
                </a:lnTo>
                <a:lnTo>
                  <a:pt x="499" y="1341"/>
                </a:lnTo>
                <a:lnTo>
                  <a:pt x="494" y="1346"/>
                </a:lnTo>
                <a:lnTo>
                  <a:pt x="499" y="1346"/>
                </a:lnTo>
                <a:lnTo>
                  <a:pt x="2276" y="2364"/>
                </a:lnTo>
                <a:lnTo>
                  <a:pt x="587" y="1221"/>
                </a:lnTo>
                <a:lnTo>
                  <a:pt x="598" y="1221"/>
                </a:lnTo>
                <a:lnTo>
                  <a:pt x="603" y="1211"/>
                </a:lnTo>
                <a:lnTo>
                  <a:pt x="598" y="1211"/>
                </a:lnTo>
                <a:lnTo>
                  <a:pt x="592" y="1221"/>
                </a:lnTo>
                <a:lnTo>
                  <a:pt x="587" y="1221"/>
                </a:lnTo>
                <a:lnTo>
                  <a:pt x="2276" y="2364"/>
                </a:lnTo>
                <a:lnTo>
                  <a:pt x="187" y="1335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8" y="1335"/>
                </a:lnTo>
                <a:lnTo>
                  <a:pt x="198" y="1341"/>
                </a:lnTo>
                <a:lnTo>
                  <a:pt x="198" y="1335"/>
                </a:lnTo>
                <a:lnTo>
                  <a:pt x="203" y="1335"/>
                </a:lnTo>
                <a:lnTo>
                  <a:pt x="208" y="1335"/>
                </a:lnTo>
                <a:lnTo>
                  <a:pt x="208" y="1325"/>
                </a:lnTo>
                <a:lnTo>
                  <a:pt x="213" y="1330"/>
                </a:lnTo>
                <a:lnTo>
                  <a:pt x="208" y="1325"/>
                </a:lnTo>
                <a:lnTo>
                  <a:pt x="213" y="1325"/>
                </a:lnTo>
                <a:lnTo>
                  <a:pt x="213" y="1320"/>
                </a:lnTo>
                <a:lnTo>
                  <a:pt x="208" y="1320"/>
                </a:lnTo>
                <a:lnTo>
                  <a:pt x="213" y="1320"/>
                </a:lnTo>
                <a:lnTo>
                  <a:pt x="208" y="1320"/>
                </a:lnTo>
                <a:lnTo>
                  <a:pt x="208" y="1315"/>
                </a:lnTo>
                <a:lnTo>
                  <a:pt x="203" y="1315"/>
                </a:lnTo>
                <a:lnTo>
                  <a:pt x="198" y="1315"/>
                </a:lnTo>
                <a:lnTo>
                  <a:pt x="198" y="1320"/>
                </a:lnTo>
                <a:lnTo>
                  <a:pt x="198" y="1315"/>
                </a:lnTo>
                <a:lnTo>
                  <a:pt x="192" y="1320"/>
                </a:lnTo>
                <a:lnTo>
                  <a:pt x="187" y="1320"/>
                </a:lnTo>
                <a:lnTo>
                  <a:pt x="187" y="1325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5"/>
                </a:lnTo>
                <a:lnTo>
                  <a:pt x="182" y="1335"/>
                </a:lnTo>
                <a:lnTo>
                  <a:pt x="187" y="1335"/>
                </a:lnTo>
                <a:lnTo>
                  <a:pt x="2276" y="2364"/>
                </a:lnTo>
                <a:lnTo>
                  <a:pt x="613" y="1148"/>
                </a:lnTo>
                <a:lnTo>
                  <a:pt x="608" y="1148"/>
                </a:lnTo>
                <a:lnTo>
                  <a:pt x="608" y="1153"/>
                </a:lnTo>
                <a:lnTo>
                  <a:pt x="613" y="1148"/>
                </a:lnTo>
                <a:lnTo>
                  <a:pt x="2276" y="2364"/>
                </a:lnTo>
                <a:lnTo>
                  <a:pt x="530" y="1252"/>
                </a:lnTo>
                <a:lnTo>
                  <a:pt x="535" y="1252"/>
                </a:lnTo>
                <a:lnTo>
                  <a:pt x="541" y="1247"/>
                </a:lnTo>
                <a:lnTo>
                  <a:pt x="541" y="1242"/>
                </a:lnTo>
                <a:lnTo>
                  <a:pt x="530" y="1252"/>
                </a:lnTo>
                <a:lnTo>
                  <a:pt x="2276" y="2364"/>
                </a:lnTo>
                <a:lnTo>
                  <a:pt x="805" y="655"/>
                </a:lnTo>
                <a:lnTo>
                  <a:pt x="800" y="660"/>
                </a:lnTo>
                <a:lnTo>
                  <a:pt x="800" y="655"/>
                </a:lnTo>
                <a:lnTo>
                  <a:pt x="805" y="655"/>
                </a:lnTo>
                <a:lnTo>
                  <a:pt x="2276" y="2364"/>
                </a:lnTo>
                <a:lnTo>
                  <a:pt x="629" y="1128"/>
                </a:lnTo>
                <a:lnTo>
                  <a:pt x="624" y="1128"/>
                </a:lnTo>
                <a:lnTo>
                  <a:pt x="624" y="1133"/>
                </a:lnTo>
                <a:lnTo>
                  <a:pt x="629" y="1128"/>
                </a:lnTo>
                <a:lnTo>
                  <a:pt x="2276" y="2364"/>
                </a:lnTo>
                <a:lnTo>
                  <a:pt x="733" y="1133"/>
                </a:lnTo>
                <a:lnTo>
                  <a:pt x="738" y="1128"/>
                </a:lnTo>
                <a:lnTo>
                  <a:pt x="733" y="1128"/>
                </a:lnTo>
                <a:lnTo>
                  <a:pt x="728" y="1133"/>
                </a:lnTo>
                <a:lnTo>
                  <a:pt x="733" y="1133"/>
                </a:lnTo>
                <a:lnTo>
                  <a:pt x="2276" y="2364"/>
                </a:lnTo>
                <a:lnTo>
                  <a:pt x="608" y="1195"/>
                </a:lnTo>
                <a:lnTo>
                  <a:pt x="603" y="1200"/>
                </a:lnTo>
                <a:lnTo>
                  <a:pt x="608" y="1200"/>
                </a:lnTo>
                <a:lnTo>
                  <a:pt x="603" y="1200"/>
                </a:lnTo>
                <a:lnTo>
                  <a:pt x="608" y="1195"/>
                </a:lnTo>
                <a:lnTo>
                  <a:pt x="2276" y="2364"/>
                </a:lnTo>
                <a:lnTo>
                  <a:pt x="582" y="1221"/>
                </a:lnTo>
                <a:lnTo>
                  <a:pt x="577" y="1221"/>
                </a:lnTo>
                <a:lnTo>
                  <a:pt x="566" y="1231"/>
                </a:lnTo>
                <a:lnTo>
                  <a:pt x="572" y="1231"/>
                </a:lnTo>
                <a:lnTo>
                  <a:pt x="582" y="1226"/>
                </a:lnTo>
                <a:lnTo>
                  <a:pt x="582" y="1221"/>
                </a:lnTo>
                <a:lnTo>
                  <a:pt x="2276" y="2364"/>
                </a:lnTo>
                <a:lnTo>
                  <a:pt x="629" y="1179"/>
                </a:lnTo>
                <a:lnTo>
                  <a:pt x="629" y="1174"/>
                </a:lnTo>
                <a:lnTo>
                  <a:pt x="618" y="1179"/>
                </a:lnTo>
                <a:lnTo>
                  <a:pt x="618" y="1185"/>
                </a:lnTo>
                <a:lnTo>
                  <a:pt x="624" y="1179"/>
                </a:lnTo>
                <a:lnTo>
                  <a:pt x="624" y="1185"/>
                </a:lnTo>
                <a:lnTo>
                  <a:pt x="624" y="1179"/>
                </a:lnTo>
                <a:lnTo>
                  <a:pt x="629" y="1179"/>
                </a:lnTo>
                <a:lnTo>
                  <a:pt x="2276" y="2364"/>
                </a:lnTo>
                <a:lnTo>
                  <a:pt x="3912" y="192"/>
                </a:lnTo>
                <a:lnTo>
                  <a:pt x="3912" y="187"/>
                </a:lnTo>
                <a:lnTo>
                  <a:pt x="3907" y="182"/>
                </a:lnTo>
                <a:lnTo>
                  <a:pt x="3902" y="182"/>
                </a:lnTo>
                <a:lnTo>
                  <a:pt x="3902" y="187"/>
                </a:lnTo>
                <a:lnTo>
                  <a:pt x="3907" y="192"/>
                </a:lnTo>
                <a:lnTo>
                  <a:pt x="3912" y="192"/>
                </a:lnTo>
                <a:lnTo>
                  <a:pt x="2276" y="2364"/>
                </a:lnTo>
                <a:lnTo>
                  <a:pt x="3886" y="130"/>
                </a:lnTo>
                <a:lnTo>
                  <a:pt x="3886" y="125"/>
                </a:lnTo>
                <a:lnTo>
                  <a:pt x="3881" y="130"/>
                </a:lnTo>
                <a:lnTo>
                  <a:pt x="3886" y="130"/>
                </a:lnTo>
                <a:lnTo>
                  <a:pt x="2276" y="2364"/>
                </a:lnTo>
                <a:lnTo>
                  <a:pt x="3860" y="109"/>
                </a:lnTo>
                <a:lnTo>
                  <a:pt x="3860" y="104"/>
                </a:lnTo>
                <a:lnTo>
                  <a:pt x="3865" y="104"/>
                </a:lnTo>
                <a:lnTo>
                  <a:pt x="3865" y="109"/>
                </a:lnTo>
                <a:lnTo>
                  <a:pt x="3865" y="114"/>
                </a:lnTo>
                <a:lnTo>
                  <a:pt x="3871" y="109"/>
                </a:lnTo>
                <a:lnTo>
                  <a:pt x="3871" y="114"/>
                </a:lnTo>
                <a:lnTo>
                  <a:pt x="3871" y="109"/>
                </a:lnTo>
                <a:lnTo>
                  <a:pt x="3876" y="109"/>
                </a:lnTo>
                <a:lnTo>
                  <a:pt x="3871" y="109"/>
                </a:lnTo>
                <a:lnTo>
                  <a:pt x="3876" y="104"/>
                </a:lnTo>
                <a:lnTo>
                  <a:pt x="3871" y="104"/>
                </a:lnTo>
                <a:lnTo>
                  <a:pt x="3865" y="99"/>
                </a:lnTo>
                <a:lnTo>
                  <a:pt x="3860" y="104"/>
                </a:lnTo>
                <a:lnTo>
                  <a:pt x="3855" y="104"/>
                </a:lnTo>
                <a:lnTo>
                  <a:pt x="3860" y="109"/>
                </a:lnTo>
                <a:lnTo>
                  <a:pt x="2276" y="2364"/>
                </a:lnTo>
                <a:lnTo>
                  <a:pt x="3840" y="89"/>
                </a:lnTo>
                <a:lnTo>
                  <a:pt x="3845" y="89"/>
                </a:lnTo>
                <a:lnTo>
                  <a:pt x="3845" y="83"/>
                </a:lnTo>
                <a:lnTo>
                  <a:pt x="3845" y="78"/>
                </a:lnTo>
                <a:lnTo>
                  <a:pt x="3840" y="78"/>
                </a:lnTo>
                <a:lnTo>
                  <a:pt x="3834" y="89"/>
                </a:lnTo>
                <a:lnTo>
                  <a:pt x="3840" y="89"/>
                </a:lnTo>
                <a:lnTo>
                  <a:pt x="2276" y="2364"/>
                </a:lnTo>
                <a:lnTo>
                  <a:pt x="3798" y="57"/>
                </a:lnTo>
                <a:lnTo>
                  <a:pt x="3803" y="52"/>
                </a:lnTo>
                <a:lnTo>
                  <a:pt x="3803" y="57"/>
                </a:lnTo>
                <a:lnTo>
                  <a:pt x="3808" y="52"/>
                </a:lnTo>
                <a:lnTo>
                  <a:pt x="3814" y="52"/>
                </a:lnTo>
                <a:lnTo>
                  <a:pt x="3814" y="47"/>
                </a:lnTo>
                <a:lnTo>
                  <a:pt x="3819" y="42"/>
                </a:lnTo>
                <a:lnTo>
                  <a:pt x="3814" y="42"/>
                </a:lnTo>
                <a:lnTo>
                  <a:pt x="3819" y="37"/>
                </a:lnTo>
                <a:lnTo>
                  <a:pt x="3814" y="37"/>
                </a:lnTo>
                <a:lnTo>
                  <a:pt x="3819" y="31"/>
                </a:lnTo>
                <a:lnTo>
                  <a:pt x="3814" y="37"/>
                </a:lnTo>
                <a:lnTo>
                  <a:pt x="3814" y="31"/>
                </a:lnTo>
                <a:lnTo>
                  <a:pt x="3808" y="37"/>
                </a:lnTo>
                <a:lnTo>
                  <a:pt x="3803" y="37"/>
                </a:lnTo>
                <a:lnTo>
                  <a:pt x="3803" y="42"/>
                </a:lnTo>
                <a:lnTo>
                  <a:pt x="3798" y="42"/>
                </a:lnTo>
                <a:lnTo>
                  <a:pt x="3798" y="47"/>
                </a:lnTo>
                <a:lnTo>
                  <a:pt x="3798" y="52"/>
                </a:lnTo>
                <a:lnTo>
                  <a:pt x="3798" y="57"/>
                </a:lnTo>
                <a:lnTo>
                  <a:pt x="2276" y="2364"/>
                </a:lnTo>
                <a:lnTo>
                  <a:pt x="3829" y="156"/>
                </a:lnTo>
                <a:lnTo>
                  <a:pt x="3829" y="151"/>
                </a:lnTo>
                <a:lnTo>
                  <a:pt x="3834" y="151"/>
                </a:lnTo>
                <a:lnTo>
                  <a:pt x="3829" y="146"/>
                </a:lnTo>
                <a:lnTo>
                  <a:pt x="3834" y="146"/>
                </a:lnTo>
                <a:lnTo>
                  <a:pt x="3829" y="146"/>
                </a:lnTo>
                <a:lnTo>
                  <a:pt x="3829" y="140"/>
                </a:lnTo>
                <a:lnTo>
                  <a:pt x="3824" y="146"/>
                </a:lnTo>
                <a:lnTo>
                  <a:pt x="3824" y="151"/>
                </a:lnTo>
                <a:lnTo>
                  <a:pt x="3829" y="151"/>
                </a:lnTo>
                <a:lnTo>
                  <a:pt x="3829" y="156"/>
                </a:lnTo>
                <a:lnTo>
                  <a:pt x="2276" y="2364"/>
                </a:lnTo>
                <a:lnTo>
                  <a:pt x="3969" y="94"/>
                </a:lnTo>
                <a:lnTo>
                  <a:pt x="3969" y="89"/>
                </a:lnTo>
                <a:lnTo>
                  <a:pt x="3975" y="89"/>
                </a:lnTo>
                <a:lnTo>
                  <a:pt x="3969" y="89"/>
                </a:lnTo>
                <a:lnTo>
                  <a:pt x="3969" y="94"/>
                </a:lnTo>
                <a:lnTo>
                  <a:pt x="2276" y="2364"/>
                </a:lnTo>
                <a:lnTo>
                  <a:pt x="4333" y="2094"/>
                </a:lnTo>
                <a:lnTo>
                  <a:pt x="4338" y="2094"/>
                </a:lnTo>
                <a:lnTo>
                  <a:pt x="4343" y="2094"/>
                </a:lnTo>
                <a:lnTo>
                  <a:pt x="4343" y="2099"/>
                </a:lnTo>
                <a:lnTo>
                  <a:pt x="4349" y="2104"/>
                </a:lnTo>
                <a:lnTo>
                  <a:pt x="4354" y="2104"/>
                </a:lnTo>
                <a:lnTo>
                  <a:pt x="4359" y="2104"/>
                </a:lnTo>
                <a:lnTo>
                  <a:pt x="4354" y="2099"/>
                </a:lnTo>
                <a:lnTo>
                  <a:pt x="4359" y="2094"/>
                </a:lnTo>
                <a:lnTo>
                  <a:pt x="4364" y="2094"/>
                </a:lnTo>
                <a:lnTo>
                  <a:pt x="4354" y="2089"/>
                </a:lnTo>
                <a:lnTo>
                  <a:pt x="4359" y="2089"/>
                </a:lnTo>
                <a:lnTo>
                  <a:pt x="4364" y="2083"/>
                </a:lnTo>
                <a:lnTo>
                  <a:pt x="4364" y="2078"/>
                </a:lnTo>
                <a:lnTo>
                  <a:pt x="4354" y="2089"/>
                </a:lnTo>
                <a:lnTo>
                  <a:pt x="4349" y="2083"/>
                </a:lnTo>
                <a:lnTo>
                  <a:pt x="4349" y="2078"/>
                </a:lnTo>
                <a:lnTo>
                  <a:pt x="4349" y="2083"/>
                </a:lnTo>
                <a:lnTo>
                  <a:pt x="4343" y="2083"/>
                </a:lnTo>
                <a:lnTo>
                  <a:pt x="4343" y="2089"/>
                </a:lnTo>
                <a:lnTo>
                  <a:pt x="4333" y="2094"/>
                </a:lnTo>
                <a:lnTo>
                  <a:pt x="2276" y="2364"/>
                </a:lnTo>
                <a:lnTo>
                  <a:pt x="4369" y="2115"/>
                </a:lnTo>
                <a:lnTo>
                  <a:pt x="4364" y="2120"/>
                </a:lnTo>
                <a:lnTo>
                  <a:pt x="4354" y="2130"/>
                </a:lnTo>
                <a:lnTo>
                  <a:pt x="4354" y="2135"/>
                </a:lnTo>
                <a:lnTo>
                  <a:pt x="4354" y="2141"/>
                </a:lnTo>
                <a:lnTo>
                  <a:pt x="4338" y="2146"/>
                </a:lnTo>
                <a:lnTo>
                  <a:pt x="4349" y="2146"/>
                </a:lnTo>
                <a:lnTo>
                  <a:pt x="4354" y="2146"/>
                </a:lnTo>
                <a:lnTo>
                  <a:pt x="4354" y="2156"/>
                </a:lnTo>
                <a:lnTo>
                  <a:pt x="4359" y="2167"/>
                </a:lnTo>
                <a:lnTo>
                  <a:pt x="4364" y="2167"/>
                </a:lnTo>
                <a:lnTo>
                  <a:pt x="4364" y="2161"/>
                </a:lnTo>
                <a:lnTo>
                  <a:pt x="4369" y="2172"/>
                </a:lnTo>
                <a:lnTo>
                  <a:pt x="4380" y="2182"/>
                </a:lnTo>
                <a:lnTo>
                  <a:pt x="4385" y="2182"/>
                </a:lnTo>
                <a:lnTo>
                  <a:pt x="4395" y="2172"/>
                </a:lnTo>
                <a:lnTo>
                  <a:pt x="4390" y="2167"/>
                </a:lnTo>
                <a:lnTo>
                  <a:pt x="4385" y="2156"/>
                </a:lnTo>
                <a:lnTo>
                  <a:pt x="4385" y="2151"/>
                </a:lnTo>
                <a:lnTo>
                  <a:pt x="4390" y="2151"/>
                </a:lnTo>
                <a:lnTo>
                  <a:pt x="4395" y="2151"/>
                </a:lnTo>
                <a:lnTo>
                  <a:pt x="4395" y="2141"/>
                </a:lnTo>
                <a:lnTo>
                  <a:pt x="4385" y="2141"/>
                </a:lnTo>
                <a:lnTo>
                  <a:pt x="4390" y="2130"/>
                </a:lnTo>
                <a:lnTo>
                  <a:pt x="4395" y="2130"/>
                </a:lnTo>
                <a:lnTo>
                  <a:pt x="4395" y="2120"/>
                </a:lnTo>
                <a:lnTo>
                  <a:pt x="4375" y="2130"/>
                </a:lnTo>
                <a:lnTo>
                  <a:pt x="4375" y="2120"/>
                </a:lnTo>
                <a:lnTo>
                  <a:pt x="4375" y="2115"/>
                </a:lnTo>
                <a:lnTo>
                  <a:pt x="4369" y="2115"/>
                </a:lnTo>
                <a:lnTo>
                  <a:pt x="2276" y="2364"/>
                </a:lnTo>
                <a:lnTo>
                  <a:pt x="3315" y="899"/>
                </a:lnTo>
                <a:lnTo>
                  <a:pt x="3315" y="878"/>
                </a:lnTo>
                <a:lnTo>
                  <a:pt x="3310" y="857"/>
                </a:lnTo>
                <a:lnTo>
                  <a:pt x="3299" y="852"/>
                </a:lnTo>
                <a:lnTo>
                  <a:pt x="3284" y="842"/>
                </a:lnTo>
                <a:lnTo>
                  <a:pt x="3289" y="857"/>
                </a:lnTo>
                <a:lnTo>
                  <a:pt x="3294" y="889"/>
                </a:lnTo>
                <a:lnTo>
                  <a:pt x="3299" y="899"/>
                </a:lnTo>
                <a:lnTo>
                  <a:pt x="3304" y="904"/>
                </a:lnTo>
                <a:lnTo>
                  <a:pt x="3315" y="904"/>
                </a:lnTo>
                <a:lnTo>
                  <a:pt x="3315" y="899"/>
                </a:lnTo>
                <a:lnTo>
                  <a:pt x="2276" y="2364"/>
                </a:lnTo>
                <a:lnTo>
                  <a:pt x="3200" y="977"/>
                </a:lnTo>
                <a:lnTo>
                  <a:pt x="3206" y="992"/>
                </a:lnTo>
                <a:lnTo>
                  <a:pt x="3211" y="1003"/>
                </a:lnTo>
                <a:lnTo>
                  <a:pt x="3216" y="998"/>
                </a:lnTo>
                <a:lnTo>
                  <a:pt x="3226" y="972"/>
                </a:lnTo>
                <a:lnTo>
                  <a:pt x="3226" y="961"/>
                </a:lnTo>
                <a:lnTo>
                  <a:pt x="3206" y="946"/>
                </a:lnTo>
                <a:lnTo>
                  <a:pt x="3195" y="946"/>
                </a:lnTo>
                <a:lnTo>
                  <a:pt x="3190" y="946"/>
                </a:lnTo>
                <a:lnTo>
                  <a:pt x="3190" y="961"/>
                </a:lnTo>
                <a:lnTo>
                  <a:pt x="3200" y="977"/>
                </a:lnTo>
                <a:lnTo>
                  <a:pt x="2276" y="2364"/>
                </a:lnTo>
                <a:lnTo>
                  <a:pt x="3190" y="847"/>
                </a:lnTo>
                <a:lnTo>
                  <a:pt x="3195" y="857"/>
                </a:lnTo>
                <a:lnTo>
                  <a:pt x="3200" y="857"/>
                </a:lnTo>
                <a:lnTo>
                  <a:pt x="3200" y="852"/>
                </a:lnTo>
                <a:lnTo>
                  <a:pt x="3200" y="837"/>
                </a:lnTo>
                <a:lnTo>
                  <a:pt x="3195" y="831"/>
                </a:lnTo>
                <a:lnTo>
                  <a:pt x="3190" y="837"/>
                </a:lnTo>
                <a:lnTo>
                  <a:pt x="3185" y="842"/>
                </a:lnTo>
                <a:lnTo>
                  <a:pt x="3190" y="847"/>
                </a:lnTo>
                <a:lnTo>
                  <a:pt x="2276" y="2364"/>
                </a:lnTo>
                <a:lnTo>
                  <a:pt x="4369" y="2244"/>
                </a:lnTo>
                <a:lnTo>
                  <a:pt x="4364" y="2239"/>
                </a:lnTo>
                <a:lnTo>
                  <a:pt x="4359" y="2244"/>
                </a:lnTo>
                <a:lnTo>
                  <a:pt x="4354" y="2276"/>
                </a:lnTo>
                <a:lnTo>
                  <a:pt x="4349" y="2354"/>
                </a:lnTo>
                <a:lnTo>
                  <a:pt x="4349" y="2359"/>
                </a:lnTo>
                <a:lnTo>
                  <a:pt x="4354" y="2359"/>
                </a:lnTo>
                <a:lnTo>
                  <a:pt x="4369" y="2338"/>
                </a:lnTo>
                <a:lnTo>
                  <a:pt x="4375" y="2333"/>
                </a:lnTo>
                <a:lnTo>
                  <a:pt x="4375" y="2328"/>
                </a:lnTo>
                <a:lnTo>
                  <a:pt x="4369" y="2322"/>
                </a:lnTo>
                <a:lnTo>
                  <a:pt x="4369" y="2307"/>
                </a:lnTo>
                <a:lnTo>
                  <a:pt x="4369" y="2276"/>
                </a:lnTo>
                <a:lnTo>
                  <a:pt x="4369" y="2244"/>
                </a:lnTo>
                <a:lnTo>
                  <a:pt x="2276" y="2364"/>
                </a:lnTo>
                <a:lnTo>
                  <a:pt x="4385" y="1824"/>
                </a:lnTo>
                <a:lnTo>
                  <a:pt x="4380" y="1813"/>
                </a:lnTo>
                <a:lnTo>
                  <a:pt x="4380" y="1818"/>
                </a:lnTo>
                <a:lnTo>
                  <a:pt x="4369" y="1824"/>
                </a:lnTo>
                <a:lnTo>
                  <a:pt x="4369" y="1834"/>
                </a:lnTo>
                <a:lnTo>
                  <a:pt x="4375" y="1839"/>
                </a:lnTo>
                <a:lnTo>
                  <a:pt x="4390" y="1855"/>
                </a:lnTo>
                <a:lnTo>
                  <a:pt x="4395" y="1855"/>
                </a:lnTo>
                <a:lnTo>
                  <a:pt x="4395" y="1850"/>
                </a:lnTo>
                <a:lnTo>
                  <a:pt x="4380" y="1834"/>
                </a:lnTo>
                <a:lnTo>
                  <a:pt x="4375" y="1829"/>
                </a:lnTo>
                <a:lnTo>
                  <a:pt x="4380" y="1829"/>
                </a:lnTo>
                <a:lnTo>
                  <a:pt x="4385" y="1824"/>
                </a:lnTo>
                <a:lnTo>
                  <a:pt x="2276" y="2364"/>
                </a:lnTo>
                <a:lnTo>
                  <a:pt x="4380" y="385"/>
                </a:lnTo>
                <a:lnTo>
                  <a:pt x="4375" y="395"/>
                </a:lnTo>
                <a:lnTo>
                  <a:pt x="4380" y="405"/>
                </a:lnTo>
                <a:lnTo>
                  <a:pt x="4395" y="411"/>
                </a:lnTo>
                <a:lnTo>
                  <a:pt x="4395" y="353"/>
                </a:lnTo>
                <a:lnTo>
                  <a:pt x="4385" y="369"/>
                </a:lnTo>
                <a:lnTo>
                  <a:pt x="4380" y="385"/>
                </a:lnTo>
                <a:lnTo>
                  <a:pt x="2276" y="2364"/>
                </a:lnTo>
                <a:lnTo>
                  <a:pt x="4395" y="1434"/>
                </a:lnTo>
                <a:lnTo>
                  <a:pt x="4395" y="1424"/>
                </a:lnTo>
                <a:lnTo>
                  <a:pt x="4390" y="1424"/>
                </a:lnTo>
                <a:lnTo>
                  <a:pt x="4395" y="1434"/>
                </a:lnTo>
                <a:lnTo>
                  <a:pt x="2276" y="2364"/>
                </a:lnTo>
                <a:lnTo>
                  <a:pt x="3206" y="868"/>
                </a:lnTo>
                <a:lnTo>
                  <a:pt x="3216" y="868"/>
                </a:lnTo>
                <a:lnTo>
                  <a:pt x="3221" y="868"/>
                </a:lnTo>
                <a:lnTo>
                  <a:pt x="3216" y="863"/>
                </a:lnTo>
                <a:lnTo>
                  <a:pt x="3211" y="863"/>
                </a:lnTo>
                <a:lnTo>
                  <a:pt x="3221" y="857"/>
                </a:lnTo>
                <a:lnTo>
                  <a:pt x="3226" y="857"/>
                </a:lnTo>
                <a:lnTo>
                  <a:pt x="3221" y="852"/>
                </a:lnTo>
                <a:lnTo>
                  <a:pt x="3216" y="852"/>
                </a:lnTo>
                <a:lnTo>
                  <a:pt x="3216" y="847"/>
                </a:lnTo>
                <a:lnTo>
                  <a:pt x="3211" y="847"/>
                </a:lnTo>
                <a:lnTo>
                  <a:pt x="3211" y="852"/>
                </a:lnTo>
                <a:lnTo>
                  <a:pt x="3211" y="857"/>
                </a:lnTo>
                <a:lnTo>
                  <a:pt x="3206" y="863"/>
                </a:lnTo>
                <a:lnTo>
                  <a:pt x="3206" y="868"/>
                </a:lnTo>
                <a:lnTo>
                  <a:pt x="2276" y="2364"/>
                </a:lnTo>
                <a:lnTo>
                  <a:pt x="4375" y="1107"/>
                </a:lnTo>
                <a:lnTo>
                  <a:pt x="4380" y="1117"/>
                </a:lnTo>
                <a:lnTo>
                  <a:pt x="4390" y="1133"/>
                </a:lnTo>
                <a:lnTo>
                  <a:pt x="4390" y="1153"/>
                </a:lnTo>
                <a:lnTo>
                  <a:pt x="4375" y="1153"/>
                </a:lnTo>
                <a:lnTo>
                  <a:pt x="4369" y="1159"/>
                </a:lnTo>
                <a:lnTo>
                  <a:pt x="4375" y="1179"/>
                </a:lnTo>
                <a:lnTo>
                  <a:pt x="4380" y="1190"/>
                </a:lnTo>
                <a:lnTo>
                  <a:pt x="4395" y="1190"/>
                </a:lnTo>
                <a:lnTo>
                  <a:pt x="4395" y="1081"/>
                </a:lnTo>
                <a:lnTo>
                  <a:pt x="4375" y="1091"/>
                </a:lnTo>
                <a:lnTo>
                  <a:pt x="4369" y="1096"/>
                </a:lnTo>
                <a:lnTo>
                  <a:pt x="4375" y="1107"/>
                </a:lnTo>
                <a:lnTo>
                  <a:pt x="2276" y="2364"/>
                </a:lnTo>
                <a:lnTo>
                  <a:pt x="4390" y="2276"/>
                </a:lnTo>
                <a:lnTo>
                  <a:pt x="4395" y="2276"/>
                </a:lnTo>
                <a:lnTo>
                  <a:pt x="4395" y="2250"/>
                </a:lnTo>
                <a:lnTo>
                  <a:pt x="4385" y="2255"/>
                </a:lnTo>
                <a:lnTo>
                  <a:pt x="4380" y="2265"/>
                </a:lnTo>
                <a:lnTo>
                  <a:pt x="4385" y="2276"/>
                </a:lnTo>
                <a:lnTo>
                  <a:pt x="4385" y="2281"/>
                </a:lnTo>
                <a:lnTo>
                  <a:pt x="4390" y="2276"/>
                </a:lnTo>
                <a:lnTo>
                  <a:pt x="2276" y="2364"/>
                </a:lnTo>
                <a:lnTo>
                  <a:pt x="4177" y="1086"/>
                </a:lnTo>
                <a:lnTo>
                  <a:pt x="4177" y="1107"/>
                </a:lnTo>
                <a:lnTo>
                  <a:pt x="4182" y="1091"/>
                </a:lnTo>
                <a:lnTo>
                  <a:pt x="4177" y="1086"/>
                </a:lnTo>
                <a:lnTo>
                  <a:pt x="2276" y="2364"/>
                </a:lnTo>
                <a:lnTo>
                  <a:pt x="4240" y="972"/>
                </a:lnTo>
                <a:lnTo>
                  <a:pt x="4229" y="966"/>
                </a:lnTo>
                <a:lnTo>
                  <a:pt x="4229" y="972"/>
                </a:lnTo>
                <a:lnTo>
                  <a:pt x="4234" y="982"/>
                </a:lnTo>
                <a:lnTo>
                  <a:pt x="4234" y="987"/>
                </a:lnTo>
                <a:lnTo>
                  <a:pt x="4240" y="998"/>
                </a:lnTo>
                <a:lnTo>
                  <a:pt x="4240" y="1008"/>
                </a:lnTo>
                <a:lnTo>
                  <a:pt x="4240" y="1013"/>
                </a:lnTo>
                <a:lnTo>
                  <a:pt x="4240" y="1018"/>
                </a:lnTo>
                <a:lnTo>
                  <a:pt x="4240" y="1013"/>
                </a:lnTo>
                <a:lnTo>
                  <a:pt x="4240" y="972"/>
                </a:lnTo>
                <a:lnTo>
                  <a:pt x="2276" y="2364"/>
                </a:lnTo>
                <a:lnTo>
                  <a:pt x="4224" y="998"/>
                </a:lnTo>
                <a:lnTo>
                  <a:pt x="4219" y="1013"/>
                </a:lnTo>
                <a:lnTo>
                  <a:pt x="4214" y="1070"/>
                </a:lnTo>
                <a:lnTo>
                  <a:pt x="4214" y="1086"/>
                </a:lnTo>
                <a:lnTo>
                  <a:pt x="4219" y="1086"/>
                </a:lnTo>
                <a:lnTo>
                  <a:pt x="4224" y="998"/>
                </a:lnTo>
                <a:lnTo>
                  <a:pt x="2276" y="2364"/>
                </a:lnTo>
                <a:lnTo>
                  <a:pt x="4234" y="1065"/>
                </a:lnTo>
                <a:lnTo>
                  <a:pt x="4240" y="1055"/>
                </a:lnTo>
                <a:lnTo>
                  <a:pt x="4234" y="1024"/>
                </a:lnTo>
                <a:lnTo>
                  <a:pt x="4234" y="1018"/>
                </a:lnTo>
                <a:lnTo>
                  <a:pt x="4229" y="1039"/>
                </a:lnTo>
                <a:lnTo>
                  <a:pt x="4219" y="1070"/>
                </a:lnTo>
                <a:lnTo>
                  <a:pt x="4219" y="1086"/>
                </a:lnTo>
                <a:lnTo>
                  <a:pt x="4229" y="1081"/>
                </a:lnTo>
                <a:lnTo>
                  <a:pt x="4229" y="1091"/>
                </a:lnTo>
                <a:lnTo>
                  <a:pt x="4229" y="1102"/>
                </a:lnTo>
                <a:lnTo>
                  <a:pt x="4229" y="1096"/>
                </a:lnTo>
                <a:lnTo>
                  <a:pt x="4234" y="1065"/>
                </a:lnTo>
                <a:lnTo>
                  <a:pt x="2276" y="2364"/>
                </a:lnTo>
                <a:lnTo>
                  <a:pt x="4156" y="1003"/>
                </a:lnTo>
                <a:lnTo>
                  <a:pt x="4162" y="1013"/>
                </a:lnTo>
                <a:lnTo>
                  <a:pt x="4162" y="1003"/>
                </a:lnTo>
                <a:lnTo>
                  <a:pt x="4162" y="998"/>
                </a:lnTo>
                <a:lnTo>
                  <a:pt x="4156" y="1003"/>
                </a:lnTo>
                <a:lnTo>
                  <a:pt x="2276" y="2364"/>
                </a:lnTo>
                <a:lnTo>
                  <a:pt x="4203" y="1138"/>
                </a:lnTo>
                <a:lnTo>
                  <a:pt x="4214" y="1190"/>
                </a:lnTo>
                <a:lnTo>
                  <a:pt x="4214" y="1185"/>
                </a:lnTo>
                <a:lnTo>
                  <a:pt x="4203" y="1122"/>
                </a:lnTo>
                <a:lnTo>
                  <a:pt x="4203" y="1138"/>
                </a:lnTo>
                <a:lnTo>
                  <a:pt x="2276" y="2364"/>
                </a:lnTo>
                <a:lnTo>
                  <a:pt x="4167" y="1159"/>
                </a:lnTo>
                <a:lnTo>
                  <a:pt x="4156" y="1050"/>
                </a:lnTo>
                <a:lnTo>
                  <a:pt x="4162" y="1143"/>
                </a:lnTo>
                <a:lnTo>
                  <a:pt x="4167" y="1159"/>
                </a:lnTo>
                <a:lnTo>
                  <a:pt x="2276" y="2364"/>
                </a:lnTo>
                <a:lnTo>
                  <a:pt x="4110" y="909"/>
                </a:lnTo>
                <a:lnTo>
                  <a:pt x="4110" y="894"/>
                </a:lnTo>
                <a:lnTo>
                  <a:pt x="4104" y="904"/>
                </a:lnTo>
                <a:lnTo>
                  <a:pt x="4110" y="909"/>
                </a:lnTo>
                <a:lnTo>
                  <a:pt x="2276" y="2364"/>
                </a:lnTo>
                <a:lnTo>
                  <a:pt x="4146" y="961"/>
                </a:lnTo>
                <a:lnTo>
                  <a:pt x="4146" y="972"/>
                </a:lnTo>
                <a:lnTo>
                  <a:pt x="4151" y="951"/>
                </a:lnTo>
                <a:lnTo>
                  <a:pt x="4146" y="940"/>
                </a:lnTo>
                <a:lnTo>
                  <a:pt x="4141" y="935"/>
                </a:lnTo>
                <a:lnTo>
                  <a:pt x="4141" y="956"/>
                </a:lnTo>
                <a:lnTo>
                  <a:pt x="4146" y="982"/>
                </a:lnTo>
                <a:lnTo>
                  <a:pt x="4146" y="977"/>
                </a:lnTo>
                <a:lnTo>
                  <a:pt x="4146" y="972"/>
                </a:lnTo>
                <a:lnTo>
                  <a:pt x="4146" y="961"/>
                </a:lnTo>
                <a:lnTo>
                  <a:pt x="2276" y="2364"/>
                </a:lnTo>
                <a:lnTo>
                  <a:pt x="3741" y="63"/>
                </a:lnTo>
                <a:lnTo>
                  <a:pt x="3736" y="68"/>
                </a:lnTo>
                <a:lnTo>
                  <a:pt x="3741" y="68"/>
                </a:lnTo>
                <a:lnTo>
                  <a:pt x="3741" y="63"/>
                </a:lnTo>
                <a:lnTo>
                  <a:pt x="2276" y="2364"/>
                </a:lnTo>
                <a:lnTo>
                  <a:pt x="3730" y="31"/>
                </a:lnTo>
                <a:lnTo>
                  <a:pt x="3730" y="37"/>
                </a:lnTo>
                <a:lnTo>
                  <a:pt x="3736" y="42"/>
                </a:lnTo>
                <a:lnTo>
                  <a:pt x="3736" y="37"/>
                </a:lnTo>
                <a:lnTo>
                  <a:pt x="3741" y="37"/>
                </a:lnTo>
                <a:lnTo>
                  <a:pt x="3746" y="31"/>
                </a:lnTo>
                <a:lnTo>
                  <a:pt x="3746" y="26"/>
                </a:lnTo>
                <a:lnTo>
                  <a:pt x="3746" y="21"/>
                </a:lnTo>
                <a:lnTo>
                  <a:pt x="3746" y="16"/>
                </a:lnTo>
                <a:lnTo>
                  <a:pt x="3741" y="16"/>
                </a:lnTo>
                <a:lnTo>
                  <a:pt x="3736" y="16"/>
                </a:lnTo>
                <a:lnTo>
                  <a:pt x="3736" y="21"/>
                </a:lnTo>
                <a:lnTo>
                  <a:pt x="3730" y="21"/>
                </a:lnTo>
                <a:lnTo>
                  <a:pt x="3730" y="26"/>
                </a:lnTo>
                <a:lnTo>
                  <a:pt x="3730" y="31"/>
                </a:lnTo>
                <a:lnTo>
                  <a:pt x="2276" y="2364"/>
                </a:lnTo>
                <a:lnTo>
                  <a:pt x="3777" y="37"/>
                </a:lnTo>
                <a:lnTo>
                  <a:pt x="3777" y="42"/>
                </a:lnTo>
                <a:lnTo>
                  <a:pt x="3782" y="42"/>
                </a:lnTo>
                <a:lnTo>
                  <a:pt x="3782" y="37"/>
                </a:lnTo>
                <a:lnTo>
                  <a:pt x="3777" y="37"/>
                </a:lnTo>
                <a:lnTo>
                  <a:pt x="2276" y="2364"/>
                </a:lnTo>
                <a:lnTo>
                  <a:pt x="4037" y="265"/>
                </a:lnTo>
                <a:lnTo>
                  <a:pt x="4037" y="270"/>
                </a:lnTo>
                <a:lnTo>
                  <a:pt x="4042" y="270"/>
                </a:lnTo>
                <a:lnTo>
                  <a:pt x="4042" y="265"/>
                </a:lnTo>
                <a:lnTo>
                  <a:pt x="4037" y="265"/>
                </a:lnTo>
                <a:lnTo>
                  <a:pt x="2276" y="2364"/>
                </a:lnTo>
                <a:lnTo>
                  <a:pt x="4307" y="961"/>
                </a:lnTo>
                <a:lnTo>
                  <a:pt x="4281" y="1102"/>
                </a:lnTo>
                <a:lnTo>
                  <a:pt x="4271" y="1081"/>
                </a:lnTo>
                <a:lnTo>
                  <a:pt x="4271" y="1091"/>
                </a:lnTo>
                <a:lnTo>
                  <a:pt x="4271" y="1096"/>
                </a:lnTo>
                <a:lnTo>
                  <a:pt x="4271" y="1091"/>
                </a:lnTo>
                <a:lnTo>
                  <a:pt x="4266" y="1086"/>
                </a:lnTo>
                <a:lnTo>
                  <a:pt x="4271" y="1133"/>
                </a:lnTo>
                <a:lnTo>
                  <a:pt x="4271" y="1148"/>
                </a:lnTo>
                <a:lnTo>
                  <a:pt x="4276" y="1143"/>
                </a:lnTo>
                <a:lnTo>
                  <a:pt x="4276" y="1133"/>
                </a:lnTo>
                <a:lnTo>
                  <a:pt x="4281" y="1164"/>
                </a:lnTo>
                <a:lnTo>
                  <a:pt x="4286" y="1190"/>
                </a:lnTo>
                <a:lnTo>
                  <a:pt x="4286" y="1247"/>
                </a:lnTo>
                <a:lnTo>
                  <a:pt x="4286" y="1263"/>
                </a:lnTo>
                <a:lnTo>
                  <a:pt x="4292" y="1257"/>
                </a:lnTo>
                <a:lnTo>
                  <a:pt x="4292" y="1268"/>
                </a:lnTo>
                <a:lnTo>
                  <a:pt x="4292" y="1257"/>
                </a:lnTo>
                <a:lnTo>
                  <a:pt x="4292" y="1237"/>
                </a:lnTo>
                <a:lnTo>
                  <a:pt x="4302" y="1273"/>
                </a:lnTo>
                <a:lnTo>
                  <a:pt x="4307" y="1263"/>
                </a:lnTo>
                <a:lnTo>
                  <a:pt x="4312" y="1242"/>
                </a:lnTo>
                <a:lnTo>
                  <a:pt x="4312" y="1200"/>
                </a:lnTo>
                <a:lnTo>
                  <a:pt x="4302" y="1148"/>
                </a:lnTo>
                <a:lnTo>
                  <a:pt x="4297" y="1122"/>
                </a:lnTo>
                <a:lnTo>
                  <a:pt x="4281" y="1102"/>
                </a:lnTo>
                <a:lnTo>
                  <a:pt x="4312" y="956"/>
                </a:lnTo>
                <a:lnTo>
                  <a:pt x="4307" y="961"/>
                </a:lnTo>
                <a:lnTo>
                  <a:pt x="2276" y="2364"/>
                </a:lnTo>
                <a:lnTo>
                  <a:pt x="4276" y="1034"/>
                </a:lnTo>
                <a:lnTo>
                  <a:pt x="4276" y="1013"/>
                </a:lnTo>
                <a:lnTo>
                  <a:pt x="4271" y="998"/>
                </a:lnTo>
                <a:lnTo>
                  <a:pt x="4255" y="982"/>
                </a:lnTo>
                <a:lnTo>
                  <a:pt x="4240" y="972"/>
                </a:lnTo>
                <a:lnTo>
                  <a:pt x="4245" y="987"/>
                </a:lnTo>
                <a:lnTo>
                  <a:pt x="4245" y="1003"/>
                </a:lnTo>
                <a:lnTo>
                  <a:pt x="4245" y="998"/>
                </a:lnTo>
                <a:lnTo>
                  <a:pt x="4250" y="982"/>
                </a:lnTo>
                <a:lnTo>
                  <a:pt x="4250" y="998"/>
                </a:lnTo>
                <a:lnTo>
                  <a:pt x="4250" y="1024"/>
                </a:lnTo>
                <a:lnTo>
                  <a:pt x="4245" y="1050"/>
                </a:lnTo>
                <a:lnTo>
                  <a:pt x="4250" y="1060"/>
                </a:lnTo>
                <a:lnTo>
                  <a:pt x="4255" y="1055"/>
                </a:lnTo>
                <a:lnTo>
                  <a:pt x="4255" y="1086"/>
                </a:lnTo>
                <a:lnTo>
                  <a:pt x="4260" y="1122"/>
                </a:lnTo>
                <a:lnTo>
                  <a:pt x="4260" y="1128"/>
                </a:lnTo>
                <a:lnTo>
                  <a:pt x="4260" y="1122"/>
                </a:lnTo>
                <a:lnTo>
                  <a:pt x="4260" y="1107"/>
                </a:lnTo>
                <a:lnTo>
                  <a:pt x="4260" y="1060"/>
                </a:lnTo>
                <a:lnTo>
                  <a:pt x="4260" y="1050"/>
                </a:lnTo>
                <a:lnTo>
                  <a:pt x="4266" y="1070"/>
                </a:lnTo>
                <a:lnTo>
                  <a:pt x="4276" y="1034"/>
                </a:lnTo>
                <a:lnTo>
                  <a:pt x="2276" y="2364"/>
                </a:lnTo>
                <a:lnTo>
                  <a:pt x="4307" y="1361"/>
                </a:lnTo>
                <a:lnTo>
                  <a:pt x="4307" y="1382"/>
                </a:lnTo>
                <a:lnTo>
                  <a:pt x="4307" y="1372"/>
                </a:lnTo>
                <a:lnTo>
                  <a:pt x="4307" y="1361"/>
                </a:lnTo>
                <a:lnTo>
                  <a:pt x="2276" y="2364"/>
                </a:lnTo>
                <a:lnTo>
                  <a:pt x="4286" y="1263"/>
                </a:lnTo>
                <a:lnTo>
                  <a:pt x="4281" y="1190"/>
                </a:lnTo>
                <a:lnTo>
                  <a:pt x="4286" y="1252"/>
                </a:lnTo>
                <a:lnTo>
                  <a:pt x="4286" y="1263"/>
                </a:lnTo>
                <a:lnTo>
                  <a:pt x="2276" y="2364"/>
                </a:lnTo>
                <a:lnTo>
                  <a:pt x="31" y="1434"/>
                </a:lnTo>
                <a:lnTo>
                  <a:pt x="37" y="1434"/>
                </a:lnTo>
                <a:lnTo>
                  <a:pt x="37" y="1429"/>
                </a:lnTo>
                <a:lnTo>
                  <a:pt x="31" y="1434"/>
                </a:lnTo>
                <a:lnTo>
                  <a:pt x="2276" y="2364"/>
                </a:lnTo>
                <a:lnTo>
                  <a:pt x="16" y="1418"/>
                </a:lnTo>
                <a:lnTo>
                  <a:pt x="16" y="1413"/>
                </a:lnTo>
                <a:lnTo>
                  <a:pt x="0" y="1418"/>
                </a:lnTo>
                <a:lnTo>
                  <a:pt x="0" y="1429"/>
                </a:lnTo>
                <a:lnTo>
                  <a:pt x="11" y="1424"/>
                </a:lnTo>
                <a:lnTo>
                  <a:pt x="16" y="1418"/>
                </a:lnTo>
                <a:lnTo>
                  <a:pt x="2276" y="2364"/>
                </a:lnTo>
                <a:lnTo>
                  <a:pt x="11" y="1424"/>
                </a:lnTo>
                <a:lnTo>
                  <a:pt x="16" y="1424"/>
                </a:lnTo>
                <a:lnTo>
                  <a:pt x="21" y="1418"/>
                </a:lnTo>
                <a:lnTo>
                  <a:pt x="11" y="1424"/>
                </a:lnTo>
                <a:lnTo>
                  <a:pt x="2276" y="2364"/>
                </a:lnTo>
                <a:lnTo>
                  <a:pt x="11" y="1424"/>
                </a:lnTo>
                <a:lnTo>
                  <a:pt x="16" y="1418"/>
                </a:lnTo>
                <a:lnTo>
                  <a:pt x="16" y="1424"/>
                </a:lnTo>
                <a:lnTo>
                  <a:pt x="11" y="1424"/>
                </a:lnTo>
                <a:lnTo>
                  <a:pt x="2276" y="2364"/>
                </a:lnTo>
                <a:lnTo>
                  <a:pt x="63" y="1450"/>
                </a:lnTo>
                <a:lnTo>
                  <a:pt x="52" y="1455"/>
                </a:lnTo>
                <a:lnTo>
                  <a:pt x="57" y="1455"/>
                </a:lnTo>
                <a:lnTo>
                  <a:pt x="63" y="1450"/>
                </a:lnTo>
                <a:lnTo>
                  <a:pt x="2276" y="2364"/>
                </a:lnTo>
                <a:lnTo>
                  <a:pt x="42" y="1434"/>
                </a:lnTo>
                <a:lnTo>
                  <a:pt x="52" y="1429"/>
                </a:lnTo>
                <a:lnTo>
                  <a:pt x="57" y="1429"/>
                </a:lnTo>
                <a:lnTo>
                  <a:pt x="52" y="1429"/>
                </a:lnTo>
                <a:lnTo>
                  <a:pt x="42" y="1434"/>
                </a:lnTo>
                <a:lnTo>
                  <a:pt x="2276" y="2364"/>
                </a:lnTo>
                <a:lnTo>
                  <a:pt x="135" y="1476"/>
                </a:lnTo>
                <a:lnTo>
                  <a:pt x="125" y="1481"/>
                </a:lnTo>
                <a:lnTo>
                  <a:pt x="130" y="1481"/>
                </a:lnTo>
                <a:lnTo>
                  <a:pt x="135" y="1476"/>
                </a:lnTo>
                <a:lnTo>
                  <a:pt x="2276" y="2364"/>
                </a:lnTo>
                <a:lnTo>
                  <a:pt x="0" y="1450"/>
                </a:lnTo>
                <a:lnTo>
                  <a:pt x="5" y="1444"/>
                </a:lnTo>
                <a:lnTo>
                  <a:pt x="16" y="1444"/>
                </a:lnTo>
                <a:lnTo>
                  <a:pt x="16" y="1439"/>
                </a:lnTo>
                <a:lnTo>
                  <a:pt x="0" y="1450"/>
                </a:lnTo>
                <a:lnTo>
                  <a:pt x="2276" y="2364"/>
                </a:lnTo>
                <a:lnTo>
                  <a:pt x="42" y="1408"/>
                </a:lnTo>
                <a:lnTo>
                  <a:pt x="47" y="1403"/>
                </a:lnTo>
                <a:lnTo>
                  <a:pt x="42" y="1403"/>
                </a:lnTo>
                <a:lnTo>
                  <a:pt x="42" y="1408"/>
                </a:lnTo>
                <a:lnTo>
                  <a:pt x="2276" y="2364"/>
                </a:lnTo>
                <a:lnTo>
                  <a:pt x="229" y="1330"/>
                </a:lnTo>
                <a:lnTo>
                  <a:pt x="229" y="1325"/>
                </a:lnTo>
                <a:lnTo>
                  <a:pt x="224" y="1325"/>
                </a:lnTo>
                <a:lnTo>
                  <a:pt x="218" y="1330"/>
                </a:lnTo>
                <a:lnTo>
                  <a:pt x="213" y="1335"/>
                </a:lnTo>
                <a:lnTo>
                  <a:pt x="218" y="1335"/>
                </a:lnTo>
                <a:lnTo>
                  <a:pt x="213" y="1335"/>
                </a:lnTo>
                <a:lnTo>
                  <a:pt x="218" y="1335"/>
                </a:lnTo>
                <a:lnTo>
                  <a:pt x="224" y="1335"/>
                </a:lnTo>
                <a:lnTo>
                  <a:pt x="229" y="1330"/>
                </a:lnTo>
                <a:lnTo>
                  <a:pt x="2276" y="2364"/>
                </a:lnTo>
                <a:lnTo>
                  <a:pt x="156" y="1387"/>
                </a:lnTo>
                <a:lnTo>
                  <a:pt x="161" y="1387"/>
                </a:lnTo>
                <a:lnTo>
                  <a:pt x="161" y="1382"/>
                </a:lnTo>
                <a:lnTo>
                  <a:pt x="166" y="1377"/>
                </a:lnTo>
                <a:lnTo>
                  <a:pt x="161" y="1377"/>
                </a:lnTo>
                <a:lnTo>
                  <a:pt x="156" y="1377"/>
                </a:lnTo>
                <a:lnTo>
                  <a:pt x="151" y="1377"/>
                </a:lnTo>
                <a:lnTo>
                  <a:pt x="151" y="1382"/>
                </a:lnTo>
                <a:lnTo>
                  <a:pt x="146" y="1382"/>
                </a:lnTo>
                <a:lnTo>
                  <a:pt x="146" y="1387"/>
                </a:lnTo>
                <a:lnTo>
                  <a:pt x="146" y="1392"/>
                </a:lnTo>
                <a:lnTo>
                  <a:pt x="146" y="1387"/>
                </a:lnTo>
                <a:lnTo>
                  <a:pt x="146" y="1392"/>
                </a:lnTo>
                <a:lnTo>
                  <a:pt x="151" y="1392"/>
                </a:lnTo>
                <a:lnTo>
                  <a:pt x="151" y="1387"/>
                </a:lnTo>
                <a:lnTo>
                  <a:pt x="151" y="1392"/>
                </a:lnTo>
                <a:lnTo>
                  <a:pt x="151" y="1387"/>
                </a:lnTo>
                <a:lnTo>
                  <a:pt x="156" y="1387"/>
                </a:lnTo>
                <a:lnTo>
                  <a:pt x="2276" y="2364"/>
                </a:lnTo>
                <a:lnTo>
                  <a:pt x="172" y="1398"/>
                </a:lnTo>
                <a:lnTo>
                  <a:pt x="166" y="1403"/>
                </a:lnTo>
                <a:lnTo>
                  <a:pt x="156" y="1408"/>
                </a:lnTo>
                <a:lnTo>
                  <a:pt x="161" y="1408"/>
                </a:lnTo>
                <a:lnTo>
                  <a:pt x="161" y="1413"/>
                </a:lnTo>
                <a:lnTo>
                  <a:pt x="166" y="1408"/>
                </a:lnTo>
                <a:lnTo>
                  <a:pt x="161" y="1408"/>
                </a:lnTo>
                <a:lnTo>
                  <a:pt x="172" y="1403"/>
                </a:lnTo>
                <a:lnTo>
                  <a:pt x="172" y="1398"/>
                </a:lnTo>
                <a:lnTo>
                  <a:pt x="2276" y="2364"/>
                </a:lnTo>
                <a:lnTo>
                  <a:pt x="146" y="1341"/>
                </a:lnTo>
                <a:lnTo>
                  <a:pt x="151" y="1341"/>
                </a:lnTo>
                <a:lnTo>
                  <a:pt x="151" y="1335"/>
                </a:lnTo>
                <a:lnTo>
                  <a:pt x="156" y="1335"/>
                </a:lnTo>
                <a:lnTo>
                  <a:pt x="151" y="1335"/>
                </a:lnTo>
                <a:lnTo>
                  <a:pt x="146" y="1335"/>
                </a:lnTo>
                <a:lnTo>
                  <a:pt x="146" y="1341"/>
                </a:lnTo>
                <a:lnTo>
                  <a:pt x="2276" y="2364"/>
                </a:lnTo>
                <a:lnTo>
                  <a:pt x="94" y="1429"/>
                </a:lnTo>
                <a:lnTo>
                  <a:pt x="99" y="1429"/>
                </a:lnTo>
                <a:lnTo>
                  <a:pt x="99" y="1424"/>
                </a:lnTo>
                <a:lnTo>
                  <a:pt x="99" y="1418"/>
                </a:lnTo>
                <a:lnTo>
                  <a:pt x="89" y="1424"/>
                </a:lnTo>
                <a:lnTo>
                  <a:pt x="89" y="1429"/>
                </a:lnTo>
                <a:lnTo>
                  <a:pt x="83" y="1429"/>
                </a:lnTo>
                <a:lnTo>
                  <a:pt x="89" y="1429"/>
                </a:lnTo>
                <a:lnTo>
                  <a:pt x="94" y="1429"/>
                </a:lnTo>
                <a:lnTo>
                  <a:pt x="2276" y="2364"/>
                </a:lnTo>
                <a:lnTo>
                  <a:pt x="125" y="1418"/>
                </a:lnTo>
                <a:lnTo>
                  <a:pt x="114" y="1429"/>
                </a:lnTo>
                <a:lnTo>
                  <a:pt x="114" y="1424"/>
                </a:lnTo>
                <a:lnTo>
                  <a:pt x="114" y="1429"/>
                </a:lnTo>
                <a:lnTo>
                  <a:pt x="99" y="1429"/>
                </a:lnTo>
                <a:lnTo>
                  <a:pt x="99" y="1434"/>
                </a:lnTo>
                <a:lnTo>
                  <a:pt x="94" y="1434"/>
                </a:lnTo>
                <a:lnTo>
                  <a:pt x="99" y="1434"/>
                </a:lnTo>
                <a:lnTo>
                  <a:pt x="94" y="1439"/>
                </a:lnTo>
                <a:lnTo>
                  <a:pt x="99" y="1439"/>
                </a:lnTo>
                <a:lnTo>
                  <a:pt x="109" y="1434"/>
                </a:lnTo>
                <a:lnTo>
                  <a:pt x="114" y="1429"/>
                </a:lnTo>
                <a:lnTo>
                  <a:pt x="125" y="1424"/>
                </a:lnTo>
                <a:lnTo>
                  <a:pt x="125" y="1418"/>
                </a:lnTo>
                <a:lnTo>
                  <a:pt x="2276" y="2364"/>
                </a:lnTo>
                <a:lnTo>
                  <a:pt x="166" y="1341"/>
                </a:lnTo>
                <a:lnTo>
                  <a:pt x="166" y="1335"/>
                </a:lnTo>
                <a:lnTo>
                  <a:pt x="161" y="1335"/>
                </a:lnTo>
                <a:lnTo>
                  <a:pt x="156" y="1335"/>
                </a:lnTo>
                <a:lnTo>
                  <a:pt x="156" y="1341"/>
                </a:lnTo>
                <a:lnTo>
                  <a:pt x="151" y="1341"/>
                </a:lnTo>
                <a:lnTo>
                  <a:pt x="156" y="1346"/>
                </a:lnTo>
                <a:lnTo>
                  <a:pt x="161" y="1346"/>
                </a:lnTo>
                <a:lnTo>
                  <a:pt x="166" y="1341"/>
                </a:lnTo>
                <a:lnTo>
                  <a:pt x="2276" y="2364"/>
                </a:lnTo>
                <a:lnTo>
                  <a:pt x="114" y="1387"/>
                </a:lnTo>
                <a:lnTo>
                  <a:pt x="120" y="1387"/>
                </a:lnTo>
                <a:lnTo>
                  <a:pt x="125" y="1387"/>
                </a:lnTo>
                <a:lnTo>
                  <a:pt x="130" y="1382"/>
                </a:lnTo>
                <a:lnTo>
                  <a:pt x="135" y="1377"/>
                </a:lnTo>
                <a:lnTo>
                  <a:pt x="125" y="1377"/>
                </a:lnTo>
                <a:lnTo>
                  <a:pt x="120" y="1382"/>
                </a:lnTo>
                <a:lnTo>
                  <a:pt x="114" y="1382"/>
                </a:lnTo>
                <a:lnTo>
                  <a:pt x="114" y="1387"/>
                </a:lnTo>
                <a:lnTo>
                  <a:pt x="2276" y="2364"/>
                </a:lnTo>
                <a:lnTo>
                  <a:pt x="3076" y="2359"/>
                </a:lnTo>
                <a:lnTo>
                  <a:pt x="3081" y="2338"/>
                </a:lnTo>
                <a:lnTo>
                  <a:pt x="3081" y="2328"/>
                </a:lnTo>
                <a:lnTo>
                  <a:pt x="3071" y="2317"/>
                </a:lnTo>
                <a:lnTo>
                  <a:pt x="3065" y="2317"/>
                </a:lnTo>
                <a:lnTo>
                  <a:pt x="3065" y="2343"/>
                </a:lnTo>
                <a:lnTo>
                  <a:pt x="3071" y="2359"/>
                </a:lnTo>
                <a:lnTo>
                  <a:pt x="3076" y="2359"/>
                </a:lnTo>
                <a:lnTo>
                  <a:pt x="2276" y="2364"/>
                </a:lnTo>
                <a:lnTo>
                  <a:pt x="3200" y="1990"/>
                </a:lnTo>
                <a:lnTo>
                  <a:pt x="3195" y="2000"/>
                </a:lnTo>
                <a:lnTo>
                  <a:pt x="3195" y="2011"/>
                </a:lnTo>
                <a:lnTo>
                  <a:pt x="3211" y="1985"/>
                </a:lnTo>
                <a:lnTo>
                  <a:pt x="3200" y="1990"/>
                </a:lnTo>
                <a:lnTo>
                  <a:pt x="2276" y="2364"/>
                </a:lnTo>
                <a:lnTo>
                  <a:pt x="3221" y="2016"/>
                </a:lnTo>
                <a:lnTo>
                  <a:pt x="3200" y="2021"/>
                </a:lnTo>
                <a:lnTo>
                  <a:pt x="3206" y="2031"/>
                </a:lnTo>
                <a:lnTo>
                  <a:pt x="3221" y="2016"/>
                </a:lnTo>
                <a:lnTo>
                  <a:pt x="2276" y="2364"/>
                </a:lnTo>
                <a:lnTo>
                  <a:pt x="3206" y="1912"/>
                </a:lnTo>
                <a:lnTo>
                  <a:pt x="3185" y="1912"/>
                </a:lnTo>
                <a:lnTo>
                  <a:pt x="3175" y="1902"/>
                </a:lnTo>
                <a:lnTo>
                  <a:pt x="3169" y="1896"/>
                </a:lnTo>
                <a:lnTo>
                  <a:pt x="3169" y="1907"/>
                </a:lnTo>
                <a:lnTo>
                  <a:pt x="3175" y="1917"/>
                </a:lnTo>
                <a:lnTo>
                  <a:pt x="3180" y="1933"/>
                </a:lnTo>
                <a:lnTo>
                  <a:pt x="3185" y="1948"/>
                </a:lnTo>
                <a:lnTo>
                  <a:pt x="3180" y="1969"/>
                </a:lnTo>
                <a:lnTo>
                  <a:pt x="3180" y="1979"/>
                </a:lnTo>
                <a:lnTo>
                  <a:pt x="3190" y="1969"/>
                </a:lnTo>
                <a:lnTo>
                  <a:pt x="3195" y="1964"/>
                </a:lnTo>
                <a:lnTo>
                  <a:pt x="3206" y="1964"/>
                </a:lnTo>
                <a:lnTo>
                  <a:pt x="3211" y="1969"/>
                </a:lnTo>
                <a:lnTo>
                  <a:pt x="3216" y="1964"/>
                </a:lnTo>
                <a:lnTo>
                  <a:pt x="3226" y="1954"/>
                </a:lnTo>
                <a:lnTo>
                  <a:pt x="3237" y="1938"/>
                </a:lnTo>
                <a:lnTo>
                  <a:pt x="3232" y="1933"/>
                </a:lnTo>
                <a:lnTo>
                  <a:pt x="3226" y="1938"/>
                </a:lnTo>
                <a:lnTo>
                  <a:pt x="3211" y="1948"/>
                </a:lnTo>
                <a:lnTo>
                  <a:pt x="3211" y="1943"/>
                </a:lnTo>
                <a:lnTo>
                  <a:pt x="3211" y="1938"/>
                </a:lnTo>
                <a:lnTo>
                  <a:pt x="3221" y="1907"/>
                </a:lnTo>
                <a:lnTo>
                  <a:pt x="3206" y="1912"/>
                </a:lnTo>
                <a:lnTo>
                  <a:pt x="2276" y="2364"/>
                </a:lnTo>
                <a:lnTo>
                  <a:pt x="322" y="2322"/>
                </a:lnTo>
                <a:lnTo>
                  <a:pt x="327" y="2317"/>
                </a:lnTo>
                <a:lnTo>
                  <a:pt x="327" y="2302"/>
                </a:lnTo>
                <a:lnTo>
                  <a:pt x="327" y="2291"/>
                </a:lnTo>
                <a:lnTo>
                  <a:pt x="322" y="2307"/>
                </a:lnTo>
                <a:lnTo>
                  <a:pt x="322" y="2322"/>
                </a:lnTo>
                <a:lnTo>
                  <a:pt x="2276" y="2364"/>
                </a:lnTo>
                <a:lnTo>
                  <a:pt x="3029" y="1979"/>
                </a:lnTo>
                <a:lnTo>
                  <a:pt x="3029" y="1969"/>
                </a:lnTo>
                <a:lnTo>
                  <a:pt x="3034" y="1959"/>
                </a:lnTo>
                <a:lnTo>
                  <a:pt x="3034" y="1954"/>
                </a:lnTo>
                <a:lnTo>
                  <a:pt x="3034" y="1948"/>
                </a:lnTo>
                <a:lnTo>
                  <a:pt x="3024" y="1954"/>
                </a:lnTo>
                <a:lnTo>
                  <a:pt x="3019" y="1959"/>
                </a:lnTo>
                <a:lnTo>
                  <a:pt x="3019" y="1964"/>
                </a:lnTo>
                <a:lnTo>
                  <a:pt x="3024" y="1964"/>
                </a:lnTo>
                <a:lnTo>
                  <a:pt x="3024" y="1969"/>
                </a:lnTo>
                <a:lnTo>
                  <a:pt x="3024" y="1979"/>
                </a:lnTo>
                <a:lnTo>
                  <a:pt x="3019" y="1985"/>
                </a:lnTo>
                <a:lnTo>
                  <a:pt x="3029" y="1979"/>
                </a:lnTo>
                <a:lnTo>
                  <a:pt x="2276" y="2364"/>
                </a:lnTo>
                <a:lnTo>
                  <a:pt x="63" y="1398"/>
                </a:lnTo>
                <a:lnTo>
                  <a:pt x="63" y="1392"/>
                </a:lnTo>
                <a:lnTo>
                  <a:pt x="57" y="1392"/>
                </a:lnTo>
                <a:lnTo>
                  <a:pt x="63" y="1398"/>
                </a:lnTo>
                <a:lnTo>
                  <a:pt x="57" y="1398"/>
                </a:lnTo>
                <a:lnTo>
                  <a:pt x="63" y="1398"/>
                </a:lnTo>
                <a:lnTo>
                  <a:pt x="2276" y="2364"/>
                </a:lnTo>
                <a:lnTo>
                  <a:pt x="3388" y="1195"/>
                </a:lnTo>
                <a:lnTo>
                  <a:pt x="3393" y="1153"/>
                </a:lnTo>
                <a:lnTo>
                  <a:pt x="3382" y="1190"/>
                </a:lnTo>
                <a:lnTo>
                  <a:pt x="3377" y="1211"/>
                </a:lnTo>
                <a:lnTo>
                  <a:pt x="3377" y="1221"/>
                </a:lnTo>
                <a:lnTo>
                  <a:pt x="3382" y="1216"/>
                </a:lnTo>
                <a:lnTo>
                  <a:pt x="3388" y="1195"/>
                </a:lnTo>
                <a:lnTo>
                  <a:pt x="2276" y="2364"/>
                </a:lnTo>
                <a:lnTo>
                  <a:pt x="3465" y="1128"/>
                </a:lnTo>
                <a:lnTo>
                  <a:pt x="3471" y="1107"/>
                </a:lnTo>
                <a:lnTo>
                  <a:pt x="3476" y="1102"/>
                </a:lnTo>
                <a:lnTo>
                  <a:pt x="3481" y="1102"/>
                </a:lnTo>
                <a:lnTo>
                  <a:pt x="3481" y="1086"/>
                </a:lnTo>
                <a:lnTo>
                  <a:pt x="3481" y="1076"/>
                </a:lnTo>
                <a:lnTo>
                  <a:pt x="3476" y="1076"/>
                </a:lnTo>
                <a:lnTo>
                  <a:pt x="3476" y="1086"/>
                </a:lnTo>
                <a:lnTo>
                  <a:pt x="3471" y="1076"/>
                </a:lnTo>
                <a:lnTo>
                  <a:pt x="3471" y="1060"/>
                </a:lnTo>
                <a:lnTo>
                  <a:pt x="3465" y="1091"/>
                </a:lnTo>
                <a:lnTo>
                  <a:pt x="3460" y="1122"/>
                </a:lnTo>
                <a:lnTo>
                  <a:pt x="3465" y="1128"/>
                </a:lnTo>
                <a:lnTo>
                  <a:pt x="2276" y="2364"/>
                </a:lnTo>
                <a:lnTo>
                  <a:pt x="3263" y="1699"/>
                </a:lnTo>
                <a:lnTo>
                  <a:pt x="3263" y="1694"/>
                </a:lnTo>
                <a:lnTo>
                  <a:pt x="3252" y="1694"/>
                </a:lnTo>
                <a:lnTo>
                  <a:pt x="3237" y="1704"/>
                </a:lnTo>
                <a:lnTo>
                  <a:pt x="3232" y="1720"/>
                </a:lnTo>
                <a:lnTo>
                  <a:pt x="3242" y="1715"/>
                </a:lnTo>
                <a:lnTo>
                  <a:pt x="3263" y="1699"/>
                </a:lnTo>
                <a:lnTo>
                  <a:pt x="2276" y="2364"/>
                </a:lnTo>
                <a:lnTo>
                  <a:pt x="3237" y="2047"/>
                </a:lnTo>
                <a:lnTo>
                  <a:pt x="3247" y="2047"/>
                </a:lnTo>
                <a:lnTo>
                  <a:pt x="3237" y="2037"/>
                </a:lnTo>
                <a:lnTo>
                  <a:pt x="3226" y="2031"/>
                </a:lnTo>
                <a:lnTo>
                  <a:pt x="3226" y="2026"/>
                </a:lnTo>
                <a:lnTo>
                  <a:pt x="3221" y="2031"/>
                </a:lnTo>
                <a:lnTo>
                  <a:pt x="3216" y="2042"/>
                </a:lnTo>
                <a:lnTo>
                  <a:pt x="3226" y="2057"/>
                </a:lnTo>
                <a:lnTo>
                  <a:pt x="3237" y="2047"/>
                </a:lnTo>
                <a:lnTo>
                  <a:pt x="2276" y="2364"/>
                </a:lnTo>
                <a:lnTo>
                  <a:pt x="3159" y="1772"/>
                </a:lnTo>
                <a:lnTo>
                  <a:pt x="3159" y="1798"/>
                </a:lnTo>
                <a:lnTo>
                  <a:pt x="3164" y="1808"/>
                </a:lnTo>
                <a:lnTo>
                  <a:pt x="3169" y="1808"/>
                </a:lnTo>
                <a:lnTo>
                  <a:pt x="3175" y="1803"/>
                </a:lnTo>
                <a:lnTo>
                  <a:pt x="3190" y="1792"/>
                </a:lnTo>
                <a:lnTo>
                  <a:pt x="3200" y="1772"/>
                </a:lnTo>
                <a:lnTo>
                  <a:pt x="3211" y="1751"/>
                </a:lnTo>
                <a:lnTo>
                  <a:pt x="3200" y="1751"/>
                </a:lnTo>
                <a:lnTo>
                  <a:pt x="3190" y="1751"/>
                </a:lnTo>
                <a:lnTo>
                  <a:pt x="3175" y="1756"/>
                </a:lnTo>
                <a:lnTo>
                  <a:pt x="3159" y="1772"/>
                </a:lnTo>
                <a:lnTo>
                  <a:pt x="2276" y="2364"/>
                </a:lnTo>
                <a:lnTo>
                  <a:pt x="3517" y="1200"/>
                </a:lnTo>
                <a:lnTo>
                  <a:pt x="3507" y="1211"/>
                </a:lnTo>
                <a:lnTo>
                  <a:pt x="3507" y="1221"/>
                </a:lnTo>
                <a:lnTo>
                  <a:pt x="3512" y="1221"/>
                </a:lnTo>
                <a:lnTo>
                  <a:pt x="3523" y="1211"/>
                </a:lnTo>
                <a:lnTo>
                  <a:pt x="3523" y="1200"/>
                </a:lnTo>
                <a:lnTo>
                  <a:pt x="3517" y="1200"/>
                </a:lnTo>
                <a:lnTo>
                  <a:pt x="2276" y="2364"/>
                </a:lnTo>
                <a:lnTo>
                  <a:pt x="5" y="1460"/>
                </a:lnTo>
                <a:lnTo>
                  <a:pt x="5" y="1455"/>
                </a:lnTo>
                <a:lnTo>
                  <a:pt x="5" y="1450"/>
                </a:lnTo>
                <a:lnTo>
                  <a:pt x="11" y="1450"/>
                </a:lnTo>
                <a:lnTo>
                  <a:pt x="5" y="1450"/>
                </a:lnTo>
                <a:lnTo>
                  <a:pt x="0" y="1450"/>
                </a:lnTo>
                <a:lnTo>
                  <a:pt x="0" y="1460"/>
                </a:lnTo>
                <a:lnTo>
                  <a:pt x="5" y="1460"/>
                </a:lnTo>
                <a:lnTo>
                  <a:pt x="2276" y="2364"/>
                </a:lnTo>
                <a:lnTo>
                  <a:pt x="333" y="2946"/>
                </a:lnTo>
                <a:lnTo>
                  <a:pt x="327" y="2941"/>
                </a:lnTo>
                <a:lnTo>
                  <a:pt x="327" y="2961"/>
                </a:lnTo>
                <a:lnTo>
                  <a:pt x="333" y="2946"/>
                </a:lnTo>
                <a:lnTo>
                  <a:pt x="2276" y="2364"/>
                </a:lnTo>
                <a:lnTo>
                  <a:pt x="68" y="1392"/>
                </a:lnTo>
                <a:lnTo>
                  <a:pt x="63" y="1403"/>
                </a:lnTo>
                <a:lnTo>
                  <a:pt x="68" y="1403"/>
                </a:lnTo>
                <a:lnTo>
                  <a:pt x="78" y="1398"/>
                </a:lnTo>
                <a:lnTo>
                  <a:pt x="73" y="1398"/>
                </a:lnTo>
                <a:lnTo>
                  <a:pt x="73" y="1392"/>
                </a:lnTo>
                <a:lnTo>
                  <a:pt x="68" y="1392"/>
                </a:lnTo>
                <a:lnTo>
                  <a:pt x="2276" y="2364"/>
                </a:lnTo>
                <a:lnTo>
                  <a:pt x="322" y="2743"/>
                </a:lnTo>
                <a:lnTo>
                  <a:pt x="327" y="2743"/>
                </a:lnTo>
                <a:lnTo>
                  <a:pt x="327" y="2738"/>
                </a:lnTo>
                <a:lnTo>
                  <a:pt x="327" y="2728"/>
                </a:lnTo>
                <a:lnTo>
                  <a:pt x="322" y="2743"/>
                </a:lnTo>
                <a:lnTo>
                  <a:pt x="2276" y="2364"/>
                </a:lnTo>
                <a:lnTo>
                  <a:pt x="333" y="2889"/>
                </a:lnTo>
                <a:lnTo>
                  <a:pt x="338" y="2863"/>
                </a:lnTo>
                <a:lnTo>
                  <a:pt x="333" y="2868"/>
                </a:lnTo>
                <a:lnTo>
                  <a:pt x="333" y="2889"/>
                </a:lnTo>
                <a:lnTo>
                  <a:pt x="2276" y="2364"/>
                </a:lnTo>
                <a:lnTo>
                  <a:pt x="338" y="2670"/>
                </a:lnTo>
                <a:lnTo>
                  <a:pt x="343" y="2650"/>
                </a:lnTo>
                <a:lnTo>
                  <a:pt x="338" y="2660"/>
                </a:lnTo>
                <a:lnTo>
                  <a:pt x="338" y="2665"/>
                </a:lnTo>
                <a:lnTo>
                  <a:pt x="338" y="2670"/>
                </a:lnTo>
                <a:lnTo>
                  <a:pt x="2276" y="2364"/>
                </a:lnTo>
                <a:lnTo>
                  <a:pt x="2852" y="2629"/>
                </a:lnTo>
                <a:lnTo>
                  <a:pt x="2852" y="2608"/>
                </a:lnTo>
                <a:lnTo>
                  <a:pt x="2847" y="2587"/>
                </a:lnTo>
                <a:lnTo>
                  <a:pt x="2842" y="2582"/>
                </a:lnTo>
                <a:lnTo>
                  <a:pt x="2842" y="2593"/>
                </a:lnTo>
                <a:lnTo>
                  <a:pt x="2847" y="2618"/>
                </a:lnTo>
                <a:lnTo>
                  <a:pt x="2847" y="2629"/>
                </a:lnTo>
                <a:lnTo>
                  <a:pt x="2852" y="2629"/>
                </a:lnTo>
                <a:lnTo>
                  <a:pt x="2276" y="2364"/>
                </a:lnTo>
                <a:lnTo>
                  <a:pt x="852" y="779"/>
                </a:lnTo>
                <a:lnTo>
                  <a:pt x="847" y="785"/>
                </a:lnTo>
                <a:lnTo>
                  <a:pt x="852" y="785"/>
                </a:lnTo>
                <a:lnTo>
                  <a:pt x="857" y="779"/>
                </a:lnTo>
                <a:lnTo>
                  <a:pt x="852" y="779"/>
                </a:lnTo>
                <a:lnTo>
                  <a:pt x="2276" y="2364"/>
                </a:lnTo>
                <a:lnTo>
                  <a:pt x="863" y="650"/>
                </a:lnTo>
                <a:lnTo>
                  <a:pt x="852" y="650"/>
                </a:lnTo>
                <a:lnTo>
                  <a:pt x="852" y="660"/>
                </a:lnTo>
                <a:lnTo>
                  <a:pt x="852" y="655"/>
                </a:lnTo>
                <a:lnTo>
                  <a:pt x="852" y="660"/>
                </a:lnTo>
                <a:lnTo>
                  <a:pt x="857" y="655"/>
                </a:lnTo>
                <a:lnTo>
                  <a:pt x="863" y="650"/>
                </a:lnTo>
                <a:lnTo>
                  <a:pt x="2276" y="2364"/>
                </a:lnTo>
                <a:lnTo>
                  <a:pt x="847" y="520"/>
                </a:lnTo>
                <a:lnTo>
                  <a:pt x="852" y="520"/>
                </a:lnTo>
                <a:lnTo>
                  <a:pt x="857" y="515"/>
                </a:lnTo>
                <a:lnTo>
                  <a:pt x="847" y="520"/>
                </a:lnTo>
                <a:lnTo>
                  <a:pt x="847" y="525"/>
                </a:lnTo>
                <a:lnTo>
                  <a:pt x="847" y="520"/>
                </a:lnTo>
                <a:lnTo>
                  <a:pt x="2276" y="2364"/>
                </a:lnTo>
                <a:lnTo>
                  <a:pt x="847" y="774"/>
                </a:lnTo>
                <a:lnTo>
                  <a:pt x="847" y="774"/>
                </a:lnTo>
                <a:lnTo>
                  <a:pt x="842" y="774"/>
                </a:lnTo>
                <a:lnTo>
                  <a:pt x="842" y="774"/>
                </a:lnTo>
                <a:lnTo>
                  <a:pt x="847" y="774"/>
                </a:lnTo>
                <a:lnTo>
                  <a:pt x="2276" y="2364"/>
                </a:lnTo>
                <a:lnTo>
                  <a:pt x="894" y="551"/>
                </a:lnTo>
                <a:lnTo>
                  <a:pt x="899" y="551"/>
                </a:lnTo>
                <a:lnTo>
                  <a:pt x="899" y="546"/>
                </a:lnTo>
                <a:lnTo>
                  <a:pt x="894" y="551"/>
                </a:lnTo>
                <a:lnTo>
                  <a:pt x="2276" y="2364"/>
                </a:lnTo>
                <a:lnTo>
                  <a:pt x="904" y="629"/>
                </a:lnTo>
                <a:lnTo>
                  <a:pt x="899" y="634"/>
                </a:lnTo>
                <a:lnTo>
                  <a:pt x="899" y="639"/>
                </a:lnTo>
                <a:lnTo>
                  <a:pt x="904" y="634"/>
                </a:lnTo>
                <a:lnTo>
                  <a:pt x="904" y="629"/>
                </a:lnTo>
                <a:lnTo>
                  <a:pt x="2276" y="2364"/>
                </a:lnTo>
                <a:lnTo>
                  <a:pt x="868" y="889"/>
                </a:lnTo>
                <a:lnTo>
                  <a:pt x="873" y="883"/>
                </a:lnTo>
                <a:lnTo>
                  <a:pt x="878" y="878"/>
                </a:lnTo>
                <a:lnTo>
                  <a:pt x="868" y="878"/>
                </a:lnTo>
                <a:lnTo>
                  <a:pt x="868" y="883"/>
                </a:lnTo>
                <a:lnTo>
                  <a:pt x="863" y="883"/>
                </a:lnTo>
                <a:lnTo>
                  <a:pt x="857" y="889"/>
                </a:lnTo>
                <a:lnTo>
                  <a:pt x="863" y="889"/>
                </a:lnTo>
                <a:lnTo>
                  <a:pt x="868" y="889"/>
                </a:lnTo>
                <a:lnTo>
                  <a:pt x="2276" y="2364"/>
                </a:lnTo>
                <a:lnTo>
                  <a:pt x="894" y="546"/>
                </a:lnTo>
                <a:lnTo>
                  <a:pt x="899" y="540"/>
                </a:lnTo>
                <a:lnTo>
                  <a:pt x="894" y="540"/>
                </a:lnTo>
                <a:lnTo>
                  <a:pt x="894" y="546"/>
                </a:lnTo>
                <a:lnTo>
                  <a:pt x="2276" y="2364"/>
                </a:lnTo>
                <a:lnTo>
                  <a:pt x="889" y="676"/>
                </a:lnTo>
                <a:lnTo>
                  <a:pt x="904" y="665"/>
                </a:lnTo>
                <a:lnTo>
                  <a:pt x="883" y="676"/>
                </a:lnTo>
                <a:lnTo>
                  <a:pt x="889" y="676"/>
                </a:lnTo>
                <a:lnTo>
                  <a:pt x="2276" y="2364"/>
                </a:lnTo>
                <a:lnTo>
                  <a:pt x="883" y="738"/>
                </a:lnTo>
                <a:lnTo>
                  <a:pt x="889" y="738"/>
                </a:lnTo>
                <a:lnTo>
                  <a:pt x="889" y="733"/>
                </a:lnTo>
                <a:lnTo>
                  <a:pt x="883" y="733"/>
                </a:lnTo>
                <a:lnTo>
                  <a:pt x="883" y="738"/>
                </a:lnTo>
                <a:lnTo>
                  <a:pt x="2276" y="2364"/>
                </a:lnTo>
                <a:lnTo>
                  <a:pt x="889" y="577"/>
                </a:lnTo>
                <a:lnTo>
                  <a:pt x="883" y="577"/>
                </a:lnTo>
                <a:lnTo>
                  <a:pt x="878" y="582"/>
                </a:lnTo>
                <a:lnTo>
                  <a:pt x="889" y="577"/>
                </a:lnTo>
                <a:lnTo>
                  <a:pt x="2276" y="2364"/>
                </a:lnTo>
                <a:lnTo>
                  <a:pt x="894" y="727"/>
                </a:lnTo>
                <a:lnTo>
                  <a:pt x="899" y="722"/>
                </a:lnTo>
                <a:lnTo>
                  <a:pt x="889" y="727"/>
                </a:lnTo>
                <a:lnTo>
                  <a:pt x="894" y="727"/>
                </a:lnTo>
                <a:lnTo>
                  <a:pt x="2276" y="2364"/>
                </a:lnTo>
                <a:lnTo>
                  <a:pt x="883" y="707"/>
                </a:lnTo>
                <a:lnTo>
                  <a:pt x="883" y="712"/>
                </a:lnTo>
                <a:lnTo>
                  <a:pt x="889" y="712"/>
                </a:lnTo>
                <a:lnTo>
                  <a:pt x="894" y="712"/>
                </a:lnTo>
                <a:lnTo>
                  <a:pt x="899" y="707"/>
                </a:lnTo>
                <a:lnTo>
                  <a:pt x="899" y="702"/>
                </a:lnTo>
                <a:lnTo>
                  <a:pt x="894" y="702"/>
                </a:lnTo>
                <a:lnTo>
                  <a:pt x="889" y="702"/>
                </a:lnTo>
                <a:lnTo>
                  <a:pt x="889" y="707"/>
                </a:lnTo>
                <a:lnTo>
                  <a:pt x="883" y="707"/>
                </a:lnTo>
                <a:lnTo>
                  <a:pt x="2276" y="2364"/>
                </a:lnTo>
                <a:lnTo>
                  <a:pt x="1164" y="281"/>
                </a:lnTo>
                <a:lnTo>
                  <a:pt x="1164" y="286"/>
                </a:lnTo>
                <a:lnTo>
                  <a:pt x="1169" y="286"/>
                </a:lnTo>
                <a:lnTo>
                  <a:pt x="1174" y="286"/>
                </a:lnTo>
                <a:lnTo>
                  <a:pt x="1180" y="281"/>
                </a:lnTo>
                <a:lnTo>
                  <a:pt x="1185" y="281"/>
                </a:lnTo>
                <a:lnTo>
                  <a:pt x="1185" y="276"/>
                </a:lnTo>
                <a:lnTo>
                  <a:pt x="1190" y="270"/>
                </a:lnTo>
                <a:lnTo>
                  <a:pt x="1185" y="265"/>
                </a:lnTo>
                <a:lnTo>
                  <a:pt x="1174" y="270"/>
                </a:lnTo>
                <a:lnTo>
                  <a:pt x="1169" y="276"/>
                </a:lnTo>
                <a:lnTo>
                  <a:pt x="1164" y="276"/>
                </a:lnTo>
                <a:lnTo>
                  <a:pt x="1169" y="276"/>
                </a:lnTo>
                <a:lnTo>
                  <a:pt x="1164" y="281"/>
                </a:lnTo>
                <a:lnTo>
                  <a:pt x="2276" y="2364"/>
                </a:lnTo>
                <a:lnTo>
                  <a:pt x="1154" y="426"/>
                </a:lnTo>
                <a:lnTo>
                  <a:pt x="1159" y="426"/>
                </a:lnTo>
                <a:lnTo>
                  <a:pt x="1159" y="421"/>
                </a:lnTo>
                <a:lnTo>
                  <a:pt x="1164" y="421"/>
                </a:lnTo>
                <a:lnTo>
                  <a:pt x="1164" y="416"/>
                </a:lnTo>
                <a:lnTo>
                  <a:pt x="1159" y="416"/>
                </a:lnTo>
                <a:lnTo>
                  <a:pt x="1154" y="426"/>
                </a:lnTo>
                <a:lnTo>
                  <a:pt x="2276" y="2364"/>
                </a:lnTo>
                <a:lnTo>
                  <a:pt x="1128" y="364"/>
                </a:lnTo>
                <a:lnTo>
                  <a:pt x="1138" y="359"/>
                </a:lnTo>
                <a:lnTo>
                  <a:pt x="1148" y="348"/>
                </a:lnTo>
                <a:lnTo>
                  <a:pt x="1143" y="353"/>
                </a:lnTo>
                <a:lnTo>
                  <a:pt x="1143" y="348"/>
                </a:lnTo>
                <a:lnTo>
                  <a:pt x="1133" y="348"/>
                </a:lnTo>
                <a:lnTo>
                  <a:pt x="1128" y="364"/>
                </a:lnTo>
                <a:lnTo>
                  <a:pt x="2276" y="2364"/>
                </a:lnTo>
                <a:lnTo>
                  <a:pt x="1117" y="681"/>
                </a:lnTo>
                <a:lnTo>
                  <a:pt x="1117" y="686"/>
                </a:lnTo>
                <a:lnTo>
                  <a:pt x="1122" y="686"/>
                </a:lnTo>
                <a:lnTo>
                  <a:pt x="1128" y="686"/>
                </a:lnTo>
                <a:lnTo>
                  <a:pt x="1138" y="676"/>
                </a:lnTo>
                <a:lnTo>
                  <a:pt x="1138" y="670"/>
                </a:lnTo>
                <a:lnTo>
                  <a:pt x="1133" y="670"/>
                </a:lnTo>
                <a:lnTo>
                  <a:pt x="1117" y="676"/>
                </a:lnTo>
                <a:lnTo>
                  <a:pt x="1117" y="681"/>
                </a:lnTo>
                <a:lnTo>
                  <a:pt x="2276" y="2364"/>
                </a:lnTo>
                <a:lnTo>
                  <a:pt x="1096" y="743"/>
                </a:lnTo>
                <a:lnTo>
                  <a:pt x="1091" y="753"/>
                </a:lnTo>
                <a:lnTo>
                  <a:pt x="1091" y="748"/>
                </a:lnTo>
                <a:lnTo>
                  <a:pt x="1091" y="753"/>
                </a:lnTo>
                <a:lnTo>
                  <a:pt x="1091" y="759"/>
                </a:lnTo>
                <a:lnTo>
                  <a:pt x="1096" y="759"/>
                </a:lnTo>
                <a:lnTo>
                  <a:pt x="1091" y="759"/>
                </a:lnTo>
                <a:lnTo>
                  <a:pt x="1096" y="759"/>
                </a:lnTo>
                <a:lnTo>
                  <a:pt x="1096" y="753"/>
                </a:lnTo>
                <a:lnTo>
                  <a:pt x="1102" y="759"/>
                </a:lnTo>
                <a:lnTo>
                  <a:pt x="1107" y="759"/>
                </a:lnTo>
                <a:lnTo>
                  <a:pt x="1112" y="753"/>
                </a:lnTo>
                <a:lnTo>
                  <a:pt x="1117" y="753"/>
                </a:lnTo>
                <a:lnTo>
                  <a:pt x="1112" y="748"/>
                </a:lnTo>
                <a:lnTo>
                  <a:pt x="1107" y="748"/>
                </a:lnTo>
                <a:lnTo>
                  <a:pt x="1112" y="743"/>
                </a:lnTo>
                <a:lnTo>
                  <a:pt x="1107" y="743"/>
                </a:lnTo>
                <a:lnTo>
                  <a:pt x="1096" y="743"/>
                </a:lnTo>
                <a:lnTo>
                  <a:pt x="2276" y="2364"/>
                </a:lnTo>
                <a:lnTo>
                  <a:pt x="1133" y="774"/>
                </a:lnTo>
                <a:lnTo>
                  <a:pt x="1128" y="774"/>
                </a:lnTo>
                <a:lnTo>
                  <a:pt x="1133" y="774"/>
                </a:lnTo>
                <a:lnTo>
                  <a:pt x="1133" y="774"/>
                </a:lnTo>
                <a:lnTo>
                  <a:pt x="2276" y="2364"/>
                </a:lnTo>
                <a:lnTo>
                  <a:pt x="1154" y="530"/>
                </a:lnTo>
                <a:lnTo>
                  <a:pt x="1148" y="530"/>
                </a:lnTo>
                <a:lnTo>
                  <a:pt x="1148" y="535"/>
                </a:lnTo>
                <a:lnTo>
                  <a:pt x="1154" y="535"/>
                </a:lnTo>
                <a:lnTo>
                  <a:pt x="1159" y="530"/>
                </a:lnTo>
                <a:lnTo>
                  <a:pt x="1164" y="530"/>
                </a:lnTo>
                <a:lnTo>
                  <a:pt x="1164" y="525"/>
                </a:lnTo>
                <a:lnTo>
                  <a:pt x="1164" y="520"/>
                </a:lnTo>
                <a:lnTo>
                  <a:pt x="1159" y="525"/>
                </a:lnTo>
                <a:lnTo>
                  <a:pt x="1148" y="530"/>
                </a:lnTo>
                <a:lnTo>
                  <a:pt x="1154" y="530"/>
                </a:lnTo>
                <a:lnTo>
                  <a:pt x="2276" y="2364"/>
                </a:lnTo>
                <a:lnTo>
                  <a:pt x="1143" y="447"/>
                </a:lnTo>
                <a:lnTo>
                  <a:pt x="1148" y="442"/>
                </a:lnTo>
                <a:lnTo>
                  <a:pt x="1148" y="447"/>
                </a:lnTo>
                <a:lnTo>
                  <a:pt x="1154" y="442"/>
                </a:lnTo>
                <a:lnTo>
                  <a:pt x="1148" y="442"/>
                </a:lnTo>
                <a:lnTo>
                  <a:pt x="1143" y="447"/>
                </a:lnTo>
                <a:lnTo>
                  <a:pt x="2276" y="2364"/>
                </a:lnTo>
                <a:lnTo>
                  <a:pt x="982" y="598"/>
                </a:lnTo>
                <a:lnTo>
                  <a:pt x="977" y="603"/>
                </a:lnTo>
                <a:lnTo>
                  <a:pt x="982" y="603"/>
                </a:lnTo>
                <a:lnTo>
                  <a:pt x="977" y="603"/>
                </a:lnTo>
                <a:lnTo>
                  <a:pt x="982" y="603"/>
                </a:lnTo>
                <a:lnTo>
                  <a:pt x="982" y="598"/>
                </a:lnTo>
                <a:lnTo>
                  <a:pt x="2276" y="2364"/>
                </a:lnTo>
                <a:lnTo>
                  <a:pt x="982" y="447"/>
                </a:lnTo>
                <a:lnTo>
                  <a:pt x="987" y="447"/>
                </a:lnTo>
                <a:lnTo>
                  <a:pt x="987" y="452"/>
                </a:lnTo>
                <a:lnTo>
                  <a:pt x="992" y="447"/>
                </a:lnTo>
                <a:lnTo>
                  <a:pt x="1008" y="437"/>
                </a:lnTo>
                <a:lnTo>
                  <a:pt x="1008" y="431"/>
                </a:lnTo>
                <a:lnTo>
                  <a:pt x="1013" y="426"/>
                </a:lnTo>
                <a:lnTo>
                  <a:pt x="1029" y="421"/>
                </a:lnTo>
                <a:lnTo>
                  <a:pt x="1024" y="416"/>
                </a:lnTo>
                <a:lnTo>
                  <a:pt x="1013" y="426"/>
                </a:lnTo>
                <a:lnTo>
                  <a:pt x="1003" y="431"/>
                </a:lnTo>
                <a:lnTo>
                  <a:pt x="992" y="437"/>
                </a:lnTo>
                <a:lnTo>
                  <a:pt x="987" y="437"/>
                </a:lnTo>
                <a:lnTo>
                  <a:pt x="987" y="442"/>
                </a:lnTo>
                <a:lnTo>
                  <a:pt x="982" y="447"/>
                </a:lnTo>
                <a:lnTo>
                  <a:pt x="2276" y="2364"/>
                </a:lnTo>
                <a:lnTo>
                  <a:pt x="1102" y="374"/>
                </a:lnTo>
                <a:lnTo>
                  <a:pt x="1107" y="374"/>
                </a:lnTo>
                <a:lnTo>
                  <a:pt x="1102" y="369"/>
                </a:lnTo>
                <a:lnTo>
                  <a:pt x="1096" y="374"/>
                </a:lnTo>
                <a:lnTo>
                  <a:pt x="1102" y="374"/>
                </a:lnTo>
                <a:lnTo>
                  <a:pt x="1096" y="374"/>
                </a:lnTo>
                <a:lnTo>
                  <a:pt x="1096" y="379"/>
                </a:lnTo>
                <a:lnTo>
                  <a:pt x="1102" y="374"/>
                </a:lnTo>
                <a:lnTo>
                  <a:pt x="2276" y="2364"/>
                </a:lnTo>
                <a:lnTo>
                  <a:pt x="1039" y="281"/>
                </a:lnTo>
                <a:lnTo>
                  <a:pt x="1039" y="286"/>
                </a:lnTo>
                <a:lnTo>
                  <a:pt x="1044" y="286"/>
                </a:lnTo>
                <a:lnTo>
                  <a:pt x="1055" y="281"/>
                </a:lnTo>
                <a:lnTo>
                  <a:pt x="1060" y="276"/>
                </a:lnTo>
                <a:lnTo>
                  <a:pt x="1060" y="270"/>
                </a:lnTo>
                <a:lnTo>
                  <a:pt x="1055" y="265"/>
                </a:lnTo>
                <a:lnTo>
                  <a:pt x="1044" y="270"/>
                </a:lnTo>
                <a:lnTo>
                  <a:pt x="1039" y="276"/>
                </a:lnTo>
                <a:lnTo>
                  <a:pt x="1039" y="281"/>
                </a:lnTo>
                <a:lnTo>
                  <a:pt x="2276" y="2364"/>
                </a:lnTo>
                <a:lnTo>
                  <a:pt x="1013" y="369"/>
                </a:lnTo>
                <a:lnTo>
                  <a:pt x="1024" y="369"/>
                </a:lnTo>
                <a:lnTo>
                  <a:pt x="1029" y="369"/>
                </a:lnTo>
                <a:lnTo>
                  <a:pt x="1029" y="364"/>
                </a:lnTo>
                <a:lnTo>
                  <a:pt x="1034" y="364"/>
                </a:lnTo>
                <a:lnTo>
                  <a:pt x="1039" y="353"/>
                </a:lnTo>
                <a:lnTo>
                  <a:pt x="1034" y="353"/>
                </a:lnTo>
                <a:lnTo>
                  <a:pt x="1029" y="353"/>
                </a:lnTo>
                <a:lnTo>
                  <a:pt x="1024" y="359"/>
                </a:lnTo>
                <a:lnTo>
                  <a:pt x="1013" y="364"/>
                </a:lnTo>
                <a:lnTo>
                  <a:pt x="1013" y="369"/>
                </a:lnTo>
                <a:lnTo>
                  <a:pt x="2276" y="2364"/>
                </a:lnTo>
                <a:lnTo>
                  <a:pt x="998" y="426"/>
                </a:lnTo>
                <a:lnTo>
                  <a:pt x="992" y="426"/>
                </a:lnTo>
                <a:lnTo>
                  <a:pt x="1003" y="421"/>
                </a:lnTo>
                <a:lnTo>
                  <a:pt x="998" y="421"/>
                </a:lnTo>
                <a:lnTo>
                  <a:pt x="998" y="426"/>
                </a:lnTo>
                <a:lnTo>
                  <a:pt x="2276" y="2364"/>
                </a:lnTo>
                <a:lnTo>
                  <a:pt x="1133" y="748"/>
                </a:lnTo>
                <a:lnTo>
                  <a:pt x="1133" y="753"/>
                </a:lnTo>
                <a:lnTo>
                  <a:pt x="1138" y="753"/>
                </a:lnTo>
                <a:lnTo>
                  <a:pt x="1143" y="748"/>
                </a:lnTo>
                <a:lnTo>
                  <a:pt x="1148" y="748"/>
                </a:lnTo>
                <a:lnTo>
                  <a:pt x="1148" y="743"/>
                </a:lnTo>
                <a:lnTo>
                  <a:pt x="1154" y="743"/>
                </a:lnTo>
                <a:lnTo>
                  <a:pt x="1159" y="738"/>
                </a:lnTo>
                <a:lnTo>
                  <a:pt x="1159" y="733"/>
                </a:lnTo>
                <a:lnTo>
                  <a:pt x="1143" y="738"/>
                </a:lnTo>
                <a:lnTo>
                  <a:pt x="1138" y="743"/>
                </a:lnTo>
                <a:lnTo>
                  <a:pt x="1133" y="748"/>
                </a:lnTo>
                <a:lnTo>
                  <a:pt x="2276" y="2364"/>
                </a:lnTo>
                <a:lnTo>
                  <a:pt x="967" y="977"/>
                </a:lnTo>
                <a:lnTo>
                  <a:pt x="956" y="982"/>
                </a:lnTo>
                <a:lnTo>
                  <a:pt x="951" y="987"/>
                </a:lnTo>
                <a:lnTo>
                  <a:pt x="956" y="987"/>
                </a:lnTo>
                <a:lnTo>
                  <a:pt x="961" y="987"/>
                </a:lnTo>
                <a:lnTo>
                  <a:pt x="967" y="982"/>
                </a:lnTo>
                <a:lnTo>
                  <a:pt x="967" y="977"/>
                </a:lnTo>
                <a:lnTo>
                  <a:pt x="2276" y="2364"/>
                </a:lnTo>
                <a:lnTo>
                  <a:pt x="930" y="925"/>
                </a:lnTo>
                <a:lnTo>
                  <a:pt x="935" y="925"/>
                </a:lnTo>
                <a:lnTo>
                  <a:pt x="935" y="920"/>
                </a:lnTo>
                <a:lnTo>
                  <a:pt x="935" y="925"/>
                </a:lnTo>
                <a:lnTo>
                  <a:pt x="946" y="925"/>
                </a:lnTo>
                <a:lnTo>
                  <a:pt x="951" y="920"/>
                </a:lnTo>
                <a:lnTo>
                  <a:pt x="951" y="915"/>
                </a:lnTo>
                <a:lnTo>
                  <a:pt x="961" y="904"/>
                </a:lnTo>
                <a:lnTo>
                  <a:pt x="956" y="904"/>
                </a:lnTo>
                <a:lnTo>
                  <a:pt x="946" y="915"/>
                </a:lnTo>
                <a:lnTo>
                  <a:pt x="930" y="925"/>
                </a:lnTo>
                <a:lnTo>
                  <a:pt x="2276" y="2364"/>
                </a:lnTo>
                <a:lnTo>
                  <a:pt x="967" y="831"/>
                </a:lnTo>
                <a:lnTo>
                  <a:pt x="967" y="837"/>
                </a:lnTo>
                <a:lnTo>
                  <a:pt x="972" y="837"/>
                </a:lnTo>
                <a:lnTo>
                  <a:pt x="977" y="831"/>
                </a:lnTo>
                <a:lnTo>
                  <a:pt x="982" y="826"/>
                </a:lnTo>
                <a:lnTo>
                  <a:pt x="977" y="821"/>
                </a:lnTo>
                <a:lnTo>
                  <a:pt x="972" y="826"/>
                </a:lnTo>
                <a:lnTo>
                  <a:pt x="967" y="831"/>
                </a:lnTo>
                <a:lnTo>
                  <a:pt x="2276" y="2364"/>
                </a:lnTo>
                <a:lnTo>
                  <a:pt x="946" y="1034"/>
                </a:lnTo>
                <a:lnTo>
                  <a:pt x="935" y="1034"/>
                </a:lnTo>
                <a:lnTo>
                  <a:pt x="925" y="1034"/>
                </a:lnTo>
                <a:lnTo>
                  <a:pt x="920" y="1039"/>
                </a:lnTo>
                <a:lnTo>
                  <a:pt x="915" y="1039"/>
                </a:lnTo>
                <a:lnTo>
                  <a:pt x="915" y="1044"/>
                </a:lnTo>
                <a:lnTo>
                  <a:pt x="904" y="1050"/>
                </a:lnTo>
                <a:lnTo>
                  <a:pt x="909" y="1050"/>
                </a:lnTo>
                <a:lnTo>
                  <a:pt x="899" y="105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70"/>
                </a:lnTo>
                <a:lnTo>
                  <a:pt x="899" y="1070"/>
                </a:lnTo>
                <a:lnTo>
                  <a:pt x="904" y="1070"/>
                </a:lnTo>
                <a:lnTo>
                  <a:pt x="909" y="1070"/>
                </a:lnTo>
                <a:lnTo>
                  <a:pt x="904" y="1076"/>
                </a:lnTo>
                <a:lnTo>
                  <a:pt x="915" y="1065"/>
                </a:lnTo>
                <a:lnTo>
                  <a:pt x="915" y="1070"/>
                </a:lnTo>
                <a:lnTo>
                  <a:pt x="920" y="1065"/>
                </a:lnTo>
                <a:lnTo>
                  <a:pt x="930" y="1055"/>
                </a:lnTo>
                <a:lnTo>
                  <a:pt x="935" y="1050"/>
                </a:lnTo>
                <a:lnTo>
                  <a:pt x="946" y="1044"/>
                </a:lnTo>
                <a:lnTo>
                  <a:pt x="946" y="1039"/>
                </a:lnTo>
                <a:lnTo>
                  <a:pt x="946" y="1034"/>
                </a:lnTo>
                <a:lnTo>
                  <a:pt x="2276" y="2364"/>
                </a:lnTo>
                <a:lnTo>
                  <a:pt x="899" y="748"/>
                </a:lnTo>
                <a:lnTo>
                  <a:pt x="894" y="753"/>
                </a:lnTo>
                <a:lnTo>
                  <a:pt x="894" y="748"/>
                </a:lnTo>
                <a:lnTo>
                  <a:pt x="899" y="743"/>
                </a:lnTo>
                <a:lnTo>
                  <a:pt x="894" y="743"/>
                </a:lnTo>
                <a:lnTo>
                  <a:pt x="889" y="743"/>
                </a:lnTo>
                <a:lnTo>
                  <a:pt x="883" y="748"/>
                </a:lnTo>
                <a:lnTo>
                  <a:pt x="878" y="753"/>
                </a:lnTo>
                <a:lnTo>
                  <a:pt x="878" y="759"/>
                </a:lnTo>
                <a:lnTo>
                  <a:pt x="883" y="759"/>
                </a:lnTo>
                <a:lnTo>
                  <a:pt x="889" y="759"/>
                </a:lnTo>
                <a:lnTo>
                  <a:pt x="889" y="753"/>
                </a:lnTo>
                <a:lnTo>
                  <a:pt x="889" y="759"/>
                </a:lnTo>
                <a:lnTo>
                  <a:pt x="889" y="753"/>
                </a:lnTo>
                <a:lnTo>
                  <a:pt x="894" y="753"/>
                </a:lnTo>
                <a:lnTo>
                  <a:pt x="899" y="748"/>
                </a:lnTo>
                <a:lnTo>
                  <a:pt x="2276" y="2364"/>
                </a:lnTo>
                <a:lnTo>
                  <a:pt x="868" y="1003"/>
                </a:lnTo>
                <a:lnTo>
                  <a:pt x="873" y="998"/>
                </a:lnTo>
                <a:lnTo>
                  <a:pt x="878" y="998"/>
                </a:lnTo>
                <a:lnTo>
                  <a:pt x="878" y="992"/>
                </a:lnTo>
                <a:lnTo>
                  <a:pt x="878" y="987"/>
                </a:lnTo>
                <a:lnTo>
                  <a:pt x="873" y="987"/>
                </a:lnTo>
                <a:lnTo>
                  <a:pt x="868" y="987"/>
                </a:lnTo>
                <a:lnTo>
                  <a:pt x="863" y="992"/>
                </a:lnTo>
                <a:lnTo>
                  <a:pt x="857" y="998"/>
                </a:lnTo>
                <a:lnTo>
                  <a:pt x="857" y="1003"/>
                </a:lnTo>
                <a:lnTo>
                  <a:pt x="863" y="1003"/>
                </a:lnTo>
                <a:lnTo>
                  <a:pt x="868" y="1003"/>
                </a:lnTo>
                <a:lnTo>
                  <a:pt x="2276" y="2364"/>
                </a:lnTo>
                <a:lnTo>
                  <a:pt x="878" y="1039"/>
                </a:lnTo>
                <a:lnTo>
                  <a:pt x="878" y="1034"/>
                </a:lnTo>
                <a:lnTo>
                  <a:pt x="873" y="1034"/>
                </a:lnTo>
                <a:lnTo>
                  <a:pt x="873" y="1039"/>
                </a:lnTo>
                <a:lnTo>
                  <a:pt x="878" y="1039"/>
                </a:lnTo>
                <a:lnTo>
                  <a:pt x="2276" y="2364"/>
                </a:lnTo>
                <a:lnTo>
                  <a:pt x="889" y="821"/>
                </a:lnTo>
                <a:lnTo>
                  <a:pt x="878" y="826"/>
                </a:lnTo>
                <a:lnTo>
                  <a:pt x="878" y="831"/>
                </a:lnTo>
                <a:lnTo>
                  <a:pt x="878" y="837"/>
                </a:lnTo>
                <a:lnTo>
                  <a:pt x="883" y="837"/>
                </a:lnTo>
                <a:lnTo>
                  <a:pt x="889" y="831"/>
                </a:lnTo>
                <a:lnTo>
                  <a:pt x="889" y="826"/>
                </a:lnTo>
                <a:lnTo>
                  <a:pt x="889" y="821"/>
                </a:lnTo>
                <a:lnTo>
                  <a:pt x="2276" y="2364"/>
                </a:lnTo>
                <a:lnTo>
                  <a:pt x="837" y="946"/>
                </a:lnTo>
                <a:lnTo>
                  <a:pt x="842" y="946"/>
                </a:lnTo>
                <a:lnTo>
                  <a:pt x="847" y="946"/>
                </a:lnTo>
                <a:lnTo>
                  <a:pt x="857" y="940"/>
                </a:lnTo>
                <a:lnTo>
                  <a:pt x="863" y="925"/>
                </a:lnTo>
                <a:lnTo>
                  <a:pt x="868" y="920"/>
                </a:lnTo>
                <a:lnTo>
                  <a:pt x="857" y="925"/>
                </a:lnTo>
                <a:lnTo>
                  <a:pt x="863" y="925"/>
                </a:lnTo>
                <a:lnTo>
                  <a:pt x="857" y="925"/>
                </a:lnTo>
                <a:lnTo>
                  <a:pt x="847" y="935"/>
                </a:lnTo>
                <a:lnTo>
                  <a:pt x="842" y="940"/>
                </a:lnTo>
                <a:lnTo>
                  <a:pt x="837" y="946"/>
                </a:lnTo>
                <a:lnTo>
                  <a:pt x="2276" y="2364"/>
                </a:lnTo>
                <a:lnTo>
                  <a:pt x="1076" y="873"/>
                </a:lnTo>
                <a:lnTo>
                  <a:pt x="1081" y="868"/>
                </a:lnTo>
                <a:lnTo>
                  <a:pt x="1086" y="868"/>
                </a:lnTo>
                <a:lnTo>
                  <a:pt x="1086" y="863"/>
                </a:lnTo>
                <a:lnTo>
                  <a:pt x="1076" y="863"/>
                </a:lnTo>
                <a:lnTo>
                  <a:pt x="1081" y="857"/>
                </a:lnTo>
                <a:lnTo>
                  <a:pt x="1076" y="852"/>
                </a:lnTo>
                <a:lnTo>
                  <a:pt x="1076" y="847"/>
                </a:lnTo>
                <a:lnTo>
                  <a:pt x="1065" y="852"/>
                </a:lnTo>
                <a:lnTo>
                  <a:pt x="1060" y="857"/>
                </a:lnTo>
                <a:lnTo>
                  <a:pt x="1050" y="863"/>
                </a:lnTo>
                <a:lnTo>
                  <a:pt x="1055" y="863"/>
                </a:lnTo>
                <a:lnTo>
                  <a:pt x="1050" y="868"/>
                </a:lnTo>
                <a:lnTo>
                  <a:pt x="1055" y="868"/>
                </a:lnTo>
                <a:lnTo>
                  <a:pt x="1050" y="868"/>
                </a:lnTo>
                <a:lnTo>
                  <a:pt x="1055" y="873"/>
                </a:lnTo>
                <a:lnTo>
                  <a:pt x="105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65" y="873"/>
                </a:lnTo>
                <a:lnTo>
                  <a:pt x="1065" y="878"/>
                </a:lnTo>
                <a:lnTo>
                  <a:pt x="1070" y="873"/>
                </a:lnTo>
                <a:lnTo>
                  <a:pt x="1076" y="878"/>
                </a:lnTo>
                <a:lnTo>
                  <a:pt x="1076" y="873"/>
                </a:lnTo>
                <a:lnTo>
                  <a:pt x="2276" y="2364"/>
                </a:lnTo>
                <a:lnTo>
                  <a:pt x="1024" y="1008"/>
                </a:lnTo>
                <a:lnTo>
                  <a:pt x="1029" y="1008"/>
                </a:lnTo>
                <a:lnTo>
                  <a:pt x="1029" y="1003"/>
                </a:lnTo>
                <a:lnTo>
                  <a:pt x="1024" y="1008"/>
                </a:lnTo>
                <a:lnTo>
                  <a:pt x="2276" y="2364"/>
                </a:lnTo>
                <a:lnTo>
                  <a:pt x="1122" y="987"/>
                </a:lnTo>
                <a:lnTo>
                  <a:pt x="1117" y="982"/>
                </a:lnTo>
                <a:lnTo>
                  <a:pt x="1107" y="982"/>
                </a:lnTo>
                <a:lnTo>
                  <a:pt x="1096" y="987"/>
                </a:lnTo>
                <a:lnTo>
                  <a:pt x="1102" y="987"/>
                </a:lnTo>
                <a:lnTo>
                  <a:pt x="1096" y="992"/>
                </a:lnTo>
                <a:lnTo>
                  <a:pt x="1091" y="998"/>
                </a:lnTo>
                <a:lnTo>
                  <a:pt x="1096" y="998"/>
                </a:lnTo>
                <a:lnTo>
                  <a:pt x="1091" y="1003"/>
                </a:lnTo>
                <a:lnTo>
                  <a:pt x="1096" y="998"/>
                </a:lnTo>
                <a:lnTo>
                  <a:pt x="1096" y="1003"/>
                </a:lnTo>
                <a:lnTo>
                  <a:pt x="1096" y="998"/>
                </a:lnTo>
                <a:lnTo>
                  <a:pt x="1102" y="1003"/>
                </a:lnTo>
                <a:lnTo>
                  <a:pt x="1107" y="998"/>
                </a:lnTo>
                <a:lnTo>
                  <a:pt x="1107" y="1003"/>
                </a:lnTo>
                <a:lnTo>
                  <a:pt x="1107" y="998"/>
                </a:lnTo>
                <a:lnTo>
                  <a:pt x="1112" y="998"/>
                </a:lnTo>
                <a:lnTo>
                  <a:pt x="1117" y="987"/>
                </a:lnTo>
                <a:lnTo>
                  <a:pt x="1122" y="987"/>
                </a:lnTo>
                <a:lnTo>
                  <a:pt x="2276" y="2364"/>
                </a:lnTo>
                <a:lnTo>
                  <a:pt x="992" y="1008"/>
                </a:lnTo>
                <a:lnTo>
                  <a:pt x="998" y="1008"/>
                </a:lnTo>
                <a:lnTo>
                  <a:pt x="998" y="1003"/>
                </a:lnTo>
                <a:lnTo>
                  <a:pt x="987" y="1008"/>
                </a:lnTo>
                <a:lnTo>
                  <a:pt x="987" y="1013"/>
                </a:lnTo>
                <a:lnTo>
                  <a:pt x="992" y="1008"/>
                </a:lnTo>
                <a:lnTo>
                  <a:pt x="987" y="1013"/>
                </a:lnTo>
                <a:lnTo>
                  <a:pt x="992" y="1008"/>
                </a:lnTo>
                <a:lnTo>
                  <a:pt x="2276" y="2364"/>
                </a:lnTo>
                <a:lnTo>
                  <a:pt x="987" y="987"/>
                </a:lnTo>
                <a:lnTo>
                  <a:pt x="992" y="982"/>
                </a:lnTo>
                <a:lnTo>
                  <a:pt x="992" y="977"/>
                </a:lnTo>
                <a:lnTo>
                  <a:pt x="987" y="977"/>
                </a:lnTo>
                <a:lnTo>
                  <a:pt x="982" y="982"/>
                </a:lnTo>
                <a:lnTo>
                  <a:pt x="982" y="987"/>
                </a:lnTo>
                <a:lnTo>
                  <a:pt x="987" y="987"/>
                </a:lnTo>
                <a:lnTo>
                  <a:pt x="2276" y="2364"/>
                </a:lnTo>
                <a:lnTo>
                  <a:pt x="998" y="883"/>
                </a:lnTo>
                <a:lnTo>
                  <a:pt x="987" y="883"/>
                </a:lnTo>
                <a:lnTo>
                  <a:pt x="972" y="894"/>
                </a:lnTo>
                <a:lnTo>
                  <a:pt x="972" y="899"/>
                </a:lnTo>
                <a:lnTo>
                  <a:pt x="977" y="904"/>
                </a:lnTo>
                <a:lnTo>
                  <a:pt x="972" y="915"/>
                </a:lnTo>
                <a:lnTo>
                  <a:pt x="977" y="904"/>
                </a:lnTo>
                <a:lnTo>
                  <a:pt x="977" y="909"/>
                </a:lnTo>
                <a:lnTo>
                  <a:pt x="982" y="909"/>
                </a:lnTo>
                <a:lnTo>
                  <a:pt x="982" y="915"/>
                </a:lnTo>
                <a:lnTo>
                  <a:pt x="982" y="909"/>
                </a:lnTo>
                <a:lnTo>
                  <a:pt x="987" y="909"/>
                </a:lnTo>
                <a:lnTo>
                  <a:pt x="992" y="899"/>
                </a:lnTo>
                <a:lnTo>
                  <a:pt x="998" y="899"/>
                </a:lnTo>
                <a:lnTo>
                  <a:pt x="1003" y="894"/>
                </a:lnTo>
                <a:lnTo>
                  <a:pt x="1003" y="889"/>
                </a:lnTo>
                <a:lnTo>
                  <a:pt x="998" y="883"/>
                </a:lnTo>
                <a:lnTo>
                  <a:pt x="2276" y="2364"/>
                </a:lnTo>
                <a:lnTo>
                  <a:pt x="1018" y="863"/>
                </a:lnTo>
                <a:lnTo>
                  <a:pt x="1018" y="857"/>
                </a:lnTo>
                <a:lnTo>
                  <a:pt x="1013" y="857"/>
                </a:lnTo>
                <a:lnTo>
                  <a:pt x="1008" y="857"/>
                </a:lnTo>
                <a:lnTo>
                  <a:pt x="1003" y="863"/>
                </a:lnTo>
                <a:lnTo>
                  <a:pt x="998" y="863"/>
                </a:lnTo>
                <a:lnTo>
                  <a:pt x="992" y="868"/>
                </a:lnTo>
                <a:lnTo>
                  <a:pt x="998" y="873"/>
                </a:lnTo>
                <a:lnTo>
                  <a:pt x="987" y="878"/>
                </a:lnTo>
                <a:lnTo>
                  <a:pt x="992" y="878"/>
                </a:lnTo>
                <a:lnTo>
                  <a:pt x="992" y="873"/>
                </a:lnTo>
                <a:lnTo>
                  <a:pt x="992" y="878"/>
                </a:lnTo>
                <a:lnTo>
                  <a:pt x="998" y="878"/>
                </a:lnTo>
                <a:lnTo>
                  <a:pt x="1003" y="878"/>
                </a:lnTo>
                <a:lnTo>
                  <a:pt x="1008" y="878"/>
                </a:lnTo>
                <a:lnTo>
                  <a:pt x="1013" y="868"/>
                </a:lnTo>
                <a:lnTo>
                  <a:pt x="1018" y="868"/>
                </a:lnTo>
                <a:lnTo>
                  <a:pt x="1018" y="863"/>
                </a:lnTo>
                <a:lnTo>
                  <a:pt x="2276" y="2364"/>
                </a:lnTo>
                <a:lnTo>
                  <a:pt x="1018" y="1008"/>
                </a:lnTo>
                <a:lnTo>
                  <a:pt x="1018" y="1003"/>
                </a:lnTo>
                <a:lnTo>
                  <a:pt x="1008" y="1013"/>
                </a:lnTo>
                <a:lnTo>
                  <a:pt x="1013" y="1013"/>
                </a:lnTo>
                <a:lnTo>
                  <a:pt x="1008" y="1013"/>
                </a:lnTo>
                <a:lnTo>
                  <a:pt x="1018" y="1008"/>
                </a:lnTo>
                <a:lnTo>
                  <a:pt x="2276" y="2364"/>
                </a:lnTo>
                <a:lnTo>
                  <a:pt x="925" y="847"/>
                </a:lnTo>
                <a:lnTo>
                  <a:pt x="920" y="847"/>
                </a:lnTo>
                <a:lnTo>
                  <a:pt x="920" y="852"/>
                </a:lnTo>
                <a:lnTo>
                  <a:pt x="915" y="852"/>
                </a:lnTo>
                <a:lnTo>
                  <a:pt x="925" y="847"/>
                </a:lnTo>
                <a:lnTo>
                  <a:pt x="2276" y="2364"/>
                </a:lnTo>
                <a:lnTo>
                  <a:pt x="946" y="624"/>
                </a:lnTo>
                <a:lnTo>
                  <a:pt x="951" y="618"/>
                </a:lnTo>
                <a:lnTo>
                  <a:pt x="946" y="618"/>
                </a:lnTo>
                <a:lnTo>
                  <a:pt x="946" y="624"/>
                </a:lnTo>
                <a:lnTo>
                  <a:pt x="2276" y="2364"/>
                </a:lnTo>
                <a:lnTo>
                  <a:pt x="909" y="483"/>
                </a:lnTo>
                <a:lnTo>
                  <a:pt x="904" y="483"/>
                </a:lnTo>
                <a:lnTo>
                  <a:pt x="899" y="489"/>
                </a:lnTo>
                <a:lnTo>
                  <a:pt x="904" y="483"/>
                </a:lnTo>
                <a:lnTo>
                  <a:pt x="899" y="489"/>
                </a:lnTo>
                <a:lnTo>
                  <a:pt x="909" y="483"/>
                </a:lnTo>
                <a:lnTo>
                  <a:pt x="2276" y="2364"/>
                </a:lnTo>
                <a:lnTo>
                  <a:pt x="904" y="909"/>
                </a:lnTo>
                <a:lnTo>
                  <a:pt x="909" y="909"/>
                </a:lnTo>
                <a:lnTo>
                  <a:pt x="915" y="904"/>
                </a:lnTo>
                <a:lnTo>
                  <a:pt x="915" y="899"/>
                </a:lnTo>
                <a:lnTo>
                  <a:pt x="909" y="899"/>
                </a:lnTo>
                <a:lnTo>
                  <a:pt x="904" y="909"/>
                </a:lnTo>
                <a:lnTo>
                  <a:pt x="2276" y="2364"/>
                </a:lnTo>
                <a:lnTo>
                  <a:pt x="925" y="359"/>
                </a:lnTo>
                <a:lnTo>
                  <a:pt x="930" y="353"/>
                </a:lnTo>
                <a:lnTo>
                  <a:pt x="925" y="353"/>
                </a:lnTo>
                <a:lnTo>
                  <a:pt x="920" y="359"/>
                </a:lnTo>
                <a:lnTo>
                  <a:pt x="925" y="359"/>
                </a:lnTo>
                <a:lnTo>
                  <a:pt x="2276" y="2364"/>
                </a:lnTo>
                <a:lnTo>
                  <a:pt x="915" y="348"/>
                </a:lnTo>
                <a:lnTo>
                  <a:pt x="920" y="348"/>
                </a:lnTo>
                <a:lnTo>
                  <a:pt x="915" y="343"/>
                </a:lnTo>
                <a:lnTo>
                  <a:pt x="915" y="348"/>
                </a:lnTo>
                <a:lnTo>
                  <a:pt x="2276" y="2364"/>
                </a:lnTo>
                <a:lnTo>
                  <a:pt x="925" y="457"/>
                </a:lnTo>
                <a:lnTo>
                  <a:pt x="915" y="468"/>
                </a:lnTo>
                <a:lnTo>
                  <a:pt x="920" y="468"/>
                </a:lnTo>
                <a:lnTo>
                  <a:pt x="915" y="468"/>
                </a:lnTo>
                <a:lnTo>
                  <a:pt x="920" y="468"/>
                </a:lnTo>
                <a:lnTo>
                  <a:pt x="925" y="468"/>
                </a:lnTo>
                <a:lnTo>
                  <a:pt x="930" y="463"/>
                </a:lnTo>
                <a:lnTo>
                  <a:pt x="925" y="457"/>
                </a:lnTo>
                <a:lnTo>
                  <a:pt x="2276" y="2364"/>
                </a:lnTo>
                <a:lnTo>
                  <a:pt x="842" y="717"/>
                </a:lnTo>
                <a:lnTo>
                  <a:pt x="837" y="717"/>
                </a:lnTo>
                <a:lnTo>
                  <a:pt x="837" y="722"/>
                </a:lnTo>
                <a:lnTo>
                  <a:pt x="842" y="717"/>
                </a:lnTo>
                <a:lnTo>
                  <a:pt x="2276" y="2364"/>
                </a:lnTo>
                <a:lnTo>
                  <a:pt x="878" y="722"/>
                </a:lnTo>
                <a:lnTo>
                  <a:pt x="883" y="717"/>
                </a:lnTo>
                <a:lnTo>
                  <a:pt x="878" y="717"/>
                </a:lnTo>
                <a:lnTo>
                  <a:pt x="873" y="722"/>
                </a:lnTo>
                <a:lnTo>
                  <a:pt x="878" y="722"/>
                </a:lnTo>
                <a:lnTo>
                  <a:pt x="2276" y="2364"/>
                </a:lnTo>
                <a:lnTo>
                  <a:pt x="920" y="1024"/>
                </a:lnTo>
                <a:lnTo>
                  <a:pt x="920" y="1018"/>
                </a:lnTo>
                <a:lnTo>
                  <a:pt x="915" y="1024"/>
                </a:lnTo>
                <a:lnTo>
                  <a:pt x="920" y="1024"/>
                </a:lnTo>
                <a:lnTo>
                  <a:pt x="2276" y="2364"/>
                </a:lnTo>
                <a:lnTo>
                  <a:pt x="852" y="426"/>
                </a:lnTo>
                <a:lnTo>
                  <a:pt x="863" y="421"/>
                </a:lnTo>
                <a:lnTo>
                  <a:pt x="863" y="416"/>
                </a:lnTo>
                <a:lnTo>
                  <a:pt x="857" y="416"/>
                </a:lnTo>
                <a:lnTo>
                  <a:pt x="852" y="421"/>
                </a:lnTo>
                <a:lnTo>
                  <a:pt x="852" y="426"/>
                </a:lnTo>
                <a:lnTo>
                  <a:pt x="2276" y="2364"/>
                </a:lnTo>
                <a:lnTo>
                  <a:pt x="935" y="681"/>
                </a:lnTo>
                <a:lnTo>
                  <a:pt x="930" y="686"/>
                </a:lnTo>
                <a:lnTo>
                  <a:pt x="925" y="686"/>
                </a:lnTo>
                <a:lnTo>
                  <a:pt x="920" y="686"/>
                </a:lnTo>
                <a:lnTo>
                  <a:pt x="920" y="691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20" y="707"/>
                </a:lnTo>
                <a:lnTo>
                  <a:pt x="920" y="702"/>
                </a:lnTo>
                <a:lnTo>
                  <a:pt x="920" y="707"/>
                </a:lnTo>
                <a:lnTo>
                  <a:pt x="925" y="707"/>
                </a:lnTo>
                <a:lnTo>
                  <a:pt x="930" y="707"/>
                </a:lnTo>
                <a:lnTo>
                  <a:pt x="935" y="702"/>
                </a:lnTo>
                <a:lnTo>
                  <a:pt x="946" y="702"/>
                </a:lnTo>
                <a:lnTo>
                  <a:pt x="946" y="696"/>
                </a:lnTo>
                <a:lnTo>
                  <a:pt x="951" y="696"/>
                </a:lnTo>
                <a:lnTo>
                  <a:pt x="946" y="691"/>
                </a:lnTo>
                <a:lnTo>
                  <a:pt x="951" y="691"/>
                </a:lnTo>
                <a:lnTo>
                  <a:pt x="951" y="686"/>
                </a:lnTo>
                <a:lnTo>
                  <a:pt x="946" y="686"/>
                </a:lnTo>
                <a:lnTo>
                  <a:pt x="951" y="686"/>
                </a:lnTo>
                <a:lnTo>
                  <a:pt x="946" y="686"/>
                </a:lnTo>
                <a:lnTo>
                  <a:pt x="946" y="681"/>
                </a:lnTo>
                <a:lnTo>
                  <a:pt x="946" y="686"/>
                </a:lnTo>
                <a:lnTo>
                  <a:pt x="935" y="681"/>
                </a:lnTo>
                <a:lnTo>
                  <a:pt x="2276" y="2364"/>
                </a:lnTo>
                <a:lnTo>
                  <a:pt x="951" y="608"/>
                </a:lnTo>
                <a:lnTo>
                  <a:pt x="956" y="608"/>
                </a:lnTo>
                <a:lnTo>
                  <a:pt x="956" y="603"/>
                </a:lnTo>
                <a:lnTo>
                  <a:pt x="951" y="608"/>
                </a:lnTo>
                <a:lnTo>
                  <a:pt x="2276" y="2364"/>
                </a:lnTo>
                <a:lnTo>
                  <a:pt x="930" y="390"/>
                </a:lnTo>
                <a:lnTo>
                  <a:pt x="946" y="390"/>
                </a:lnTo>
                <a:lnTo>
                  <a:pt x="956" y="385"/>
                </a:lnTo>
                <a:lnTo>
                  <a:pt x="956" y="379"/>
                </a:lnTo>
                <a:lnTo>
                  <a:pt x="951" y="379"/>
                </a:lnTo>
                <a:lnTo>
                  <a:pt x="946" y="379"/>
                </a:lnTo>
                <a:lnTo>
                  <a:pt x="930" y="390"/>
                </a:lnTo>
                <a:lnTo>
                  <a:pt x="2276" y="2364"/>
                </a:lnTo>
                <a:lnTo>
                  <a:pt x="878" y="707"/>
                </a:lnTo>
                <a:lnTo>
                  <a:pt x="883" y="707"/>
                </a:lnTo>
                <a:lnTo>
                  <a:pt x="889" y="702"/>
                </a:lnTo>
                <a:lnTo>
                  <a:pt x="883" y="702"/>
                </a:lnTo>
                <a:lnTo>
                  <a:pt x="878" y="707"/>
                </a:lnTo>
                <a:lnTo>
                  <a:pt x="2276" y="2364"/>
                </a:lnTo>
                <a:lnTo>
                  <a:pt x="992" y="644"/>
                </a:lnTo>
                <a:lnTo>
                  <a:pt x="987" y="650"/>
                </a:lnTo>
                <a:lnTo>
                  <a:pt x="987" y="655"/>
                </a:lnTo>
                <a:lnTo>
                  <a:pt x="992" y="650"/>
                </a:lnTo>
                <a:lnTo>
                  <a:pt x="987" y="655"/>
                </a:lnTo>
                <a:lnTo>
                  <a:pt x="992" y="650"/>
                </a:lnTo>
                <a:lnTo>
                  <a:pt x="998" y="650"/>
                </a:lnTo>
                <a:lnTo>
                  <a:pt x="992" y="644"/>
                </a:lnTo>
                <a:lnTo>
                  <a:pt x="2276" y="2364"/>
                </a:lnTo>
                <a:lnTo>
                  <a:pt x="1268" y="587"/>
                </a:lnTo>
                <a:lnTo>
                  <a:pt x="1268" y="582"/>
                </a:lnTo>
                <a:lnTo>
                  <a:pt x="1263" y="582"/>
                </a:lnTo>
                <a:lnTo>
                  <a:pt x="1268" y="587"/>
                </a:lnTo>
                <a:lnTo>
                  <a:pt x="2276" y="2364"/>
                </a:lnTo>
                <a:lnTo>
                  <a:pt x="1335" y="208"/>
                </a:lnTo>
                <a:lnTo>
                  <a:pt x="1341" y="208"/>
                </a:lnTo>
                <a:lnTo>
                  <a:pt x="1346" y="208"/>
                </a:lnTo>
                <a:lnTo>
                  <a:pt x="1351" y="203"/>
                </a:lnTo>
                <a:lnTo>
                  <a:pt x="1351" y="198"/>
                </a:lnTo>
                <a:lnTo>
                  <a:pt x="1356" y="198"/>
                </a:lnTo>
                <a:lnTo>
                  <a:pt x="1356" y="192"/>
                </a:lnTo>
                <a:lnTo>
                  <a:pt x="1346" y="187"/>
                </a:lnTo>
                <a:lnTo>
                  <a:pt x="1341" y="192"/>
                </a:lnTo>
                <a:lnTo>
                  <a:pt x="1335" y="198"/>
                </a:lnTo>
                <a:lnTo>
                  <a:pt x="1335" y="203"/>
                </a:lnTo>
                <a:lnTo>
                  <a:pt x="1330" y="208"/>
                </a:lnTo>
                <a:lnTo>
                  <a:pt x="1335" y="208"/>
                </a:lnTo>
                <a:lnTo>
                  <a:pt x="2276" y="2364"/>
                </a:lnTo>
                <a:lnTo>
                  <a:pt x="1257" y="540"/>
                </a:lnTo>
                <a:lnTo>
                  <a:pt x="1263" y="535"/>
                </a:lnTo>
                <a:lnTo>
                  <a:pt x="1257" y="535"/>
                </a:lnTo>
                <a:lnTo>
                  <a:pt x="1257" y="540"/>
                </a:lnTo>
                <a:lnTo>
                  <a:pt x="2276" y="2364"/>
                </a:lnTo>
                <a:lnTo>
                  <a:pt x="1263" y="639"/>
                </a:lnTo>
                <a:lnTo>
                  <a:pt x="1263" y="644"/>
                </a:lnTo>
                <a:lnTo>
                  <a:pt x="1268" y="644"/>
                </a:lnTo>
                <a:lnTo>
                  <a:pt x="1273" y="644"/>
                </a:lnTo>
                <a:lnTo>
                  <a:pt x="1278" y="639"/>
                </a:lnTo>
                <a:lnTo>
                  <a:pt x="1283" y="634"/>
                </a:lnTo>
                <a:lnTo>
                  <a:pt x="1283" y="629"/>
                </a:lnTo>
                <a:lnTo>
                  <a:pt x="1273" y="624"/>
                </a:lnTo>
                <a:lnTo>
                  <a:pt x="1268" y="629"/>
                </a:lnTo>
                <a:lnTo>
                  <a:pt x="1263" y="634"/>
                </a:lnTo>
                <a:lnTo>
                  <a:pt x="1263" y="639"/>
                </a:lnTo>
                <a:lnTo>
                  <a:pt x="2276" y="2364"/>
                </a:lnTo>
                <a:lnTo>
                  <a:pt x="1273" y="489"/>
                </a:lnTo>
                <a:lnTo>
                  <a:pt x="1278" y="483"/>
                </a:lnTo>
                <a:lnTo>
                  <a:pt x="1273" y="483"/>
                </a:lnTo>
                <a:lnTo>
                  <a:pt x="1268" y="483"/>
                </a:lnTo>
                <a:lnTo>
                  <a:pt x="1268" y="489"/>
                </a:lnTo>
                <a:lnTo>
                  <a:pt x="1273" y="489"/>
                </a:lnTo>
                <a:lnTo>
                  <a:pt x="2276" y="2364"/>
                </a:lnTo>
                <a:lnTo>
                  <a:pt x="1356" y="156"/>
                </a:lnTo>
                <a:lnTo>
                  <a:pt x="1356" y="161"/>
                </a:lnTo>
                <a:lnTo>
                  <a:pt x="1361" y="161"/>
                </a:lnTo>
                <a:lnTo>
                  <a:pt x="1367" y="156"/>
                </a:lnTo>
                <a:lnTo>
                  <a:pt x="1367" y="161"/>
                </a:lnTo>
                <a:lnTo>
                  <a:pt x="1367" y="166"/>
                </a:lnTo>
                <a:lnTo>
                  <a:pt x="1372" y="161"/>
                </a:lnTo>
                <a:lnTo>
                  <a:pt x="1367" y="166"/>
                </a:lnTo>
                <a:lnTo>
                  <a:pt x="1372" y="166"/>
                </a:lnTo>
                <a:lnTo>
                  <a:pt x="1377" y="161"/>
                </a:lnTo>
                <a:lnTo>
                  <a:pt x="1387" y="156"/>
                </a:lnTo>
                <a:lnTo>
                  <a:pt x="1387" y="151"/>
                </a:lnTo>
                <a:lnTo>
                  <a:pt x="1387" y="146"/>
                </a:lnTo>
                <a:lnTo>
                  <a:pt x="1382" y="146"/>
                </a:lnTo>
                <a:lnTo>
                  <a:pt x="1382" y="140"/>
                </a:lnTo>
                <a:lnTo>
                  <a:pt x="1382" y="135"/>
                </a:lnTo>
                <a:lnTo>
                  <a:pt x="1377" y="135"/>
                </a:lnTo>
                <a:lnTo>
                  <a:pt x="1372" y="140"/>
                </a:lnTo>
                <a:lnTo>
                  <a:pt x="1367" y="140"/>
                </a:lnTo>
                <a:lnTo>
                  <a:pt x="1356" y="151"/>
                </a:lnTo>
                <a:lnTo>
                  <a:pt x="1356" y="156"/>
                </a:lnTo>
                <a:lnTo>
                  <a:pt x="1356" y="161"/>
                </a:lnTo>
                <a:lnTo>
                  <a:pt x="1356" y="156"/>
                </a:lnTo>
                <a:lnTo>
                  <a:pt x="2276" y="2364"/>
                </a:lnTo>
                <a:lnTo>
                  <a:pt x="1408" y="99"/>
                </a:lnTo>
                <a:lnTo>
                  <a:pt x="1413" y="104"/>
                </a:lnTo>
                <a:lnTo>
                  <a:pt x="1413" y="109"/>
                </a:lnTo>
                <a:lnTo>
                  <a:pt x="1413" y="104"/>
                </a:lnTo>
                <a:lnTo>
                  <a:pt x="1419" y="104"/>
                </a:lnTo>
                <a:lnTo>
                  <a:pt x="1424" y="104"/>
                </a:lnTo>
                <a:lnTo>
                  <a:pt x="1424" y="109"/>
                </a:lnTo>
                <a:lnTo>
                  <a:pt x="1424" y="104"/>
                </a:lnTo>
                <a:lnTo>
                  <a:pt x="1429" y="99"/>
                </a:lnTo>
                <a:lnTo>
                  <a:pt x="1434" y="94"/>
                </a:lnTo>
                <a:lnTo>
                  <a:pt x="1439" y="94"/>
                </a:lnTo>
                <a:lnTo>
                  <a:pt x="1434" y="89"/>
                </a:lnTo>
                <a:lnTo>
                  <a:pt x="1439" y="89"/>
                </a:lnTo>
                <a:lnTo>
                  <a:pt x="1439" y="83"/>
                </a:lnTo>
                <a:lnTo>
                  <a:pt x="1439" y="78"/>
                </a:lnTo>
                <a:lnTo>
                  <a:pt x="1429" y="83"/>
                </a:lnTo>
                <a:lnTo>
                  <a:pt x="1429" y="78"/>
                </a:lnTo>
                <a:lnTo>
                  <a:pt x="1419" y="83"/>
                </a:lnTo>
                <a:lnTo>
                  <a:pt x="1408" y="94"/>
                </a:lnTo>
                <a:lnTo>
                  <a:pt x="1408" y="99"/>
                </a:lnTo>
                <a:lnTo>
                  <a:pt x="2276" y="2364"/>
                </a:lnTo>
                <a:lnTo>
                  <a:pt x="1387" y="130"/>
                </a:lnTo>
                <a:lnTo>
                  <a:pt x="1393" y="125"/>
                </a:lnTo>
                <a:lnTo>
                  <a:pt x="1398" y="120"/>
                </a:lnTo>
                <a:lnTo>
                  <a:pt x="1393" y="120"/>
                </a:lnTo>
                <a:lnTo>
                  <a:pt x="1387" y="125"/>
                </a:lnTo>
                <a:lnTo>
                  <a:pt x="1387" y="130"/>
                </a:lnTo>
                <a:lnTo>
                  <a:pt x="2276" y="2364"/>
                </a:lnTo>
                <a:lnTo>
                  <a:pt x="1304" y="530"/>
                </a:lnTo>
                <a:lnTo>
                  <a:pt x="1309" y="530"/>
                </a:lnTo>
                <a:lnTo>
                  <a:pt x="1315" y="530"/>
                </a:lnTo>
                <a:lnTo>
                  <a:pt x="1320" y="530"/>
                </a:lnTo>
                <a:lnTo>
                  <a:pt x="1320" y="525"/>
                </a:lnTo>
                <a:lnTo>
                  <a:pt x="1320" y="520"/>
                </a:lnTo>
                <a:lnTo>
                  <a:pt x="1315" y="520"/>
                </a:lnTo>
                <a:lnTo>
                  <a:pt x="1304" y="525"/>
                </a:lnTo>
                <a:lnTo>
                  <a:pt x="1309" y="525"/>
                </a:lnTo>
                <a:lnTo>
                  <a:pt x="1304" y="525"/>
                </a:lnTo>
                <a:lnTo>
                  <a:pt x="1304" y="530"/>
                </a:lnTo>
                <a:lnTo>
                  <a:pt x="2276" y="2364"/>
                </a:lnTo>
                <a:lnTo>
                  <a:pt x="1273" y="187"/>
                </a:lnTo>
                <a:lnTo>
                  <a:pt x="1278" y="187"/>
                </a:lnTo>
                <a:lnTo>
                  <a:pt x="1278" y="192"/>
                </a:lnTo>
                <a:lnTo>
                  <a:pt x="1273" y="198"/>
                </a:lnTo>
                <a:lnTo>
                  <a:pt x="1278" y="192"/>
                </a:lnTo>
                <a:lnTo>
                  <a:pt x="1278" y="198"/>
                </a:lnTo>
                <a:lnTo>
                  <a:pt x="1283" y="192"/>
                </a:lnTo>
                <a:lnTo>
                  <a:pt x="1283" y="198"/>
                </a:lnTo>
                <a:lnTo>
                  <a:pt x="1289" y="198"/>
                </a:lnTo>
                <a:lnTo>
                  <a:pt x="1289" y="192"/>
                </a:lnTo>
                <a:lnTo>
                  <a:pt x="1299" y="187"/>
                </a:lnTo>
                <a:lnTo>
                  <a:pt x="1299" y="182"/>
                </a:lnTo>
                <a:lnTo>
                  <a:pt x="1304" y="182"/>
                </a:lnTo>
                <a:lnTo>
                  <a:pt x="1304" y="177"/>
                </a:lnTo>
                <a:lnTo>
                  <a:pt x="1299" y="172"/>
                </a:lnTo>
                <a:lnTo>
                  <a:pt x="1289" y="172"/>
                </a:lnTo>
                <a:lnTo>
                  <a:pt x="1278" y="182"/>
                </a:lnTo>
                <a:lnTo>
                  <a:pt x="1273" y="187"/>
                </a:lnTo>
                <a:lnTo>
                  <a:pt x="1278" y="187"/>
                </a:lnTo>
                <a:lnTo>
                  <a:pt x="1273" y="187"/>
                </a:lnTo>
                <a:lnTo>
                  <a:pt x="2276" y="2364"/>
                </a:lnTo>
                <a:lnTo>
                  <a:pt x="1315" y="478"/>
                </a:lnTo>
                <a:lnTo>
                  <a:pt x="1309" y="478"/>
                </a:lnTo>
                <a:lnTo>
                  <a:pt x="1304" y="483"/>
                </a:lnTo>
                <a:lnTo>
                  <a:pt x="1299" y="483"/>
                </a:lnTo>
                <a:lnTo>
                  <a:pt x="1299" y="489"/>
                </a:lnTo>
                <a:lnTo>
                  <a:pt x="1294" y="494"/>
                </a:lnTo>
                <a:lnTo>
                  <a:pt x="1299" y="494"/>
                </a:lnTo>
                <a:lnTo>
                  <a:pt x="1299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9" y="499"/>
                </a:lnTo>
                <a:lnTo>
                  <a:pt x="1309" y="494"/>
                </a:lnTo>
                <a:lnTo>
                  <a:pt x="1315" y="494"/>
                </a:lnTo>
                <a:lnTo>
                  <a:pt x="1320" y="489"/>
                </a:lnTo>
                <a:lnTo>
                  <a:pt x="1325" y="483"/>
                </a:lnTo>
                <a:lnTo>
                  <a:pt x="1320" y="483"/>
                </a:lnTo>
                <a:lnTo>
                  <a:pt x="1325" y="483"/>
                </a:lnTo>
                <a:lnTo>
                  <a:pt x="1320" y="483"/>
                </a:lnTo>
                <a:lnTo>
                  <a:pt x="1320" y="478"/>
                </a:lnTo>
                <a:lnTo>
                  <a:pt x="1315" y="478"/>
                </a:lnTo>
                <a:lnTo>
                  <a:pt x="2276" y="2364"/>
                </a:lnTo>
                <a:lnTo>
                  <a:pt x="1294" y="322"/>
                </a:lnTo>
                <a:lnTo>
                  <a:pt x="1299" y="327"/>
                </a:lnTo>
                <a:lnTo>
                  <a:pt x="1304" y="322"/>
                </a:lnTo>
                <a:lnTo>
                  <a:pt x="1315" y="312"/>
                </a:lnTo>
                <a:lnTo>
                  <a:pt x="1315" y="302"/>
                </a:lnTo>
                <a:lnTo>
                  <a:pt x="1309" y="302"/>
                </a:lnTo>
                <a:lnTo>
                  <a:pt x="1299" y="312"/>
                </a:lnTo>
                <a:lnTo>
                  <a:pt x="1294" y="317"/>
                </a:lnTo>
                <a:lnTo>
                  <a:pt x="1294" y="322"/>
                </a:lnTo>
                <a:lnTo>
                  <a:pt x="2276" y="2364"/>
                </a:lnTo>
                <a:lnTo>
                  <a:pt x="1206" y="317"/>
                </a:lnTo>
                <a:lnTo>
                  <a:pt x="1206" y="322"/>
                </a:lnTo>
                <a:lnTo>
                  <a:pt x="1216" y="317"/>
                </a:lnTo>
                <a:lnTo>
                  <a:pt x="1221" y="317"/>
                </a:lnTo>
                <a:lnTo>
                  <a:pt x="1226" y="312"/>
                </a:lnTo>
                <a:lnTo>
                  <a:pt x="1231" y="302"/>
                </a:lnTo>
                <a:lnTo>
                  <a:pt x="1231" y="296"/>
                </a:lnTo>
                <a:lnTo>
                  <a:pt x="1216" y="302"/>
                </a:lnTo>
                <a:lnTo>
                  <a:pt x="1211" y="312"/>
                </a:lnTo>
                <a:lnTo>
                  <a:pt x="1206" y="317"/>
                </a:lnTo>
                <a:lnTo>
                  <a:pt x="2276" y="2364"/>
                </a:lnTo>
                <a:lnTo>
                  <a:pt x="1221" y="878"/>
                </a:lnTo>
                <a:lnTo>
                  <a:pt x="1226" y="873"/>
                </a:lnTo>
                <a:lnTo>
                  <a:pt x="1221" y="873"/>
                </a:lnTo>
                <a:lnTo>
                  <a:pt x="1221" y="878"/>
                </a:lnTo>
                <a:lnTo>
                  <a:pt x="2276" y="2364"/>
                </a:lnTo>
                <a:lnTo>
                  <a:pt x="1320" y="556"/>
                </a:lnTo>
                <a:lnTo>
                  <a:pt x="1315" y="561"/>
                </a:lnTo>
                <a:lnTo>
                  <a:pt x="1315" y="566"/>
                </a:lnTo>
                <a:lnTo>
                  <a:pt x="1320" y="561"/>
                </a:lnTo>
                <a:lnTo>
                  <a:pt x="1325" y="556"/>
                </a:lnTo>
                <a:lnTo>
                  <a:pt x="1320" y="556"/>
                </a:lnTo>
                <a:lnTo>
                  <a:pt x="2276" y="2364"/>
                </a:lnTo>
                <a:lnTo>
                  <a:pt x="1289" y="291"/>
                </a:lnTo>
                <a:lnTo>
                  <a:pt x="1294" y="291"/>
                </a:lnTo>
                <a:lnTo>
                  <a:pt x="1299" y="286"/>
                </a:lnTo>
                <a:lnTo>
                  <a:pt x="1289" y="286"/>
                </a:lnTo>
                <a:lnTo>
                  <a:pt x="1289" y="291"/>
                </a:lnTo>
                <a:lnTo>
                  <a:pt x="2276" y="2364"/>
                </a:lnTo>
                <a:lnTo>
                  <a:pt x="1283" y="447"/>
                </a:lnTo>
                <a:lnTo>
                  <a:pt x="1283" y="452"/>
                </a:lnTo>
                <a:lnTo>
                  <a:pt x="1289" y="452"/>
                </a:lnTo>
                <a:lnTo>
                  <a:pt x="1283" y="452"/>
                </a:lnTo>
                <a:lnTo>
                  <a:pt x="1289" y="452"/>
                </a:lnTo>
                <a:lnTo>
                  <a:pt x="1294" y="452"/>
                </a:lnTo>
                <a:lnTo>
                  <a:pt x="1299" y="447"/>
                </a:lnTo>
                <a:lnTo>
                  <a:pt x="1299" y="442"/>
                </a:lnTo>
                <a:lnTo>
                  <a:pt x="1294" y="442"/>
                </a:lnTo>
                <a:lnTo>
                  <a:pt x="1294" y="437"/>
                </a:lnTo>
                <a:lnTo>
                  <a:pt x="1289" y="437"/>
                </a:lnTo>
                <a:lnTo>
                  <a:pt x="1283" y="437"/>
                </a:lnTo>
                <a:lnTo>
                  <a:pt x="1278" y="442"/>
                </a:lnTo>
                <a:lnTo>
                  <a:pt x="1278" y="447"/>
                </a:lnTo>
                <a:lnTo>
                  <a:pt x="1273" y="447"/>
                </a:lnTo>
                <a:lnTo>
                  <a:pt x="1278" y="447"/>
                </a:lnTo>
                <a:lnTo>
                  <a:pt x="1273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83" y="447"/>
                </a:lnTo>
                <a:lnTo>
                  <a:pt x="2276" y="2364"/>
                </a:lnTo>
                <a:lnTo>
                  <a:pt x="1398" y="281"/>
                </a:lnTo>
                <a:lnTo>
                  <a:pt x="1403" y="286"/>
                </a:lnTo>
                <a:lnTo>
                  <a:pt x="1408" y="281"/>
                </a:lnTo>
                <a:lnTo>
                  <a:pt x="1413" y="281"/>
                </a:lnTo>
                <a:lnTo>
                  <a:pt x="1419" y="276"/>
                </a:lnTo>
                <a:lnTo>
                  <a:pt x="1424" y="270"/>
                </a:lnTo>
                <a:lnTo>
                  <a:pt x="1424" y="265"/>
                </a:lnTo>
                <a:lnTo>
                  <a:pt x="1413" y="265"/>
                </a:lnTo>
                <a:lnTo>
                  <a:pt x="1403" y="270"/>
                </a:lnTo>
                <a:lnTo>
                  <a:pt x="1398" y="276"/>
                </a:lnTo>
                <a:lnTo>
                  <a:pt x="1398" y="281"/>
                </a:lnTo>
                <a:lnTo>
                  <a:pt x="1398" y="276"/>
                </a:lnTo>
                <a:lnTo>
                  <a:pt x="1398" y="281"/>
                </a:lnTo>
                <a:lnTo>
                  <a:pt x="2276" y="2364"/>
                </a:lnTo>
                <a:lnTo>
                  <a:pt x="1112" y="795"/>
                </a:lnTo>
                <a:lnTo>
                  <a:pt x="1117" y="795"/>
                </a:lnTo>
                <a:lnTo>
                  <a:pt x="1112" y="800"/>
                </a:lnTo>
                <a:lnTo>
                  <a:pt x="1117" y="795"/>
                </a:lnTo>
                <a:lnTo>
                  <a:pt x="1117" y="800"/>
                </a:lnTo>
                <a:lnTo>
                  <a:pt x="1122" y="800"/>
                </a:lnTo>
                <a:lnTo>
                  <a:pt x="1128" y="795"/>
                </a:lnTo>
                <a:lnTo>
                  <a:pt x="1133" y="795"/>
                </a:lnTo>
                <a:lnTo>
                  <a:pt x="1138" y="790"/>
                </a:lnTo>
                <a:lnTo>
                  <a:pt x="1138" y="785"/>
                </a:lnTo>
                <a:lnTo>
                  <a:pt x="1138" y="779"/>
                </a:lnTo>
                <a:lnTo>
                  <a:pt x="1133" y="779"/>
                </a:lnTo>
                <a:lnTo>
                  <a:pt x="1128" y="779"/>
                </a:lnTo>
                <a:lnTo>
                  <a:pt x="1117" y="785"/>
                </a:lnTo>
                <a:lnTo>
                  <a:pt x="1117" y="790"/>
                </a:lnTo>
                <a:lnTo>
                  <a:pt x="1112" y="790"/>
                </a:lnTo>
                <a:lnTo>
                  <a:pt x="1112" y="795"/>
                </a:lnTo>
                <a:lnTo>
                  <a:pt x="2276" y="2364"/>
                </a:lnTo>
                <a:lnTo>
                  <a:pt x="805" y="956"/>
                </a:lnTo>
                <a:lnTo>
                  <a:pt x="805" y="951"/>
                </a:lnTo>
                <a:lnTo>
                  <a:pt x="795" y="961"/>
                </a:lnTo>
                <a:lnTo>
                  <a:pt x="800" y="961"/>
                </a:lnTo>
                <a:lnTo>
                  <a:pt x="800" y="956"/>
                </a:lnTo>
                <a:lnTo>
                  <a:pt x="805" y="956"/>
                </a:lnTo>
                <a:lnTo>
                  <a:pt x="2276" y="2364"/>
                </a:lnTo>
                <a:lnTo>
                  <a:pt x="1330" y="546"/>
                </a:lnTo>
                <a:lnTo>
                  <a:pt x="1335" y="546"/>
                </a:lnTo>
                <a:lnTo>
                  <a:pt x="1335" y="540"/>
                </a:lnTo>
                <a:lnTo>
                  <a:pt x="1330" y="546"/>
                </a:lnTo>
                <a:lnTo>
                  <a:pt x="2276" y="2364"/>
                </a:lnTo>
                <a:lnTo>
                  <a:pt x="1335" y="535"/>
                </a:lnTo>
                <a:lnTo>
                  <a:pt x="1341" y="540"/>
                </a:lnTo>
                <a:lnTo>
                  <a:pt x="1341" y="546"/>
                </a:lnTo>
                <a:lnTo>
                  <a:pt x="1346" y="540"/>
                </a:lnTo>
                <a:lnTo>
                  <a:pt x="1351" y="540"/>
                </a:lnTo>
                <a:lnTo>
                  <a:pt x="1351" y="546"/>
                </a:lnTo>
                <a:lnTo>
                  <a:pt x="1356" y="540"/>
                </a:lnTo>
                <a:lnTo>
                  <a:pt x="1356" y="535"/>
                </a:lnTo>
                <a:lnTo>
                  <a:pt x="1361" y="530"/>
                </a:lnTo>
                <a:lnTo>
                  <a:pt x="1367" y="530"/>
                </a:lnTo>
                <a:lnTo>
                  <a:pt x="1367" y="525"/>
                </a:lnTo>
                <a:lnTo>
                  <a:pt x="1367" y="520"/>
                </a:lnTo>
                <a:lnTo>
                  <a:pt x="1367" y="515"/>
                </a:lnTo>
                <a:lnTo>
                  <a:pt x="1356" y="515"/>
                </a:lnTo>
                <a:lnTo>
                  <a:pt x="1346" y="520"/>
                </a:lnTo>
                <a:lnTo>
                  <a:pt x="1335" y="530"/>
                </a:lnTo>
                <a:lnTo>
                  <a:pt x="1335" y="535"/>
                </a:lnTo>
                <a:lnTo>
                  <a:pt x="2276" y="2364"/>
                </a:lnTo>
                <a:lnTo>
                  <a:pt x="821" y="894"/>
                </a:lnTo>
                <a:lnTo>
                  <a:pt x="816" y="894"/>
                </a:lnTo>
                <a:lnTo>
                  <a:pt x="805" y="904"/>
                </a:lnTo>
                <a:lnTo>
                  <a:pt x="811" y="899"/>
                </a:lnTo>
                <a:lnTo>
                  <a:pt x="805" y="904"/>
                </a:lnTo>
                <a:lnTo>
                  <a:pt x="816" y="899"/>
                </a:lnTo>
                <a:lnTo>
                  <a:pt x="821" y="899"/>
                </a:lnTo>
                <a:lnTo>
                  <a:pt x="821" y="894"/>
                </a:lnTo>
                <a:lnTo>
                  <a:pt x="2276" y="2364"/>
                </a:lnTo>
                <a:lnTo>
                  <a:pt x="816" y="764"/>
                </a:lnTo>
                <a:lnTo>
                  <a:pt x="811" y="769"/>
                </a:lnTo>
                <a:lnTo>
                  <a:pt x="816" y="769"/>
                </a:lnTo>
                <a:lnTo>
                  <a:pt x="821" y="769"/>
                </a:lnTo>
                <a:lnTo>
                  <a:pt x="826" y="769"/>
                </a:lnTo>
                <a:lnTo>
                  <a:pt x="831" y="764"/>
                </a:lnTo>
                <a:lnTo>
                  <a:pt x="831" y="759"/>
                </a:lnTo>
                <a:lnTo>
                  <a:pt x="837" y="759"/>
                </a:lnTo>
                <a:lnTo>
                  <a:pt x="831" y="759"/>
                </a:lnTo>
                <a:lnTo>
                  <a:pt x="831" y="753"/>
                </a:lnTo>
                <a:lnTo>
                  <a:pt x="826" y="753"/>
                </a:lnTo>
                <a:lnTo>
                  <a:pt x="826" y="759"/>
                </a:lnTo>
                <a:lnTo>
                  <a:pt x="821" y="759"/>
                </a:lnTo>
                <a:lnTo>
                  <a:pt x="816" y="759"/>
                </a:lnTo>
                <a:lnTo>
                  <a:pt x="816" y="764"/>
                </a:lnTo>
                <a:lnTo>
                  <a:pt x="2276" y="2364"/>
                </a:lnTo>
                <a:lnTo>
                  <a:pt x="826" y="1065"/>
                </a:lnTo>
                <a:lnTo>
                  <a:pt x="831" y="1065"/>
                </a:lnTo>
                <a:lnTo>
                  <a:pt x="837" y="1060"/>
                </a:lnTo>
                <a:lnTo>
                  <a:pt x="831" y="1060"/>
                </a:lnTo>
                <a:lnTo>
                  <a:pt x="826" y="1065"/>
                </a:lnTo>
                <a:lnTo>
                  <a:pt x="2276" y="2364"/>
                </a:lnTo>
                <a:lnTo>
                  <a:pt x="1351" y="218"/>
                </a:lnTo>
                <a:lnTo>
                  <a:pt x="1356" y="213"/>
                </a:lnTo>
                <a:lnTo>
                  <a:pt x="1351" y="208"/>
                </a:lnTo>
                <a:lnTo>
                  <a:pt x="1346" y="213"/>
                </a:lnTo>
                <a:lnTo>
                  <a:pt x="1346" y="218"/>
                </a:lnTo>
                <a:lnTo>
                  <a:pt x="1351" y="218"/>
                </a:lnTo>
                <a:lnTo>
                  <a:pt x="2276" y="2364"/>
                </a:lnTo>
                <a:lnTo>
                  <a:pt x="1387" y="213"/>
                </a:lnTo>
                <a:lnTo>
                  <a:pt x="1393" y="213"/>
                </a:lnTo>
                <a:lnTo>
                  <a:pt x="1387" y="218"/>
                </a:lnTo>
                <a:lnTo>
                  <a:pt x="1387" y="224"/>
                </a:lnTo>
                <a:lnTo>
                  <a:pt x="1387" y="229"/>
                </a:lnTo>
                <a:lnTo>
                  <a:pt x="1393" y="224"/>
                </a:lnTo>
                <a:lnTo>
                  <a:pt x="1387" y="229"/>
                </a:lnTo>
                <a:lnTo>
                  <a:pt x="1393" y="229"/>
                </a:lnTo>
                <a:lnTo>
                  <a:pt x="1393" y="234"/>
                </a:lnTo>
                <a:lnTo>
                  <a:pt x="1393" y="229"/>
                </a:lnTo>
                <a:lnTo>
                  <a:pt x="1398" y="229"/>
                </a:lnTo>
                <a:lnTo>
                  <a:pt x="1398" y="234"/>
                </a:lnTo>
                <a:lnTo>
                  <a:pt x="1398" y="229"/>
                </a:lnTo>
                <a:lnTo>
                  <a:pt x="1403" y="229"/>
                </a:lnTo>
                <a:lnTo>
                  <a:pt x="1398" y="234"/>
                </a:lnTo>
                <a:lnTo>
                  <a:pt x="1403" y="229"/>
                </a:lnTo>
                <a:lnTo>
                  <a:pt x="1408" y="229"/>
                </a:lnTo>
                <a:lnTo>
                  <a:pt x="1413" y="224"/>
                </a:lnTo>
                <a:lnTo>
                  <a:pt x="1413" y="234"/>
                </a:lnTo>
                <a:lnTo>
                  <a:pt x="1413" y="239"/>
                </a:lnTo>
                <a:lnTo>
                  <a:pt x="1408" y="244"/>
                </a:lnTo>
                <a:lnTo>
                  <a:pt x="1413" y="239"/>
                </a:lnTo>
                <a:lnTo>
                  <a:pt x="1408" y="244"/>
                </a:lnTo>
                <a:lnTo>
                  <a:pt x="1419" y="239"/>
                </a:lnTo>
                <a:lnTo>
                  <a:pt x="1413" y="244"/>
                </a:lnTo>
                <a:lnTo>
                  <a:pt x="1419" y="239"/>
                </a:lnTo>
                <a:lnTo>
                  <a:pt x="1424" y="239"/>
                </a:lnTo>
                <a:lnTo>
                  <a:pt x="1424" y="244"/>
                </a:lnTo>
                <a:lnTo>
                  <a:pt x="1429" y="239"/>
                </a:lnTo>
                <a:lnTo>
                  <a:pt x="1434" y="234"/>
                </a:lnTo>
                <a:lnTo>
                  <a:pt x="1434" y="239"/>
                </a:lnTo>
                <a:lnTo>
                  <a:pt x="1434" y="234"/>
                </a:lnTo>
                <a:lnTo>
                  <a:pt x="1439" y="234"/>
                </a:lnTo>
                <a:lnTo>
                  <a:pt x="1444" y="224"/>
                </a:lnTo>
                <a:lnTo>
                  <a:pt x="1450" y="218"/>
                </a:lnTo>
                <a:lnTo>
                  <a:pt x="1444" y="218"/>
                </a:lnTo>
                <a:lnTo>
                  <a:pt x="1450" y="213"/>
                </a:lnTo>
                <a:lnTo>
                  <a:pt x="1444" y="208"/>
                </a:lnTo>
                <a:lnTo>
                  <a:pt x="1450" y="208"/>
                </a:lnTo>
                <a:lnTo>
                  <a:pt x="1444" y="208"/>
                </a:lnTo>
                <a:lnTo>
                  <a:pt x="1429" y="208"/>
                </a:lnTo>
                <a:lnTo>
                  <a:pt x="1424" y="213"/>
                </a:lnTo>
                <a:lnTo>
                  <a:pt x="1424" y="208"/>
                </a:lnTo>
                <a:lnTo>
                  <a:pt x="1429" y="208"/>
                </a:lnTo>
                <a:lnTo>
                  <a:pt x="1424" y="208"/>
                </a:lnTo>
                <a:lnTo>
                  <a:pt x="1424" y="203"/>
                </a:lnTo>
                <a:lnTo>
                  <a:pt x="1419" y="203"/>
                </a:lnTo>
                <a:lnTo>
                  <a:pt x="1413" y="203"/>
                </a:lnTo>
                <a:lnTo>
                  <a:pt x="1408" y="203"/>
                </a:lnTo>
                <a:lnTo>
                  <a:pt x="1403" y="208"/>
                </a:lnTo>
                <a:lnTo>
                  <a:pt x="1398" y="208"/>
                </a:lnTo>
                <a:lnTo>
                  <a:pt x="1387" y="213"/>
                </a:lnTo>
                <a:lnTo>
                  <a:pt x="2276" y="2364"/>
                </a:lnTo>
                <a:lnTo>
                  <a:pt x="1211" y="390"/>
                </a:lnTo>
                <a:lnTo>
                  <a:pt x="1216" y="390"/>
                </a:lnTo>
                <a:lnTo>
                  <a:pt x="1221" y="385"/>
                </a:lnTo>
                <a:lnTo>
                  <a:pt x="1231" y="374"/>
                </a:lnTo>
                <a:lnTo>
                  <a:pt x="1231" y="369"/>
                </a:lnTo>
                <a:lnTo>
                  <a:pt x="1237" y="364"/>
                </a:lnTo>
                <a:lnTo>
                  <a:pt x="1247" y="353"/>
                </a:lnTo>
                <a:lnTo>
                  <a:pt x="1242" y="353"/>
                </a:lnTo>
                <a:lnTo>
                  <a:pt x="1231" y="364"/>
                </a:lnTo>
                <a:lnTo>
                  <a:pt x="1237" y="364"/>
                </a:lnTo>
                <a:lnTo>
                  <a:pt x="1226" y="369"/>
                </a:lnTo>
                <a:lnTo>
                  <a:pt x="1216" y="379"/>
                </a:lnTo>
                <a:lnTo>
                  <a:pt x="1211" y="385"/>
                </a:lnTo>
                <a:lnTo>
                  <a:pt x="1216" y="385"/>
                </a:lnTo>
                <a:lnTo>
                  <a:pt x="1211" y="390"/>
                </a:lnTo>
                <a:lnTo>
                  <a:pt x="2276" y="2364"/>
                </a:lnTo>
                <a:lnTo>
                  <a:pt x="1330" y="291"/>
                </a:lnTo>
                <a:lnTo>
                  <a:pt x="1335" y="286"/>
                </a:lnTo>
                <a:lnTo>
                  <a:pt x="1330" y="286"/>
                </a:lnTo>
                <a:lnTo>
                  <a:pt x="1330" y="291"/>
                </a:lnTo>
                <a:lnTo>
                  <a:pt x="2276" y="2364"/>
                </a:lnTo>
                <a:lnTo>
                  <a:pt x="1341" y="369"/>
                </a:lnTo>
                <a:lnTo>
                  <a:pt x="1346" y="364"/>
                </a:lnTo>
                <a:lnTo>
                  <a:pt x="1341" y="364"/>
                </a:lnTo>
                <a:lnTo>
                  <a:pt x="1335" y="369"/>
                </a:lnTo>
                <a:lnTo>
                  <a:pt x="1341" y="369"/>
                </a:lnTo>
                <a:lnTo>
                  <a:pt x="2276" y="2364"/>
                </a:lnTo>
                <a:lnTo>
                  <a:pt x="826" y="790"/>
                </a:lnTo>
                <a:lnTo>
                  <a:pt x="831" y="790"/>
                </a:lnTo>
                <a:lnTo>
                  <a:pt x="831" y="785"/>
                </a:lnTo>
                <a:lnTo>
                  <a:pt x="821" y="785"/>
                </a:lnTo>
                <a:lnTo>
                  <a:pt x="821" y="790"/>
                </a:lnTo>
                <a:lnTo>
                  <a:pt x="816" y="790"/>
                </a:lnTo>
                <a:lnTo>
                  <a:pt x="821" y="790"/>
                </a:lnTo>
                <a:lnTo>
                  <a:pt x="821" y="795"/>
                </a:lnTo>
                <a:lnTo>
                  <a:pt x="821" y="790"/>
                </a:lnTo>
                <a:lnTo>
                  <a:pt x="821" y="795"/>
                </a:lnTo>
                <a:lnTo>
                  <a:pt x="826" y="790"/>
                </a:lnTo>
                <a:lnTo>
                  <a:pt x="826" y="795"/>
                </a:lnTo>
                <a:lnTo>
                  <a:pt x="826" y="790"/>
                </a:lnTo>
                <a:lnTo>
                  <a:pt x="2276" y="2364"/>
                </a:lnTo>
                <a:lnTo>
                  <a:pt x="1122" y="920"/>
                </a:lnTo>
                <a:lnTo>
                  <a:pt x="1122" y="915"/>
                </a:lnTo>
                <a:lnTo>
                  <a:pt x="1117" y="915"/>
                </a:lnTo>
                <a:lnTo>
                  <a:pt x="1107" y="915"/>
                </a:lnTo>
                <a:lnTo>
                  <a:pt x="1102" y="915"/>
                </a:lnTo>
                <a:lnTo>
                  <a:pt x="1096" y="920"/>
                </a:lnTo>
                <a:lnTo>
                  <a:pt x="1091" y="925"/>
                </a:lnTo>
                <a:lnTo>
                  <a:pt x="1086" y="925"/>
                </a:lnTo>
                <a:lnTo>
                  <a:pt x="1091" y="925"/>
                </a:lnTo>
                <a:lnTo>
                  <a:pt x="1086" y="935"/>
                </a:lnTo>
                <a:lnTo>
                  <a:pt x="1086" y="940"/>
                </a:lnTo>
                <a:lnTo>
                  <a:pt x="1081" y="946"/>
                </a:lnTo>
                <a:lnTo>
                  <a:pt x="1086" y="946"/>
                </a:lnTo>
                <a:lnTo>
                  <a:pt x="1091" y="946"/>
                </a:lnTo>
                <a:lnTo>
                  <a:pt x="1086" y="951"/>
                </a:lnTo>
                <a:lnTo>
                  <a:pt x="1091" y="946"/>
                </a:lnTo>
                <a:lnTo>
                  <a:pt x="1096" y="946"/>
                </a:lnTo>
                <a:lnTo>
                  <a:pt x="1091" y="951"/>
                </a:lnTo>
                <a:lnTo>
                  <a:pt x="1096" y="946"/>
                </a:lnTo>
                <a:lnTo>
                  <a:pt x="1096" y="951"/>
                </a:lnTo>
                <a:lnTo>
                  <a:pt x="1102" y="946"/>
                </a:lnTo>
                <a:lnTo>
                  <a:pt x="1107" y="946"/>
                </a:lnTo>
                <a:lnTo>
                  <a:pt x="1112" y="940"/>
                </a:lnTo>
                <a:lnTo>
                  <a:pt x="1117" y="935"/>
                </a:lnTo>
                <a:lnTo>
                  <a:pt x="1122" y="935"/>
                </a:lnTo>
                <a:lnTo>
                  <a:pt x="1122" y="925"/>
                </a:lnTo>
                <a:lnTo>
                  <a:pt x="1122" y="920"/>
                </a:lnTo>
                <a:lnTo>
                  <a:pt x="2276" y="2364"/>
                </a:lnTo>
                <a:lnTo>
                  <a:pt x="1029" y="551"/>
                </a:lnTo>
                <a:lnTo>
                  <a:pt x="1024" y="556"/>
                </a:lnTo>
                <a:lnTo>
                  <a:pt x="1029" y="556"/>
                </a:lnTo>
                <a:lnTo>
                  <a:pt x="1034" y="556"/>
                </a:lnTo>
                <a:lnTo>
                  <a:pt x="1034" y="551"/>
                </a:lnTo>
                <a:lnTo>
                  <a:pt x="1039" y="546"/>
                </a:lnTo>
                <a:lnTo>
                  <a:pt x="1029" y="551"/>
                </a:lnTo>
                <a:lnTo>
                  <a:pt x="2276" y="2364"/>
                </a:lnTo>
                <a:lnTo>
                  <a:pt x="1055" y="842"/>
                </a:lnTo>
                <a:lnTo>
                  <a:pt x="1055" y="837"/>
                </a:lnTo>
                <a:lnTo>
                  <a:pt x="1050" y="837"/>
                </a:lnTo>
                <a:lnTo>
                  <a:pt x="1050" y="842"/>
                </a:lnTo>
                <a:lnTo>
                  <a:pt x="1055" y="842"/>
                </a:lnTo>
                <a:lnTo>
                  <a:pt x="2276" y="2364"/>
                </a:lnTo>
                <a:lnTo>
                  <a:pt x="1003" y="592"/>
                </a:lnTo>
                <a:lnTo>
                  <a:pt x="998" y="598"/>
                </a:lnTo>
                <a:lnTo>
                  <a:pt x="998" y="603"/>
                </a:lnTo>
                <a:lnTo>
                  <a:pt x="1003" y="598"/>
                </a:lnTo>
                <a:lnTo>
                  <a:pt x="1013" y="592"/>
                </a:lnTo>
                <a:lnTo>
                  <a:pt x="1008" y="592"/>
                </a:lnTo>
                <a:lnTo>
                  <a:pt x="1003" y="592"/>
                </a:lnTo>
                <a:lnTo>
                  <a:pt x="2276" y="2364"/>
                </a:lnTo>
                <a:lnTo>
                  <a:pt x="1034" y="629"/>
                </a:lnTo>
                <a:lnTo>
                  <a:pt x="1034" y="634"/>
                </a:lnTo>
                <a:lnTo>
                  <a:pt x="1029" y="634"/>
                </a:lnTo>
                <a:lnTo>
                  <a:pt x="1034" y="634"/>
                </a:lnTo>
                <a:lnTo>
                  <a:pt x="1029" y="639"/>
                </a:lnTo>
                <a:lnTo>
                  <a:pt x="1029" y="634"/>
                </a:lnTo>
                <a:lnTo>
                  <a:pt x="1029" y="639"/>
                </a:lnTo>
                <a:lnTo>
                  <a:pt x="1034" y="639"/>
                </a:lnTo>
                <a:lnTo>
                  <a:pt x="1044" y="629"/>
                </a:lnTo>
                <a:lnTo>
                  <a:pt x="1050" y="624"/>
                </a:lnTo>
                <a:lnTo>
                  <a:pt x="1060" y="618"/>
                </a:lnTo>
                <a:lnTo>
                  <a:pt x="1055" y="618"/>
                </a:lnTo>
                <a:lnTo>
                  <a:pt x="1050" y="624"/>
                </a:lnTo>
                <a:lnTo>
                  <a:pt x="1034" y="629"/>
                </a:lnTo>
                <a:lnTo>
                  <a:pt x="2276" y="2364"/>
                </a:lnTo>
                <a:lnTo>
                  <a:pt x="1008" y="499"/>
                </a:lnTo>
                <a:lnTo>
                  <a:pt x="1013" y="499"/>
                </a:lnTo>
                <a:lnTo>
                  <a:pt x="1024" y="489"/>
                </a:lnTo>
                <a:lnTo>
                  <a:pt x="1034" y="478"/>
                </a:lnTo>
                <a:lnTo>
                  <a:pt x="1029" y="478"/>
                </a:lnTo>
                <a:lnTo>
                  <a:pt x="1018" y="489"/>
                </a:lnTo>
                <a:lnTo>
                  <a:pt x="1008" y="499"/>
                </a:lnTo>
                <a:lnTo>
                  <a:pt x="2276" y="2364"/>
                </a:lnTo>
                <a:lnTo>
                  <a:pt x="982" y="644"/>
                </a:lnTo>
                <a:lnTo>
                  <a:pt x="992" y="639"/>
                </a:lnTo>
                <a:lnTo>
                  <a:pt x="992" y="634"/>
                </a:lnTo>
                <a:lnTo>
                  <a:pt x="987" y="634"/>
                </a:lnTo>
                <a:lnTo>
                  <a:pt x="982" y="644"/>
                </a:lnTo>
                <a:lnTo>
                  <a:pt x="2276" y="2364"/>
                </a:lnTo>
                <a:lnTo>
                  <a:pt x="998" y="587"/>
                </a:lnTo>
                <a:lnTo>
                  <a:pt x="987" y="592"/>
                </a:lnTo>
                <a:lnTo>
                  <a:pt x="992" y="592"/>
                </a:lnTo>
                <a:lnTo>
                  <a:pt x="998" y="592"/>
                </a:lnTo>
                <a:lnTo>
                  <a:pt x="998" y="587"/>
                </a:lnTo>
                <a:lnTo>
                  <a:pt x="2276" y="2364"/>
                </a:lnTo>
                <a:lnTo>
                  <a:pt x="992" y="816"/>
                </a:lnTo>
                <a:lnTo>
                  <a:pt x="992" y="821"/>
                </a:lnTo>
                <a:lnTo>
                  <a:pt x="987" y="821"/>
                </a:lnTo>
                <a:lnTo>
                  <a:pt x="992" y="821"/>
                </a:lnTo>
                <a:lnTo>
                  <a:pt x="992" y="816"/>
                </a:lnTo>
                <a:lnTo>
                  <a:pt x="2276" y="2364"/>
                </a:lnTo>
                <a:lnTo>
                  <a:pt x="992" y="837"/>
                </a:lnTo>
                <a:lnTo>
                  <a:pt x="992" y="831"/>
                </a:lnTo>
                <a:lnTo>
                  <a:pt x="987" y="837"/>
                </a:lnTo>
                <a:lnTo>
                  <a:pt x="987" y="842"/>
                </a:lnTo>
                <a:lnTo>
                  <a:pt x="992" y="842"/>
                </a:lnTo>
                <a:lnTo>
                  <a:pt x="987" y="842"/>
                </a:lnTo>
                <a:lnTo>
                  <a:pt x="992" y="837"/>
                </a:lnTo>
                <a:lnTo>
                  <a:pt x="2276" y="2364"/>
                </a:lnTo>
                <a:lnTo>
                  <a:pt x="987" y="837"/>
                </a:lnTo>
                <a:lnTo>
                  <a:pt x="987" y="831"/>
                </a:lnTo>
                <a:lnTo>
                  <a:pt x="992" y="837"/>
                </a:lnTo>
                <a:lnTo>
                  <a:pt x="987" y="837"/>
                </a:lnTo>
                <a:lnTo>
                  <a:pt x="2276" y="2364"/>
                </a:lnTo>
                <a:lnTo>
                  <a:pt x="1096" y="785"/>
                </a:lnTo>
                <a:lnTo>
                  <a:pt x="1096" y="779"/>
                </a:lnTo>
                <a:lnTo>
                  <a:pt x="1091" y="779"/>
                </a:lnTo>
                <a:lnTo>
                  <a:pt x="1096" y="785"/>
                </a:lnTo>
                <a:lnTo>
                  <a:pt x="2276" y="2364"/>
                </a:lnTo>
                <a:lnTo>
                  <a:pt x="1086" y="790"/>
                </a:lnTo>
                <a:lnTo>
                  <a:pt x="1091" y="790"/>
                </a:lnTo>
                <a:lnTo>
                  <a:pt x="1091" y="785"/>
                </a:lnTo>
                <a:lnTo>
                  <a:pt x="1086" y="790"/>
                </a:lnTo>
                <a:lnTo>
                  <a:pt x="2276" y="2364"/>
                </a:lnTo>
                <a:lnTo>
                  <a:pt x="1091" y="572"/>
                </a:lnTo>
                <a:lnTo>
                  <a:pt x="1081" y="582"/>
                </a:lnTo>
                <a:lnTo>
                  <a:pt x="1091" y="577"/>
                </a:lnTo>
                <a:lnTo>
                  <a:pt x="1091" y="572"/>
                </a:lnTo>
                <a:lnTo>
                  <a:pt x="2276" y="2364"/>
                </a:lnTo>
                <a:lnTo>
                  <a:pt x="1086" y="842"/>
                </a:lnTo>
                <a:lnTo>
                  <a:pt x="1081" y="852"/>
                </a:lnTo>
                <a:lnTo>
                  <a:pt x="1086" y="847"/>
                </a:lnTo>
                <a:lnTo>
                  <a:pt x="1086" y="852"/>
                </a:lnTo>
                <a:lnTo>
                  <a:pt x="1086" y="847"/>
                </a:lnTo>
                <a:lnTo>
                  <a:pt x="1091" y="847"/>
                </a:lnTo>
                <a:lnTo>
                  <a:pt x="1091" y="842"/>
                </a:lnTo>
                <a:lnTo>
                  <a:pt x="1086" y="842"/>
                </a:lnTo>
                <a:lnTo>
                  <a:pt x="2276" y="2364"/>
                </a:lnTo>
                <a:lnTo>
                  <a:pt x="1091" y="608"/>
                </a:lnTo>
                <a:lnTo>
                  <a:pt x="1096" y="608"/>
                </a:lnTo>
                <a:lnTo>
                  <a:pt x="1107" y="603"/>
                </a:lnTo>
                <a:lnTo>
                  <a:pt x="1107" y="598"/>
                </a:lnTo>
                <a:lnTo>
                  <a:pt x="1096" y="598"/>
                </a:lnTo>
                <a:lnTo>
                  <a:pt x="1091" y="608"/>
                </a:lnTo>
                <a:lnTo>
                  <a:pt x="2276" y="2364"/>
                </a:lnTo>
                <a:lnTo>
                  <a:pt x="1065" y="530"/>
                </a:lnTo>
                <a:lnTo>
                  <a:pt x="1065" y="535"/>
                </a:lnTo>
                <a:lnTo>
                  <a:pt x="1070" y="535"/>
                </a:lnTo>
                <a:lnTo>
                  <a:pt x="1076" y="530"/>
                </a:lnTo>
                <a:lnTo>
                  <a:pt x="1081" y="525"/>
                </a:lnTo>
                <a:lnTo>
                  <a:pt x="1076" y="520"/>
                </a:lnTo>
                <a:lnTo>
                  <a:pt x="1070" y="525"/>
                </a:lnTo>
                <a:lnTo>
                  <a:pt x="1065" y="530"/>
                </a:lnTo>
                <a:lnTo>
                  <a:pt x="2276" y="2364"/>
                </a:lnTo>
                <a:lnTo>
                  <a:pt x="1070" y="774"/>
                </a:lnTo>
                <a:lnTo>
                  <a:pt x="1060" y="774"/>
                </a:lnTo>
                <a:lnTo>
                  <a:pt x="1055" y="790"/>
                </a:lnTo>
                <a:lnTo>
                  <a:pt x="1065" y="785"/>
                </a:lnTo>
                <a:lnTo>
                  <a:pt x="1076" y="774"/>
                </a:lnTo>
                <a:lnTo>
                  <a:pt x="1070" y="774"/>
                </a:lnTo>
                <a:lnTo>
                  <a:pt x="2276" y="2364"/>
                </a:lnTo>
                <a:lnTo>
                  <a:pt x="1081" y="405"/>
                </a:lnTo>
                <a:lnTo>
                  <a:pt x="1086" y="400"/>
                </a:lnTo>
                <a:lnTo>
                  <a:pt x="1096" y="395"/>
                </a:lnTo>
                <a:lnTo>
                  <a:pt x="1102" y="390"/>
                </a:lnTo>
                <a:lnTo>
                  <a:pt x="1096" y="385"/>
                </a:lnTo>
                <a:lnTo>
                  <a:pt x="1086" y="390"/>
                </a:lnTo>
                <a:lnTo>
                  <a:pt x="1076" y="400"/>
                </a:lnTo>
                <a:lnTo>
                  <a:pt x="1081" y="400"/>
                </a:lnTo>
                <a:lnTo>
                  <a:pt x="1081" y="405"/>
                </a:lnTo>
                <a:lnTo>
                  <a:pt x="2276" y="2364"/>
                </a:lnTo>
                <a:lnTo>
                  <a:pt x="1050" y="587"/>
                </a:lnTo>
                <a:lnTo>
                  <a:pt x="1055" y="587"/>
                </a:lnTo>
                <a:lnTo>
                  <a:pt x="1060" y="587"/>
                </a:lnTo>
                <a:lnTo>
                  <a:pt x="1060" y="582"/>
                </a:lnTo>
                <a:lnTo>
                  <a:pt x="1065" y="582"/>
                </a:lnTo>
                <a:lnTo>
                  <a:pt x="1065" y="577"/>
                </a:lnTo>
                <a:lnTo>
                  <a:pt x="1060" y="577"/>
                </a:lnTo>
                <a:lnTo>
                  <a:pt x="1055" y="582"/>
                </a:lnTo>
                <a:lnTo>
                  <a:pt x="1050" y="582"/>
                </a:lnTo>
                <a:lnTo>
                  <a:pt x="1050" y="587"/>
                </a:lnTo>
                <a:lnTo>
                  <a:pt x="2276" y="2364"/>
                </a:lnTo>
                <a:lnTo>
                  <a:pt x="1231" y="753"/>
                </a:lnTo>
                <a:lnTo>
                  <a:pt x="1242" y="743"/>
                </a:lnTo>
                <a:lnTo>
                  <a:pt x="1242" y="738"/>
                </a:lnTo>
                <a:lnTo>
                  <a:pt x="1237" y="738"/>
                </a:lnTo>
                <a:lnTo>
                  <a:pt x="1226" y="743"/>
                </a:lnTo>
                <a:lnTo>
                  <a:pt x="1221" y="748"/>
                </a:lnTo>
                <a:lnTo>
                  <a:pt x="1221" y="753"/>
                </a:lnTo>
                <a:lnTo>
                  <a:pt x="1226" y="759"/>
                </a:lnTo>
                <a:lnTo>
                  <a:pt x="1231" y="753"/>
                </a:lnTo>
                <a:lnTo>
                  <a:pt x="2276" y="2364"/>
                </a:lnTo>
                <a:lnTo>
                  <a:pt x="1226" y="322"/>
                </a:lnTo>
                <a:lnTo>
                  <a:pt x="1226" y="327"/>
                </a:lnTo>
                <a:lnTo>
                  <a:pt x="1216" y="333"/>
                </a:lnTo>
                <a:lnTo>
                  <a:pt x="1206" y="343"/>
                </a:lnTo>
                <a:lnTo>
                  <a:pt x="1211" y="343"/>
                </a:lnTo>
                <a:lnTo>
                  <a:pt x="1200" y="353"/>
                </a:lnTo>
                <a:lnTo>
                  <a:pt x="1206" y="348"/>
                </a:lnTo>
                <a:lnTo>
                  <a:pt x="1206" y="353"/>
                </a:lnTo>
                <a:lnTo>
                  <a:pt x="1206" y="359"/>
                </a:lnTo>
                <a:lnTo>
                  <a:pt x="1211" y="353"/>
                </a:lnTo>
                <a:lnTo>
                  <a:pt x="1211" y="359"/>
                </a:lnTo>
                <a:lnTo>
                  <a:pt x="1221" y="353"/>
                </a:lnTo>
                <a:lnTo>
                  <a:pt x="1216" y="353"/>
                </a:lnTo>
                <a:lnTo>
                  <a:pt x="1221" y="353"/>
                </a:lnTo>
                <a:lnTo>
                  <a:pt x="1221" y="359"/>
                </a:lnTo>
                <a:lnTo>
                  <a:pt x="1226" y="353"/>
                </a:lnTo>
                <a:lnTo>
                  <a:pt x="1237" y="343"/>
                </a:lnTo>
                <a:lnTo>
                  <a:pt x="1242" y="343"/>
                </a:lnTo>
                <a:lnTo>
                  <a:pt x="1242" y="338"/>
                </a:lnTo>
                <a:lnTo>
                  <a:pt x="1242" y="333"/>
                </a:lnTo>
                <a:lnTo>
                  <a:pt x="1247" y="333"/>
                </a:lnTo>
                <a:lnTo>
                  <a:pt x="1247" y="327"/>
                </a:lnTo>
                <a:lnTo>
                  <a:pt x="1247" y="322"/>
                </a:lnTo>
                <a:lnTo>
                  <a:pt x="1242" y="322"/>
                </a:lnTo>
                <a:lnTo>
                  <a:pt x="1237" y="322"/>
                </a:lnTo>
                <a:lnTo>
                  <a:pt x="1226" y="322"/>
                </a:lnTo>
                <a:lnTo>
                  <a:pt x="2276" y="2364"/>
                </a:lnTo>
                <a:lnTo>
                  <a:pt x="1242" y="457"/>
                </a:lnTo>
                <a:lnTo>
                  <a:pt x="1237" y="457"/>
                </a:lnTo>
                <a:lnTo>
                  <a:pt x="1231" y="457"/>
                </a:lnTo>
                <a:lnTo>
                  <a:pt x="1226" y="463"/>
                </a:lnTo>
                <a:lnTo>
                  <a:pt x="1221" y="468"/>
                </a:lnTo>
                <a:lnTo>
                  <a:pt x="1226" y="468"/>
                </a:lnTo>
                <a:lnTo>
                  <a:pt x="1221" y="468"/>
                </a:lnTo>
                <a:lnTo>
                  <a:pt x="1226" y="473"/>
                </a:lnTo>
                <a:lnTo>
                  <a:pt x="1221" y="478"/>
                </a:lnTo>
                <a:lnTo>
                  <a:pt x="1226" y="473"/>
                </a:lnTo>
                <a:lnTo>
                  <a:pt x="1226" y="478"/>
                </a:lnTo>
                <a:lnTo>
                  <a:pt x="1231" y="473"/>
                </a:lnTo>
                <a:lnTo>
                  <a:pt x="1237" y="468"/>
                </a:lnTo>
                <a:lnTo>
                  <a:pt x="1242" y="468"/>
                </a:lnTo>
                <a:lnTo>
                  <a:pt x="1242" y="463"/>
                </a:lnTo>
                <a:lnTo>
                  <a:pt x="1242" y="457"/>
                </a:lnTo>
                <a:lnTo>
                  <a:pt x="2276" y="2364"/>
                </a:lnTo>
                <a:lnTo>
                  <a:pt x="1081" y="889"/>
                </a:lnTo>
                <a:lnTo>
                  <a:pt x="1086" y="883"/>
                </a:lnTo>
                <a:lnTo>
                  <a:pt x="1081" y="883"/>
                </a:lnTo>
                <a:lnTo>
                  <a:pt x="1081" y="889"/>
                </a:lnTo>
                <a:lnTo>
                  <a:pt x="2276" y="2364"/>
                </a:lnTo>
                <a:lnTo>
                  <a:pt x="1190" y="244"/>
                </a:lnTo>
                <a:lnTo>
                  <a:pt x="1190" y="250"/>
                </a:lnTo>
                <a:lnTo>
                  <a:pt x="1195" y="250"/>
                </a:lnTo>
                <a:lnTo>
                  <a:pt x="1200" y="250"/>
                </a:lnTo>
                <a:lnTo>
                  <a:pt x="1211" y="239"/>
                </a:lnTo>
                <a:lnTo>
                  <a:pt x="1211" y="234"/>
                </a:lnTo>
                <a:lnTo>
                  <a:pt x="1200" y="234"/>
                </a:lnTo>
                <a:lnTo>
                  <a:pt x="1190" y="239"/>
                </a:lnTo>
                <a:lnTo>
                  <a:pt x="1190" y="244"/>
                </a:lnTo>
                <a:lnTo>
                  <a:pt x="2276" y="2364"/>
                </a:lnTo>
                <a:lnTo>
                  <a:pt x="1247" y="213"/>
                </a:lnTo>
                <a:lnTo>
                  <a:pt x="1252" y="213"/>
                </a:lnTo>
                <a:lnTo>
                  <a:pt x="1252" y="208"/>
                </a:lnTo>
                <a:lnTo>
                  <a:pt x="1257" y="208"/>
                </a:lnTo>
                <a:lnTo>
                  <a:pt x="1252" y="203"/>
                </a:lnTo>
                <a:lnTo>
                  <a:pt x="1247" y="203"/>
                </a:lnTo>
                <a:lnTo>
                  <a:pt x="1247" y="208"/>
                </a:lnTo>
                <a:lnTo>
                  <a:pt x="1247" y="213"/>
                </a:lnTo>
                <a:lnTo>
                  <a:pt x="2276" y="2364"/>
                </a:lnTo>
                <a:lnTo>
                  <a:pt x="1221" y="722"/>
                </a:lnTo>
                <a:lnTo>
                  <a:pt x="1221" y="717"/>
                </a:lnTo>
                <a:lnTo>
                  <a:pt x="1216" y="717"/>
                </a:lnTo>
                <a:lnTo>
                  <a:pt x="1211" y="717"/>
                </a:lnTo>
                <a:lnTo>
                  <a:pt x="1211" y="722"/>
                </a:lnTo>
                <a:lnTo>
                  <a:pt x="1206" y="722"/>
                </a:lnTo>
                <a:lnTo>
                  <a:pt x="1206" y="727"/>
                </a:lnTo>
                <a:lnTo>
                  <a:pt x="1206" y="733"/>
                </a:lnTo>
                <a:lnTo>
                  <a:pt x="1211" y="733"/>
                </a:lnTo>
                <a:lnTo>
                  <a:pt x="1211" y="727"/>
                </a:lnTo>
                <a:lnTo>
                  <a:pt x="1211" y="733"/>
                </a:lnTo>
                <a:lnTo>
                  <a:pt x="1211" y="727"/>
                </a:lnTo>
                <a:lnTo>
                  <a:pt x="1216" y="727"/>
                </a:lnTo>
                <a:lnTo>
                  <a:pt x="1221" y="727"/>
                </a:lnTo>
                <a:lnTo>
                  <a:pt x="1221" y="722"/>
                </a:lnTo>
                <a:lnTo>
                  <a:pt x="2276" y="2364"/>
                </a:lnTo>
                <a:lnTo>
                  <a:pt x="1231" y="540"/>
                </a:lnTo>
                <a:lnTo>
                  <a:pt x="1237" y="540"/>
                </a:lnTo>
                <a:lnTo>
                  <a:pt x="1237" y="535"/>
                </a:lnTo>
                <a:lnTo>
                  <a:pt x="1242" y="535"/>
                </a:lnTo>
                <a:lnTo>
                  <a:pt x="1242" y="530"/>
                </a:lnTo>
                <a:lnTo>
                  <a:pt x="1231" y="535"/>
                </a:lnTo>
                <a:lnTo>
                  <a:pt x="1231" y="540"/>
                </a:lnTo>
                <a:lnTo>
                  <a:pt x="2276" y="2364"/>
                </a:lnTo>
                <a:lnTo>
                  <a:pt x="1237" y="535"/>
                </a:lnTo>
                <a:lnTo>
                  <a:pt x="1231" y="540"/>
                </a:lnTo>
                <a:lnTo>
                  <a:pt x="1231" y="535"/>
                </a:lnTo>
                <a:lnTo>
                  <a:pt x="1237" y="535"/>
                </a:lnTo>
                <a:lnTo>
                  <a:pt x="2276" y="2364"/>
                </a:lnTo>
                <a:lnTo>
                  <a:pt x="1206" y="483"/>
                </a:lnTo>
                <a:lnTo>
                  <a:pt x="1211" y="483"/>
                </a:lnTo>
                <a:lnTo>
                  <a:pt x="1211" y="478"/>
                </a:lnTo>
                <a:lnTo>
                  <a:pt x="1206" y="478"/>
                </a:lnTo>
                <a:lnTo>
                  <a:pt x="1200" y="483"/>
                </a:lnTo>
                <a:lnTo>
                  <a:pt x="1206" y="483"/>
                </a:lnTo>
                <a:lnTo>
                  <a:pt x="2276" y="2364"/>
                </a:lnTo>
                <a:lnTo>
                  <a:pt x="1055" y="411"/>
                </a:lnTo>
                <a:lnTo>
                  <a:pt x="1055" y="416"/>
                </a:lnTo>
                <a:lnTo>
                  <a:pt x="1060" y="416"/>
                </a:lnTo>
                <a:lnTo>
                  <a:pt x="1065" y="411"/>
                </a:lnTo>
                <a:lnTo>
                  <a:pt x="1065" y="405"/>
                </a:lnTo>
                <a:lnTo>
                  <a:pt x="1055" y="411"/>
                </a:lnTo>
                <a:lnTo>
                  <a:pt x="2276" y="2364"/>
                </a:lnTo>
                <a:lnTo>
                  <a:pt x="1065" y="411"/>
                </a:lnTo>
                <a:lnTo>
                  <a:pt x="1060" y="416"/>
                </a:lnTo>
                <a:lnTo>
                  <a:pt x="1060" y="411"/>
                </a:lnTo>
                <a:lnTo>
                  <a:pt x="1065" y="411"/>
                </a:lnTo>
                <a:lnTo>
                  <a:pt x="2276" y="2364"/>
                </a:lnTo>
                <a:lnTo>
                  <a:pt x="1055" y="556"/>
                </a:lnTo>
                <a:lnTo>
                  <a:pt x="1060" y="556"/>
                </a:lnTo>
                <a:lnTo>
                  <a:pt x="1065" y="551"/>
                </a:lnTo>
                <a:lnTo>
                  <a:pt x="1065" y="546"/>
                </a:lnTo>
                <a:lnTo>
                  <a:pt x="1060" y="551"/>
                </a:lnTo>
                <a:lnTo>
                  <a:pt x="1050" y="551"/>
                </a:lnTo>
                <a:lnTo>
                  <a:pt x="1055" y="556"/>
                </a:lnTo>
                <a:lnTo>
                  <a:pt x="2276" y="2364"/>
                </a:lnTo>
                <a:lnTo>
                  <a:pt x="1060" y="390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5" y="390"/>
                </a:lnTo>
                <a:lnTo>
                  <a:pt x="1060" y="395"/>
                </a:lnTo>
                <a:lnTo>
                  <a:pt x="1060" y="390"/>
                </a:lnTo>
                <a:lnTo>
                  <a:pt x="2276" y="2364"/>
                </a:lnTo>
                <a:lnTo>
                  <a:pt x="1024" y="785"/>
                </a:lnTo>
                <a:lnTo>
                  <a:pt x="1024" y="779"/>
                </a:lnTo>
                <a:lnTo>
                  <a:pt x="1018" y="785"/>
                </a:lnTo>
                <a:lnTo>
                  <a:pt x="1024" y="785"/>
                </a:lnTo>
                <a:lnTo>
                  <a:pt x="2276" y="2364"/>
                </a:lnTo>
                <a:lnTo>
                  <a:pt x="1034" y="1081"/>
                </a:lnTo>
                <a:lnTo>
                  <a:pt x="1039" y="1076"/>
                </a:lnTo>
                <a:lnTo>
                  <a:pt x="1034" y="1076"/>
                </a:lnTo>
                <a:lnTo>
                  <a:pt x="1034" y="1081"/>
                </a:lnTo>
                <a:lnTo>
                  <a:pt x="2276" y="2364"/>
                </a:lnTo>
                <a:lnTo>
                  <a:pt x="1044" y="774"/>
                </a:lnTo>
                <a:lnTo>
                  <a:pt x="1044" y="779"/>
                </a:lnTo>
                <a:lnTo>
                  <a:pt x="1050" y="774"/>
                </a:lnTo>
                <a:lnTo>
                  <a:pt x="1055" y="774"/>
                </a:lnTo>
                <a:lnTo>
                  <a:pt x="1060" y="769"/>
                </a:lnTo>
                <a:lnTo>
                  <a:pt x="1055" y="764"/>
                </a:lnTo>
                <a:lnTo>
                  <a:pt x="1050" y="764"/>
                </a:lnTo>
                <a:lnTo>
                  <a:pt x="1039" y="769"/>
                </a:lnTo>
                <a:lnTo>
                  <a:pt x="1039" y="774"/>
                </a:lnTo>
                <a:lnTo>
                  <a:pt x="1039" y="774"/>
                </a:lnTo>
                <a:lnTo>
                  <a:pt x="1039" y="779"/>
                </a:lnTo>
                <a:lnTo>
                  <a:pt x="1039" y="774"/>
                </a:lnTo>
                <a:lnTo>
                  <a:pt x="1044" y="774"/>
                </a:lnTo>
                <a:lnTo>
                  <a:pt x="2276" y="2364"/>
                </a:lnTo>
                <a:lnTo>
                  <a:pt x="1034" y="795"/>
                </a:lnTo>
                <a:lnTo>
                  <a:pt x="1029" y="800"/>
                </a:lnTo>
                <a:lnTo>
                  <a:pt x="1024" y="800"/>
                </a:lnTo>
                <a:lnTo>
                  <a:pt x="1024" y="805"/>
                </a:lnTo>
                <a:lnTo>
                  <a:pt x="1029" y="800"/>
                </a:lnTo>
                <a:lnTo>
                  <a:pt x="1034" y="795"/>
                </a:lnTo>
                <a:lnTo>
                  <a:pt x="2276" y="2364"/>
                </a:lnTo>
                <a:lnTo>
                  <a:pt x="1050" y="935"/>
                </a:lnTo>
                <a:lnTo>
                  <a:pt x="1050" y="925"/>
                </a:lnTo>
                <a:lnTo>
                  <a:pt x="1044" y="925"/>
                </a:lnTo>
                <a:lnTo>
                  <a:pt x="1044" y="935"/>
                </a:lnTo>
                <a:lnTo>
                  <a:pt x="1050" y="935"/>
                </a:lnTo>
                <a:lnTo>
                  <a:pt x="2276" y="2364"/>
                </a:lnTo>
                <a:close/>
              </a:path>
            </a:pathLst>
          </a:custGeom>
          <a:solidFill>
            <a:schemeClr val="bg2">
              <a:shade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54000" algn="tl" rotWithShape="0">
              <a:srgbClr val="7A65A3">
                <a:alpha val="30196"/>
              </a:srgbClr>
            </a:outerShdw>
          </a:effectLst>
        </p:spPr>
        <p:txBody>
          <a:bodyPr vert="horz" wrap="square" lIns="68580" tIns="34290" rIns="68580" bIns="34290" anchor="t" compatLnSpc="1"/>
          <a:lstStyle/>
          <a:p>
            <a:endParaRPr kumimoji="0" lang="ja-JP" altLang="en-US" sz="1350">
              <a:solidFill>
                <a:prstClr val="black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-5597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0000">
                <a:schemeClr val="bg1">
                  <a:alpha val="0"/>
                </a:schemeClr>
              </a:gs>
            </a:gsLst>
            <a:lin ang="16200000" scaled="1"/>
            <a:tileRect/>
          </a:gradFill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ja-JP" altLang="en-US" sz="1350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348" y="4714894"/>
            <a:ext cx="7772400" cy="785819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1928803"/>
            <a:ext cx="7772400" cy="2692412"/>
          </a:xfrm>
        </p:spPr>
        <p:txBody>
          <a:bodyPr anchor="b"/>
          <a:lstStyle>
            <a:lvl1pPr marL="0" indent="0">
              <a:buNone/>
              <a:defRPr sz="1500" baseline="0">
                <a:solidFill>
                  <a:schemeClr val="tx2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srgbClr val="000049"/>
                </a:solidFill>
              </a:rPr>
              <a:pPr/>
              <a:t>10/12/2019</a:t>
            </a:fld>
            <a:endParaRPr lang="en-US">
              <a:solidFill>
                <a:srgbClr val="000049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49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srgbClr val="000049"/>
                </a:solidFill>
              </a:rPr>
              <a:pPr/>
              <a:t>‹#›</a:t>
            </a:fld>
            <a:endParaRPr lang="en-US">
              <a:solidFill>
                <a:srgbClr val="000049"/>
              </a:solidFill>
            </a:endParaRPr>
          </a:p>
        </p:txBody>
      </p:sp>
      <p:grpSp>
        <p:nvGrpSpPr>
          <p:cNvPr id="7" name="グループ化 6"/>
          <p:cNvGrpSpPr>
            <a:grpSpLocks/>
          </p:cNvGrpSpPr>
          <p:nvPr/>
        </p:nvGrpSpPr>
        <p:grpSpPr bwMode="auto">
          <a:xfrm>
            <a:off x="714349" y="4643456"/>
            <a:ext cx="7786742" cy="71439"/>
            <a:chOff x="119" y="877"/>
            <a:chExt cx="5239" cy="71"/>
          </a:xfrm>
          <a:gradFill>
            <a:gsLst>
              <a:gs pos="40000">
                <a:schemeClr val="accent1">
                  <a:alpha val="70000"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</p:grpSpPr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5347" y="895"/>
              <a:ext cx="11" cy="12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1" y="12"/>
                </a:cxn>
              </a:cxnLst>
              <a:rect l="0" t="0" r="0" b="0"/>
              <a:pathLst>
                <a:path w="11" h="12">
                  <a:moveTo>
                    <a:pt x="11" y="12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1" y="1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" name="フリーフォーム 11"/>
            <p:cNvSpPr>
              <a:spLocks/>
            </p:cNvSpPr>
            <p:nvPr/>
          </p:nvSpPr>
          <p:spPr bwMode="auto">
            <a:xfrm>
              <a:off x="119" y="877"/>
              <a:ext cx="5187" cy="71"/>
            </a:xfrm>
            <a:custGeom>
              <a:avLst/>
              <a:gdLst/>
              <a:ahLst/>
              <a:cxnLst>
                <a:cxn ang="0">
                  <a:pos x="5187" y="18"/>
                </a:cxn>
                <a:cxn ang="0">
                  <a:pos x="5181" y="18"/>
                </a:cxn>
                <a:cxn ang="0">
                  <a:pos x="4946" y="12"/>
                </a:cxn>
                <a:cxn ang="0">
                  <a:pos x="4500" y="0"/>
                </a:cxn>
                <a:cxn ang="0">
                  <a:pos x="3544" y="12"/>
                </a:cxn>
                <a:cxn ang="0">
                  <a:pos x="3339" y="18"/>
                </a:cxn>
                <a:cxn ang="0">
                  <a:pos x="2916" y="18"/>
                </a:cxn>
                <a:cxn ang="0">
                  <a:pos x="2488" y="18"/>
                </a:cxn>
                <a:cxn ang="0">
                  <a:pos x="2236" y="12"/>
                </a:cxn>
                <a:cxn ang="0">
                  <a:pos x="1954" y="18"/>
                </a:cxn>
                <a:cxn ang="0">
                  <a:pos x="1256" y="18"/>
                </a:cxn>
                <a:cxn ang="0">
                  <a:pos x="628" y="18"/>
                </a:cxn>
                <a:cxn ang="0">
                  <a:pos x="259" y="18"/>
                </a:cxn>
                <a:cxn ang="0">
                  <a:pos x="42" y="18"/>
                </a:cxn>
                <a:cxn ang="0">
                  <a:pos x="0" y="18"/>
                </a:cxn>
                <a:cxn ang="0">
                  <a:pos x="30" y="41"/>
                </a:cxn>
                <a:cxn ang="0">
                  <a:pos x="59" y="53"/>
                </a:cxn>
                <a:cxn ang="0">
                  <a:pos x="218" y="65"/>
                </a:cxn>
                <a:cxn ang="0">
                  <a:pos x="564" y="65"/>
                </a:cxn>
                <a:cxn ang="0">
                  <a:pos x="1244" y="71"/>
                </a:cxn>
                <a:cxn ang="0">
                  <a:pos x="1884" y="65"/>
                </a:cxn>
                <a:cxn ang="0">
                  <a:pos x="2552" y="71"/>
                </a:cxn>
                <a:cxn ang="0">
                  <a:pos x="3632" y="71"/>
                </a:cxn>
                <a:cxn ang="0">
                  <a:pos x="4037" y="71"/>
                </a:cxn>
                <a:cxn ang="0">
                  <a:pos x="4395" y="65"/>
                </a:cxn>
                <a:cxn ang="0">
                  <a:pos x="4559" y="53"/>
                </a:cxn>
                <a:cxn ang="0">
                  <a:pos x="4864" y="53"/>
                </a:cxn>
                <a:cxn ang="0">
                  <a:pos x="4999" y="41"/>
                </a:cxn>
                <a:cxn ang="0">
                  <a:pos x="5093" y="65"/>
                </a:cxn>
                <a:cxn ang="0">
                  <a:pos x="5134" y="71"/>
                </a:cxn>
                <a:cxn ang="0">
                  <a:pos x="5157" y="30"/>
                </a:cxn>
                <a:cxn ang="0">
                  <a:pos x="5128" y="12"/>
                </a:cxn>
                <a:cxn ang="0">
                  <a:pos x="5040" y="0"/>
                </a:cxn>
                <a:cxn ang="0">
                  <a:pos x="5169" y="18"/>
                </a:cxn>
                <a:cxn ang="0">
                  <a:pos x="2271" y="65"/>
                </a:cxn>
                <a:cxn ang="0">
                  <a:pos x="922" y="65"/>
                </a:cxn>
                <a:cxn ang="0">
                  <a:pos x="470" y="53"/>
                </a:cxn>
                <a:cxn ang="0">
                  <a:pos x="781" y="53"/>
                </a:cxn>
                <a:cxn ang="0">
                  <a:pos x="1432" y="53"/>
                </a:cxn>
                <a:cxn ang="0">
                  <a:pos x="1796" y="53"/>
                </a:cxn>
                <a:cxn ang="0">
                  <a:pos x="2089" y="53"/>
                </a:cxn>
                <a:cxn ang="0">
                  <a:pos x="2312" y="53"/>
                </a:cxn>
                <a:cxn ang="0">
                  <a:pos x="2687" y="65"/>
                </a:cxn>
                <a:cxn ang="0">
                  <a:pos x="3210" y="65"/>
                </a:cxn>
                <a:cxn ang="0">
                  <a:pos x="3784" y="53"/>
                </a:cxn>
                <a:cxn ang="0">
                  <a:pos x="4160" y="53"/>
                </a:cxn>
                <a:cxn ang="0">
                  <a:pos x="3796" y="71"/>
                </a:cxn>
              </a:cxnLst>
              <a:rect l="0" t="0" r="0" b="0"/>
              <a:pathLst>
                <a:path w="5187" h="71">
                  <a:moveTo>
                    <a:pt x="5169" y="18"/>
                  </a:moveTo>
                  <a:lnTo>
                    <a:pt x="5187" y="18"/>
                  </a:lnTo>
                  <a:lnTo>
                    <a:pt x="5181" y="18"/>
                  </a:lnTo>
                  <a:lnTo>
                    <a:pt x="5181" y="18"/>
                  </a:lnTo>
                  <a:lnTo>
                    <a:pt x="5169" y="18"/>
                  </a:lnTo>
                  <a:lnTo>
                    <a:pt x="4946" y="12"/>
                  </a:lnTo>
                  <a:lnTo>
                    <a:pt x="4729" y="12"/>
                  </a:lnTo>
                  <a:lnTo>
                    <a:pt x="4500" y="0"/>
                  </a:lnTo>
                  <a:lnTo>
                    <a:pt x="3931" y="18"/>
                  </a:lnTo>
                  <a:lnTo>
                    <a:pt x="3544" y="12"/>
                  </a:lnTo>
                  <a:lnTo>
                    <a:pt x="3438" y="18"/>
                  </a:lnTo>
                  <a:lnTo>
                    <a:pt x="3339" y="18"/>
                  </a:lnTo>
                  <a:lnTo>
                    <a:pt x="3198" y="18"/>
                  </a:lnTo>
                  <a:lnTo>
                    <a:pt x="2916" y="18"/>
                  </a:lnTo>
                  <a:lnTo>
                    <a:pt x="2699" y="18"/>
                  </a:lnTo>
                  <a:lnTo>
                    <a:pt x="2488" y="18"/>
                  </a:lnTo>
                  <a:lnTo>
                    <a:pt x="2330" y="18"/>
                  </a:lnTo>
                  <a:lnTo>
                    <a:pt x="2236" y="12"/>
                  </a:lnTo>
                  <a:lnTo>
                    <a:pt x="2019" y="12"/>
                  </a:lnTo>
                  <a:lnTo>
                    <a:pt x="1954" y="18"/>
                  </a:lnTo>
                  <a:lnTo>
                    <a:pt x="1596" y="18"/>
                  </a:lnTo>
                  <a:lnTo>
                    <a:pt x="1256" y="18"/>
                  </a:lnTo>
                  <a:lnTo>
                    <a:pt x="910" y="18"/>
                  </a:lnTo>
                  <a:lnTo>
                    <a:pt x="628" y="18"/>
                  </a:lnTo>
                  <a:lnTo>
                    <a:pt x="394" y="18"/>
                  </a:lnTo>
                  <a:lnTo>
                    <a:pt x="259" y="18"/>
                  </a:lnTo>
                  <a:lnTo>
                    <a:pt x="188" y="18"/>
                  </a:lnTo>
                  <a:lnTo>
                    <a:pt x="4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30" y="41"/>
                  </a:lnTo>
                  <a:lnTo>
                    <a:pt x="47" y="53"/>
                  </a:lnTo>
                  <a:lnTo>
                    <a:pt x="59" y="53"/>
                  </a:lnTo>
                  <a:lnTo>
                    <a:pt x="94" y="65"/>
                  </a:lnTo>
                  <a:lnTo>
                    <a:pt x="218" y="65"/>
                  </a:lnTo>
                  <a:lnTo>
                    <a:pt x="282" y="65"/>
                  </a:lnTo>
                  <a:lnTo>
                    <a:pt x="564" y="65"/>
                  </a:lnTo>
                  <a:lnTo>
                    <a:pt x="816" y="71"/>
                  </a:lnTo>
                  <a:lnTo>
                    <a:pt x="1244" y="71"/>
                  </a:lnTo>
                  <a:lnTo>
                    <a:pt x="1526" y="71"/>
                  </a:lnTo>
                  <a:lnTo>
                    <a:pt x="1884" y="65"/>
                  </a:lnTo>
                  <a:lnTo>
                    <a:pt x="2230" y="71"/>
                  </a:lnTo>
                  <a:lnTo>
                    <a:pt x="2552" y="71"/>
                  </a:lnTo>
                  <a:lnTo>
                    <a:pt x="3022" y="71"/>
                  </a:lnTo>
                  <a:lnTo>
                    <a:pt x="3632" y="71"/>
                  </a:lnTo>
                  <a:lnTo>
                    <a:pt x="3849" y="71"/>
                  </a:lnTo>
                  <a:lnTo>
                    <a:pt x="4037" y="71"/>
                  </a:lnTo>
                  <a:lnTo>
                    <a:pt x="4307" y="65"/>
                  </a:lnTo>
                  <a:lnTo>
                    <a:pt x="4395" y="65"/>
                  </a:lnTo>
                  <a:lnTo>
                    <a:pt x="4447" y="53"/>
                  </a:lnTo>
                  <a:lnTo>
                    <a:pt x="4559" y="53"/>
                  </a:lnTo>
                  <a:lnTo>
                    <a:pt x="4770" y="53"/>
                  </a:lnTo>
                  <a:lnTo>
                    <a:pt x="4864" y="53"/>
                  </a:lnTo>
                  <a:lnTo>
                    <a:pt x="4928" y="41"/>
                  </a:lnTo>
                  <a:lnTo>
                    <a:pt x="4999" y="41"/>
                  </a:lnTo>
                  <a:lnTo>
                    <a:pt x="5052" y="53"/>
                  </a:lnTo>
                  <a:lnTo>
                    <a:pt x="5093" y="65"/>
                  </a:lnTo>
                  <a:lnTo>
                    <a:pt x="5116" y="71"/>
                  </a:lnTo>
                  <a:lnTo>
                    <a:pt x="5134" y="71"/>
                  </a:lnTo>
                  <a:lnTo>
                    <a:pt x="5146" y="65"/>
                  </a:lnTo>
                  <a:lnTo>
                    <a:pt x="5157" y="30"/>
                  </a:lnTo>
                  <a:lnTo>
                    <a:pt x="5157" y="18"/>
                  </a:lnTo>
                  <a:lnTo>
                    <a:pt x="5128" y="12"/>
                  </a:lnTo>
                  <a:lnTo>
                    <a:pt x="5081" y="0"/>
                  </a:lnTo>
                  <a:lnTo>
                    <a:pt x="5040" y="0"/>
                  </a:lnTo>
                  <a:lnTo>
                    <a:pt x="4946" y="12"/>
                  </a:lnTo>
                  <a:lnTo>
                    <a:pt x="5169" y="18"/>
                  </a:lnTo>
                  <a:lnTo>
                    <a:pt x="3796" y="71"/>
                  </a:lnTo>
                  <a:lnTo>
                    <a:pt x="2271" y="65"/>
                  </a:lnTo>
                  <a:lnTo>
                    <a:pt x="1367" y="65"/>
                  </a:lnTo>
                  <a:lnTo>
                    <a:pt x="922" y="65"/>
                  </a:lnTo>
                  <a:lnTo>
                    <a:pt x="446" y="53"/>
                  </a:lnTo>
                  <a:lnTo>
                    <a:pt x="470" y="53"/>
                  </a:lnTo>
                  <a:lnTo>
                    <a:pt x="593" y="53"/>
                  </a:lnTo>
                  <a:lnTo>
                    <a:pt x="781" y="53"/>
                  </a:lnTo>
                  <a:lnTo>
                    <a:pt x="1209" y="53"/>
                  </a:lnTo>
                  <a:lnTo>
                    <a:pt x="1432" y="53"/>
                  </a:lnTo>
                  <a:lnTo>
                    <a:pt x="1579" y="53"/>
                  </a:lnTo>
                  <a:lnTo>
                    <a:pt x="1796" y="53"/>
                  </a:lnTo>
                  <a:lnTo>
                    <a:pt x="1978" y="53"/>
                  </a:lnTo>
                  <a:lnTo>
                    <a:pt x="2089" y="53"/>
                  </a:lnTo>
                  <a:lnTo>
                    <a:pt x="2165" y="53"/>
                  </a:lnTo>
                  <a:lnTo>
                    <a:pt x="2312" y="53"/>
                  </a:lnTo>
                  <a:lnTo>
                    <a:pt x="2605" y="65"/>
                  </a:lnTo>
                  <a:lnTo>
                    <a:pt x="2687" y="65"/>
                  </a:lnTo>
                  <a:lnTo>
                    <a:pt x="2863" y="53"/>
                  </a:lnTo>
                  <a:lnTo>
                    <a:pt x="3210" y="65"/>
                  </a:lnTo>
                  <a:lnTo>
                    <a:pt x="3597" y="53"/>
                  </a:lnTo>
                  <a:lnTo>
                    <a:pt x="3784" y="53"/>
                  </a:lnTo>
                  <a:lnTo>
                    <a:pt x="4048" y="53"/>
                  </a:lnTo>
                  <a:lnTo>
                    <a:pt x="4160" y="53"/>
                  </a:lnTo>
                  <a:lnTo>
                    <a:pt x="4236" y="53"/>
                  </a:lnTo>
                  <a:lnTo>
                    <a:pt x="3796" y="71"/>
                  </a:lnTo>
                  <a:lnTo>
                    <a:pt x="5169" y="1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 sz="135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399453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srgbClr val="000049"/>
                </a:solidFill>
              </a:rPr>
              <a:pPr/>
              <a:t>10/12/2019</a:t>
            </a:fld>
            <a:endParaRPr lang="en-US">
              <a:solidFill>
                <a:srgbClr val="000049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49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srgbClr val="000049"/>
                </a:solidFill>
              </a:rPr>
              <a:pPr/>
              <a:t>‹#›</a:t>
            </a:fld>
            <a:endParaRPr lang="en-US">
              <a:solidFill>
                <a:srgbClr val="000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04702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30" y="1535117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srgbClr val="000049"/>
                </a:solidFill>
              </a:rPr>
              <a:pPr/>
              <a:t>10/12/2019</a:t>
            </a:fld>
            <a:endParaRPr lang="en-US">
              <a:solidFill>
                <a:srgbClr val="000049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49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srgbClr val="000049"/>
                </a:solidFill>
              </a:rPr>
              <a:pPr/>
              <a:t>‹#›</a:t>
            </a:fld>
            <a:endParaRPr lang="en-US">
              <a:solidFill>
                <a:srgbClr val="000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05486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285730"/>
            <a:ext cx="7686700" cy="785819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srgbClr val="000049"/>
                </a:solidFill>
              </a:rPr>
              <a:pPr/>
              <a:t>10/12/2019</a:t>
            </a:fld>
            <a:endParaRPr lang="en-US">
              <a:solidFill>
                <a:srgbClr val="000049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49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srgbClr val="000049"/>
                </a:solidFill>
              </a:rPr>
              <a:pPr/>
              <a:t>‹#›</a:t>
            </a:fld>
            <a:endParaRPr lang="en-US">
              <a:solidFill>
                <a:srgbClr val="000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3788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srgbClr val="000049"/>
                </a:solidFill>
              </a:rPr>
              <a:pPr/>
              <a:t>10/12/2019</a:t>
            </a:fld>
            <a:endParaRPr lang="en-US">
              <a:solidFill>
                <a:srgbClr val="000049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49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srgbClr val="000049"/>
                </a:solidFill>
              </a:rPr>
              <a:pPr/>
              <a:t>‹#›</a:t>
            </a:fld>
            <a:endParaRPr lang="en-US">
              <a:solidFill>
                <a:srgbClr val="000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274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5" Type="http://schemas.openxmlformats.org/officeDocument/2006/relationships/theme" Target="../theme/theme13.xml"/><Relationship Id="rId4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msglobal.org/" TargetMode="External"/><Relationship Id="rId3" Type="http://schemas.openxmlformats.org/officeDocument/2006/relationships/slideLayout" Target="../slideLayouts/slideLayout4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hyperlink" Target="http://www.imsglobal.org/trademarks" TargetMode="Externa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4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2B85738-B9A7-41AF-9530-44B2AC26024D}" type="datetimeFigureOut">
              <a:rPr kumimoji="1" lang="ja-JP" altLang="en-US" smtClean="0"/>
              <a:t>2019/10/12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36D1BA2B-AA9A-46DF-811A-229F0B5D0C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3848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10/12/2019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670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  <p:sldLayoutId id="2147483904" r:id="rId13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5894" y="705124"/>
            <a:ext cx="8272212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4" y="2336003"/>
            <a:ext cx="8272212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04464" y="6423915"/>
            <a:ext cx="2133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10/12/2019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5894" y="6423915"/>
            <a:ext cx="51879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8725" y="6423915"/>
            <a:ext cx="7893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34901" y="457200"/>
            <a:ext cx="277749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181373" y="457200"/>
            <a:ext cx="277749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19904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1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9500" indent="-229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72500" indent="-229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75000" indent="-202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31500" indent="-175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01500" indent="-175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25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6pPr>
      <a:lvl7pPr marL="165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7pPr>
      <a:lvl8pPr marL="1875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8pPr>
      <a:lvl9pPr marL="21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alpha val="30000"/>
                </a:schemeClr>
              </a:gs>
              <a:gs pos="70000">
                <a:schemeClr val="accent1">
                  <a:alpha val="0"/>
                </a:schemeClr>
              </a:gs>
            </a:gsLst>
            <a:lin ang="16200000" scaled="1"/>
          </a:gradFill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ja-JP" altLang="en-US" sz="1350">
              <a:solidFill>
                <a:prstClr val="white"/>
              </a:solidFill>
            </a:endParaRPr>
          </a:p>
        </p:txBody>
      </p:sp>
      <p:sp useBgFill="1">
        <p:nvSpPr>
          <p:cNvPr id="9" name="フリーフォーム 8"/>
          <p:cNvSpPr>
            <a:spLocks/>
          </p:cNvSpPr>
          <p:nvPr/>
        </p:nvSpPr>
        <p:spPr bwMode="auto">
          <a:xfrm>
            <a:off x="-32" y="0"/>
            <a:ext cx="9072594" cy="6858000"/>
          </a:xfrm>
          <a:custGeom>
            <a:avLst/>
            <a:gdLst/>
            <a:ahLst/>
            <a:cxnLst>
              <a:cxn ang="0">
                <a:pos x="1450" y="117"/>
              </a:cxn>
              <a:cxn ang="0">
                <a:pos x="1459" y="129"/>
              </a:cxn>
              <a:cxn ang="0">
                <a:pos x="1515" y="382"/>
              </a:cxn>
              <a:cxn ang="0">
                <a:pos x="1584" y="152"/>
              </a:cxn>
              <a:cxn ang="0">
                <a:pos x="1557" y="196"/>
              </a:cxn>
              <a:cxn ang="0">
                <a:pos x="1515" y="79"/>
              </a:cxn>
              <a:cxn ang="0">
                <a:pos x="1455" y="92"/>
              </a:cxn>
              <a:cxn ang="0">
                <a:pos x="13" y="380"/>
              </a:cxn>
              <a:cxn ang="0">
                <a:pos x="11" y="409"/>
              </a:cxn>
              <a:cxn ang="0">
                <a:pos x="31" y="336"/>
              </a:cxn>
              <a:cxn ang="0">
                <a:pos x="48" y="336"/>
              </a:cxn>
              <a:cxn ang="0">
                <a:pos x="38" y="403"/>
              </a:cxn>
              <a:cxn ang="0">
                <a:pos x="44" y="616"/>
              </a:cxn>
              <a:cxn ang="0">
                <a:pos x="29" y="591"/>
              </a:cxn>
              <a:cxn ang="0">
                <a:pos x="0" y="632"/>
              </a:cxn>
              <a:cxn ang="0">
                <a:pos x="1557" y="1083"/>
              </a:cxn>
              <a:cxn ang="0">
                <a:pos x="1551" y="1006"/>
              </a:cxn>
              <a:cxn ang="0">
                <a:pos x="1534" y="946"/>
              </a:cxn>
              <a:cxn ang="0">
                <a:pos x="1530" y="898"/>
              </a:cxn>
              <a:cxn ang="0">
                <a:pos x="1532" y="820"/>
              </a:cxn>
              <a:cxn ang="0">
                <a:pos x="1572" y="708"/>
              </a:cxn>
              <a:cxn ang="0">
                <a:pos x="1580" y="634"/>
              </a:cxn>
              <a:cxn ang="0">
                <a:pos x="1582" y="495"/>
              </a:cxn>
              <a:cxn ang="0">
                <a:pos x="1578" y="555"/>
              </a:cxn>
              <a:cxn ang="0">
                <a:pos x="1546" y="499"/>
              </a:cxn>
              <a:cxn ang="0">
                <a:pos x="1536" y="497"/>
              </a:cxn>
              <a:cxn ang="0">
                <a:pos x="1519" y="417"/>
              </a:cxn>
              <a:cxn ang="0">
                <a:pos x="1522" y="503"/>
              </a:cxn>
              <a:cxn ang="0">
                <a:pos x="1505" y="361"/>
              </a:cxn>
              <a:cxn ang="0">
                <a:pos x="1513" y="346"/>
              </a:cxn>
              <a:cxn ang="0">
                <a:pos x="1530" y="290"/>
              </a:cxn>
              <a:cxn ang="0">
                <a:pos x="1551" y="303"/>
              </a:cxn>
              <a:cxn ang="0">
                <a:pos x="1563" y="286"/>
              </a:cxn>
              <a:cxn ang="0">
                <a:pos x="1595" y="438"/>
              </a:cxn>
              <a:cxn ang="0">
                <a:pos x="1590" y="394"/>
              </a:cxn>
              <a:cxn ang="0">
                <a:pos x="1597" y="299"/>
              </a:cxn>
              <a:cxn ang="0">
                <a:pos x="34" y="647"/>
              </a:cxn>
              <a:cxn ang="0">
                <a:pos x="1459" y="129"/>
              </a:cxn>
              <a:cxn ang="0">
                <a:pos x="1555" y="689"/>
              </a:cxn>
              <a:cxn ang="0">
                <a:pos x="1496" y="918"/>
              </a:cxn>
              <a:cxn ang="0">
                <a:pos x="1425" y="100"/>
              </a:cxn>
              <a:cxn ang="0">
                <a:pos x="1436" y="111"/>
              </a:cxn>
              <a:cxn ang="0">
                <a:pos x="1436" y="96"/>
              </a:cxn>
              <a:cxn ang="0">
                <a:pos x="1459" y="129"/>
              </a:cxn>
              <a:cxn ang="0">
                <a:pos x="1459" y="129"/>
              </a:cxn>
              <a:cxn ang="0">
                <a:pos x="1536" y="954"/>
              </a:cxn>
              <a:cxn ang="0">
                <a:pos x="1536" y="991"/>
              </a:cxn>
              <a:cxn ang="0">
                <a:pos x="1530" y="1025"/>
              </a:cxn>
              <a:cxn ang="0">
                <a:pos x="1505" y="1041"/>
              </a:cxn>
              <a:cxn ang="0">
                <a:pos x="1515" y="925"/>
              </a:cxn>
              <a:cxn ang="0">
                <a:pos x="1490" y="970"/>
              </a:cxn>
              <a:cxn ang="0">
                <a:pos x="1546" y="442"/>
              </a:cxn>
              <a:cxn ang="0">
                <a:pos x="1613" y="943"/>
              </a:cxn>
              <a:cxn ang="0">
                <a:pos x="1413" y="13"/>
              </a:cxn>
              <a:cxn ang="0">
                <a:pos x="1457" y="88"/>
              </a:cxn>
              <a:cxn ang="0">
                <a:pos x="1442" y="73"/>
              </a:cxn>
              <a:cxn ang="0">
                <a:pos x="42" y="459"/>
              </a:cxn>
              <a:cxn ang="0">
                <a:pos x="1570" y="818"/>
              </a:cxn>
              <a:cxn ang="0">
                <a:pos x="1592" y="943"/>
              </a:cxn>
              <a:cxn ang="0">
                <a:pos x="1563" y="791"/>
              </a:cxn>
              <a:cxn ang="0">
                <a:pos x="1459" y="129"/>
              </a:cxn>
              <a:cxn ang="0">
                <a:pos x="1565" y="1137"/>
              </a:cxn>
            </a:cxnLst>
            <a:rect l="0" t="0" r="0" b="0"/>
            <a:pathLst>
              <a:path w="1624" h="1148">
                <a:moveTo>
                  <a:pt x="1459" y="129"/>
                </a:moveTo>
                <a:lnTo>
                  <a:pt x="1457" y="127"/>
                </a:lnTo>
                <a:lnTo>
                  <a:pt x="1457" y="129"/>
                </a:lnTo>
                <a:lnTo>
                  <a:pt x="1459" y="129"/>
                </a:lnTo>
                <a:lnTo>
                  <a:pt x="1448" y="100"/>
                </a:lnTo>
                <a:lnTo>
                  <a:pt x="1446" y="98"/>
                </a:lnTo>
                <a:lnTo>
                  <a:pt x="1448" y="98"/>
                </a:lnTo>
                <a:lnTo>
                  <a:pt x="1446" y="98"/>
                </a:lnTo>
                <a:lnTo>
                  <a:pt x="1448" y="100"/>
                </a:lnTo>
                <a:lnTo>
                  <a:pt x="1459" y="129"/>
                </a:lnTo>
                <a:lnTo>
                  <a:pt x="1438" y="107"/>
                </a:lnTo>
                <a:lnTo>
                  <a:pt x="1436" y="106"/>
                </a:lnTo>
                <a:lnTo>
                  <a:pt x="1436" y="107"/>
                </a:lnTo>
                <a:lnTo>
                  <a:pt x="1438" y="107"/>
                </a:lnTo>
                <a:lnTo>
                  <a:pt x="1440" y="107"/>
                </a:lnTo>
                <a:lnTo>
                  <a:pt x="1438" y="106"/>
                </a:lnTo>
                <a:lnTo>
                  <a:pt x="1438" y="107"/>
                </a:lnTo>
                <a:lnTo>
                  <a:pt x="1459" y="129"/>
                </a:lnTo>
                <a:lnTo>
                  <a:pt x="1451" y="115"/>
                </a:lnTo>
                <a:lnTo>
                  <a:pt x="1450" y="115"/>
                </a:lnTo>
                <a:lnTo>
                  <a:pt x="1450" y="111"/>
                </a:lnTo>
                <a:lnTo>
                  <a:pt x="1448" y="115"/>
                </a:lnTo>
                <a:lnTo>
                  <a:pt x="1444" y="109"/>
                </a:lnTo>
                <a:lnTo>
                  <a:pt x="1446" y="111"/>
                </a:lnTo>
                <a:lnTo>
                  <a:pt x="1444" y="117"/>
                </a:lnTo>
                <a:lnTo>
                  <a:pt x="1446" y="117"/>
                </a:lnTo>
                <a:lnTo>
                  <a:pt x="1446" y="115"/>
                </a:lnTo>
                <a:lnTo>
                  <a:pt x="1448" y="115"/>
                </a:lnTo>
                <a:lnTo>
                  <a:pt x="1448" y="117"/>
                </a:lnTo>
                <a:lnTo>
                  <a:pt x="1450" y="117"/>
                </a:lnTo>
                <a:lnTo>
                  <a:pt x="1450" y="115"/>
                </a:lnTo>
                <a:lnTo>
                  <a:pt x="1450" y="117"/>
                </a:lnTo>
                <a:lnTo>
                  <a:pt x="1451" y="117"/>
                </a:lnTo>
                <a:lnTo>
                  <a:pt x="1451" y="115"/>
                </a:lnTo>
                <a:lnTo>
                  <a:pt x="1459" y="129"/>
                </a:lnTo>
                <a:lnTo>
                  <a:pt x="1547" y="486"/>
                </a:lnTo>
                <a:lnTo>
                  <a:pt x="1547" y="461"/>
                </a:lnTo>
                <a:lnTo>
                  <a:pt x="1547" y="482"/>
                </a:lnTo>
                <a:lnTo>
                  <a:pt x="1547" y="486"/>
                </a:lnTo>
                <a:lnTo>
                  <a:pt x="1459" y="129"/>
                </a:lnTo>
                <a:lnTo>
                  <a:pt x="1534" y="388"/>
                </a:lnTo>
                <a:lnTo>
                  <a:pt x="1530" y="417"/>
                </a:lnTo>
                <a:lnTo>
                  <a:pt x="1530" y="422"/>
                </a:lnTo>
                <a:lnTo>
                  <a:pt x="1532" y="420"/>
                </a:lnTo>
                <a:lnTo>
                  <a:pt x="1534" y="388"/>
                </a:lnTo>
                <a:lnTo>
                  <a:pt x="1459" y="129"/>
                </a:lnTo>
                <a:lnTo>
                  <a:pt x="1536" y="415"/>
                </a:lnTo>
                <a:lnTo>
                  <a:pt x="1536" y="413"/>
                </a:lnTo>
                <a:lnTo>
                  <a:pt x="1536" y="409"/>
                </a:lnTo>
                <a:lnTo>
                  <a:pt x="1536" y="399"/>
                </a:lnTo>
                <a:lnTo>
                  <a:pt x="1536" y="397"/>
                </a:lnTo>
                <a:lnTo>
                  <a:pt x="1532" y="417"/>
                </a:lnTo>
                <a:lnTo>
                  <a:pt x="1532" y="420"/>
                </a:lnTo>
                <a:lnTo>
                  <a:pt x="1534" y="418"/>
                </a:lnTo>
                <a:lnTo>
                  <a:pt x="1534" y="424"/>
                </a:lnTo>
                <a:lnTo>
                  <a:pt x="1536" y="415"/>
                </a:lnTo>
                <a:lnTo>
                  <a:pt x="1459" y="129"/>
                </a:lnTo>
                <a:lnTo>
                  <a:pt x="1536" y="380"/>
                </a:lnTo>
                <a:lnTo>
                  <a:pt x="1534" y="378"/>
                </a:lnTo>
                <a:lnTo>
                  <a:pt x="1536" y="382"/>
                </a:lnTo>
                <a:lnTo>
                  <a:pt x="1536" y="390"/>
                </a:lnTo>
                <a:lnTo>
                  <a:pt x="1536" y="394"/>
                </a:lnTo>
                <a:lnTo>
                  <a:pt x="1536" y="380"/>
                </a:lnTo>
                <a:lnTo>
                  <a:pt x="1459" y="129"/>
                </a:lnTo>
                <a:lnTo>
                  <a:pt x="1546" y="401"/>
                </a:lnTo>
                <a:lnTo>
                  <a:pt x="1546" y="394"/>
                </a:lnTo>
                <a:lnTo>
                  <a:pt x="1544" y="388"/>
                </a:lnTo>
                <a:lnTo>
                  <a:pt x="1538" y="380"/>
                </a:lnTo>
                <a:lnTo>
                  <a:pt x="1538" y="386"/>
                </a:lnTo>
                <a:lnTo>
                  <a:pt x="1538" y="390"/>
                </a:lnTo>
                <a:lnTo>
                  <a:pt x="1538" y="388"/>
                </a:lnTo>
                <a:lnTo>
                  <a:pt x="1538" y="382"/>
                </a:lnTo>
                <a:lnTo>
                  <a:pt x="1540" y="397"/>
                </a:lnTo>
                <a:lnTo>
                  <a:pt x="1538" y="409"/>
                </a:lnTo>
                <a:lnTo>
                  <a:pt x="1538" y="411"/>
                </a:lnTo>
                <a:lnTo>
                  <a:pt x="1540" y="411"/>
                </a:lnTo>
                <a:lnTo>
                  <a:pt x="1540" y="409"/>
                </a:lnTo>
                <a:lnTo>
                  <a:pt x="1540" y="411"/>
                </a:lnTo>
                <a:lnTo>
                  <a:pt x="1540" y="422"/>
                </a:lnTo>
                <a:lnTo>
                  <a:pt x="1542" y="434"/>
                </a:lnTo>
                <a:lnTo>
                  <a:pt x="1542" y="436"/>
                </a:lnTo>
                <a:lnTo>
                  <a:pt x="1542" y="434"/>
                </a:lnTo>
                <a:lnTo>
                  <a:pt x="1542" y="430"/>
                </a:lnTo>
                <a:lnTo>
                  <a:pt x="1542" y="411"/>
                </a:lnTo>
                <a:lnTo>
                  <a:pt x="1542" y="409"/>
                </a:lnTo>
                <a:lnTo>
                  <a:pt x="1544" y="417"/>
                </a:lnTo>
                <a:lnTo>
                  <a:pt x="1546" y="401"/>
                </a:lnTo>
                <a:lnTo>
                  <a:pt x="1459" y="129"/>
                </a:lnTo>
                <a:lnTo>
                  <a:pt x="1515" y="374"/>
                </a:lnTo>
                <a:lnTo>
                  <a:pt x="1515" y="380"/>
                </a:lnTo>
                <a:lnTo>
                  <a:pt x="1517" y="370"/>
                </a:lnTo>
                <a:lnTo>
                  <a:pt x="1515" y="369"/>
                </a:lnTo>
                <a:lnTo>
                  <a:pt x="1515" y="365"/>
                </a:lnTo>
                <a:lnTo>
                  <a:pt x="1513" y="365"/>
                </a:lnTo>
                <a:lnTo>
                  <a:pt x="1515" y="372"/>
                </a:lnTo>
                <a:lnTo>
                  <a:pt x="1515" y="382"/>
                </a:lnTo>
                <a:lnTo>
                  <a:pt x="1515" y="380"/>
                </a:lnTo>
                <a:lnTo>
                  <a:pt x="1515" y="374"/>
                </a:lnTo>
                <a:lnTo>
                  <a:pt x="1459" y="129"/>
                </a:lnTo>
                <a:lnTo>
                  <a:pt x="1517" y="390"/>
                </a:lnTo>
                <a:lnTo>
                  <a:pt x="1519" y="395"/>
                </a:lnTo>
                <a:lnTo>
                  <a:pt x="1519" y="390"/>
                </a:lnTo>
                <a:lnTo>
                  <a:pt x="1519" y="388"/>
                </a:lnTo>
                <a:lnTo>
                  <a:pt x="1517" y="390"/>
                </a:lnTo>
                <a:lnTo>
                  <a:pt x="1459" y="129"/>
                </a:lnTo>
                <a:lnTo>
                  <a:pt x="1522" y="422"/>
                </a:lnTo>
                <a:lnTo>
                  <a:pt x="1522" y="430"/>
                </a:lnTo>
                <a:lnTo>
                  <a:pt x="1522" y="424"/>
                </a:lnTo>
                <a:lnTo>
                  <a:pt x="1522" y="422"/>
                </a:lnTo>
                <a:lnTo>
                  <a:pt x="1459" y="129"/>
                </a:lnTo>
                <a:lnTo>
                  <a:pt x="1528" y="440"/>
                </a:lnTo>
                <a:lnTo>
                  <a:pt x="1530" y="459"/>
                </a:lnTo>
                <a:lnTo>
                  <a:pt x="1530" y="457"/>
                </a:lnTo>
                <a:lnTo>
                  <a:pt x="1528" y="434"/>
                </a:lnTo>
                <a:lnTo>
                  <a:pt x="1528" y="440"/>
                </a:lnTo>
                <a:lnTo>
                  <a:pt x="1459" y="129"/>
                </a:lnTo>
                <a:lnTo>
                  <a:pt x="1624" y="242"/>
                </a:lnTo>
                <a:lnTo>
                  <a:pt x="1624" y="226"/>
                </a:lnTo>
                <a:lnTo>
                  <a:pt x="1620" y="221"/>
                </a:lnTo>
                <a:lnTo>
                  <a:pt x="1617" y="211"/>
                </a:lnTo>
                <a:lnTo>
                  <a:pt x="1611" y="188"/>
                </a:lnTo>
                <a:lnTo>
                  <a:pt x="1607" y="178"/>
                </a:lnTo>
                <a:lnTo>
                  <a:pt x="1603" y="175"/>
                </a:lnTo>
                <a:lnTo>
                  <a:pt x="1592" y="169"/>
                </a:lnTo>
                <a:lnTo>
                  <a:pt x="1588" y="167"/>
                </a:lnTo>
                <a:lnTo>
                  <a:pt x="1584" y="163"/>
                </a:lnTo>
                <a:lnTo>
                  <a:pt x="1584" y="159"/>
                </a:lnTo>
                <a:lnTo>
                  <a:pt x="1584" y="152"/>
                </a:lnTo>
                <a:lnTo>
                  <a:pt x="1584" y="148"/>
                </a:lnTo>
                <a:lnTo>
                  <a:pt x="1582" y="146"/>
                </a:lnTo>
                <a:lnTo>
                  <a:pt x="1578" y="146"/>
                </a:lnTo>
                <a:lnTo>
                  <a:pt x="1572" y="152"/>
                </a:lnTo>
                <a:lnTo>
                  <a:pt x="1569" y="161"/>
                </a:lnTo>
                <a:lnTo>
                  <a:pt x="1569" y="169"/>
                </a:lnTo>
                <a:lnTo>
                  <a:pt x="1572" y="171"/>
                </a:lnTo>
                <a:lnTo>
                  <a:pt x="1576" y="173"/>
                </a:lnTo>
                <a:lnTo>
                  <a:pt x="1580" y="177"/>
                </a:lnTo>
                <a:lnTo>
                  <a:pt x="1582" y="182"/>
                </a:lnTo>
                <a:lnTo>
                  <a:pt x="1584" y="190"/>
                </a:lnTo>
                <a:lnTo>
                  <a:pt x="1584" y="200"/>
                </a:lnTo>
                <a:lnTo>
                  <a:pt x="1582" y="209"/>
                </a:lnTo>
                <a:lnTo>
                  <a:pt x="1580" y="217"/>
                </a:lnTo>
                <a:lnTo>
                  <a:pt x="1584" y="223"/>
                </a:lnTo>
                <a:lnTo>
                  <a:pt x="1588" y="230"/>
                </a:lnTo>
                <a:lnTo>
                  <a:pt x="1592" y="238"/>
                </a:lnTo>
                <a:lnTo>
                  <a:pt x="1592" y="244"/>
                </a:lnTo>
                <a:lnTo>
                  <a:pt x="1588" y="242"/>
                </a:lnTo>
                <a:lnTo>
                  <a:pt x="1584" y="240"/>
                </a:lnTo>
                <a:lnTo>
                  <a:pt x="1580" y="238"/>
                </a:lnTo>
                <a:lnTo>
                  <a:pt x="1576" y="238"/>
                </a:lnTo>
                <a:lnTo>
                  <a:pt x="1572" y="236"/>
                </a:lnTo>
                <a:lnTo>
                  <a:pt x="1569" y="232"/>
                </a:lnTo>
                <a:lnTo>
                  <a:pt x="1567" y="225"/>
                </a:lnTo>
                <a:lnTo>
                  <a:pt x="1565" y="217"/>
                </a:lnTo>
                <a:lnTo>
                  <a:pt x="1567" y="211"/>
                </a:lnTo>
                <a:lnTo>
                  <a:pt x="1569" y="205"/>
                </a:lnTo>
                <a:lnTo>
                  <a:pt x="1569" y="202"/>
                </a:lnTo>
                <a:lnTo>
                  <a:pt x="1565" y="198"/>
                </a:lnTo>
                <a:lnTo>
                  <a:pt x="1561" y="196"/>
                </a:lnTo>
                <a:lnTo>
                  <a:pt x="1557" y="196"/>
                </a:lnTo>
                <a:lnTo>
                  <a:pt x="1549" y="200"/>
                </a:lnTo>
                <a:lnTo>
                  <a:pt x="1547" y="198"/>
                </a:lnTo>
                <a:lnTo>
                  <a:pt x="1547" y="196"/>
                </a:lnTo>
                <a:lnTo>
                  <a:pt x="1547" y="190"/>
                </a:lnTo>
                <a:lnTo>
                  <a:pt x="1544" y="184"/>
                </a:lnTo>
                <a:lnTo>
                  <a:pt x="1542" y="178"/>
                </a:lnTo>
                <a:lnTo>
                  <a:pt x="1542" y="177"/>
                </a:lnTo>
                <a:lnTo>
                  <a:pt x="1544" y="175"/>
                </a:lnTo>
                <a:lnTo>
                  <a:pt x="1546" y="173"/>
                </a:lnTo>
                <a:lnTo>
                  <a:pt x="1546" y="169"/>
                </a:lnTo>
                <a:lnTo>
                  <a:pt x="1546" y="167"/>
                </a:lnTo>
                <a:lnTo>
                  <a:pt x="1540" y="161"/>
                </a:lnTo>
                <a:lnTo>
                  <a:pt x="1536" y="157"/>
                </a:lnTo>
                <a:lnTo>
                  <a:pt x="1534" y="155"/>
                </a:lnTo>
                <a:lnTo>
                  <a:pt x="1534" y="152"/>
                </a:lnTo>
                <a:lnTo>
                  <a:pt x="1540" y="138"/>
                </a:lnTo>
                <a:lnTo>
                  <a:pt x="1540" y="134"/>
                </a:lnTo>
                <a:lnTo>
                  <a:pt x="1538" y="132"/>
                </a:lnTo>
                <a:lnTo>
                  <a:pt x="1530" y="129"/>
                </a:lnTo>
                <a:lnTo>
                  <a:pt x="1526" y="129"/>
                </a:lnTo>
                <a:lnTo>
                  <a:pt x="1526" y="123"/>
                </a:lnTo>
                <a:lnTo>
                  <a:pt x="1526" y="117"/>
                </a:lnTo>
                <a:lnTo>
                  <a:pt x="1530" y="109"/>
                </a:lnTo>
                <a:lnTo>
                  <a:pt x="1532" y="104"/>
                </a:lnTo>
                <a:lnTo>
                  <a:pt x="1530" y="100"/>
                </a:lnTo>
                <a:lnTo>
                  <a:pt x="1526" y="100"/>
                </a:lnTo>
                <a:lnTo>
                  <a:pt x="1522" y="102"/>
                </a:lnTo>
                <a:lnTo>
                  <a:pt x="1521" y="100"/>
                </a:lnTo>
                <a:lnTo>
                  <a:pt x="1519" y="98"/>
                </a:lnTo>
                <a:lnTo>
                  <a:pt x="1519" y="86"/>
                </a:lnTo>
                <a:lnTo>
                  <a:pt x="1517" y="81"/>
                </a:lnTo>
                <a:lnTo>
                  <a:pt x="1515" y="79"/>
                </a:lnTo>
                <a:lnTo>
                  <a:pt x="1501" y="71"/>
                </a:lnTo>
                <a:lnTo>
                  <a:pt x="1498" y="67"/>
                </a:lnTo>
                <a:lnTo>
                  <a:pt x="1498" y="65"/>
                </a:lnTo>
                <a:lnTo>
                  <a:pt x="1494" y="63"/>
                </a:lnTo>
                <a:lnTo>
                  <a:pt x="1492" y="63"/>
                </a:lnTo>
                <a:lnTo>
                  <a:pt x="1486" y="71"/>
                </a:lnTo>
                <a:lnTo>
                  <a:pt x="1482" y="73"/>
                </a:lnTo>
                <a:lnTo>
                  <a:pt x="1476" y="75"/>
                </a:lnTo>
                <a:lnTo>
                  <a:pt x="1474" y="71"/>
                </a:lnTo>
                <a:lnTo>
                  <a:pt x="1471" y="67"/>
                </a:lnTo>
                <a:lnTo>
                  <a:pt x="1469" y="65"/>
                </a:lnTo>
                <a:lnTo>
                  <a:pt x="1467" y="71"/>
                </a:lnTo>
                <a:lnTo>
                  <a:pt x="1469" y="75"/>
                </a:lnTo>
                <a:lnTo>
                  <a:pt x="1471" y="79"/>
                </a:lnTo>
                <a:lnTo>
                  <a:pt x="1473" y="81"/>
                </a:lnTo>
                <a:lnTo>
                  <a:pt x="1473" y="82"/>
                </a:lnTo>
                <a:lnTo>
                  <a:pt x="1474" y="82"/>
                </a:lnTo>
                <a:lnTo>
                  <a:pt x="1474" y="84"/>
                </a:lnTo>
                <a:lnTo>
                  <a:pt x="1474" y="90"/>
                </a:lnTo>
                <a:lnTo>
                  <a:pt x="1474" y="92"/>
                </a:lnTo>
                <a:lnTo>
                  <a:pt x="1476" y="96"/>
                </a:lnTo>
                <a:lnTo>
                  <a:pt x="1476" y="98"/>
                </a:lnTo>
                <a:lnTo>
                  <a:pt x="1482" y="106"/>
                </a:lnTo>
                <a:lnTo>
                  <a:pt x="1488" y="117"/>
                </a:lnTo>
                <a:lnTo>
                  <a:pt x="1490" y="123"/>
                </a:lnTo>
                <a:lnTo>
                  <a:pt x="1490" y="125"/>
                </a:lnTo>
                <a:lnTo>
                  <a:pt x="1488" y="130"/>
                </a:lnTo>
                <a:lnTo>
                  <a:pt x="1478" y="119"/>
                </a:lnTo>
                <a:lnTo>
                  <a:pt x="1473" y="109"/>
                </a:lnTo>
                <a:lnTo>
                  <a:pt x="1465" y="106"/>
                </a:lnTo>
                <a:lnTo>
                  <a:pt x="1461" y="100"/>
                </a:lnTo>
                <a:lnTo>
                  <a:pt x="1455" y="92"/>
                </a:lnTo>
                <a:lnTo>
                  <a:pt x="1446" y="77"/>
                </a:lnTo>
                <a:lnTo>
                  <a:pt x="1450" y="88"/>
                </a:lnTo>
                <a:lnTo>
                  <a:pt x="1451" y="92"/>
                </a:lnTo>
                <a:lnTo>
                  <a:pt x="1428" y="67"/>
                </a:lnTo>
                <a:lnTo>
                  <a:pt x="1430" y="67"/>
                </a:lnTo>
                <a:lnTo>
                  <a:pt x="1430" y="65"/>
                </a:lnTo>
                <a:lnTo>
                  <a:pt x="1430" y="63"/>
                </a:lnTo>
                <a:lnTo>
                  <a:pt x="1428" y="61"/>
                </a:lnTo>
                <a:lnTo>
                  <a:pt x="1428" y="63"/>
                </a:lnTo>
                <a:lnTo>
                  <a:pt x="1428" y="65"/>
                </a:lnTo>
                <a:lnTo>
                  <a:pt x="1409" y="42"/>
                </a:lnTo>
                <a:lnTo>
                  <a:pt x="1407" y="34"/>
                </a:lnTo>
                <a:lnTo>
                  <a:pt x="1407" y="38"/>
                </a:lnTo>
                <a:lnTo>
                  <a:pt x="1405" y="34"/>
                </a:lnTo>
                <a:lnTo>
                  <a:pt x="1405" y="33"/>
                </a:lnTo>
                <a:lnTo>
                  <a:pt x="1407" y="31"/>
                </a:lnTo>
                <a:lnTo>
                  <a:pt x="1405" y="31"/>
                </a:lnTo>
                <a:lnTo>
                  <a:pt x="1405" y="29"/>
                </a:lnTo>
                <a:lnTo>
                  <a:pt x="1405" y="31"/>
                </a:lnTo>
                <a:lnTo>
                  <a:pt x="1405" y="19"/>
                </a:lnTo>
                <a:lnTo>
                  <a:pt x="1407" y="15"/>
                </a:lnTo>
                <a:lnTo>
                  <a:pt x="1405" y="11"/>
                </a:lnTo>
                <a:lnTo>
                  <a:pt x="1402" y="0"/>
                </a:lnTo>
                <a:lnTo>
                  <a:pt x="0" y="0"/>
                </a:lnTo>
                <a:lnTo>
                  <a:pt x="0" y="328"/>
                </a:lnTo>
                <a:lnTo>
                  <a:pt x="4" y="336"/>
                </a:lnTo>
                <a:lnTo>
                  <a:pt x="6" y="353"/>
                </a:lnTo>
                <a:lnTo>
                  <a:pt x="8" y="357"/>
                </a:lnTo>
                <a:lnTo>
                  <a:pt x="10" y="359"/>
                </a:lnTo>
                <a:lnTo>
                  <a:pt x="15" y="357"/>
                </a:lnTo>
                <a:lnTo>
                  <a:pt x="15" y="372"/>
                </a:lnTo>
                <a:lnTo>
                  <a:pt x="13" y="380"/>
                </a:lnTo>
                <a:lnTo>
                  <a:pt x="10" y="370"/>
                </a:lnTo>
                <a:lnTo>
                  <a:pt x="8" y="372"/>
                </a:lnTo>
                <a:lnTo>
                  <a:pt x="6" y="378"/>
                </a:lnTo>
                <a:lnTo>
                  <a:pt x="6" y="386"/>
                </a:lnTo>
                <a:lnTo>
                  <a:pt x="8" y="392"/>
                </a:lnTo>
                <a:lnTo>
                  <a:pt x="8" y="394"/>
                </a:lnTo>
                <a:lnTo>
                  <a:pt x="6" y="394"/>
                </a:lnTo>
                <a:lnTo>
                  <a:pt x="4" y="394"/>
                </a:lnTo>
                <a:lnTo>
                  <a:pt x="2" y="395"/>
                </a:lnTo>
                <a:lnTo>
                  <a:pt x="0" y="395"/>
                </a:lnTo>
                <a:lnTo>
                  <a:pt x="0" y="397"/>
                </a:lnTo>
                <a:lnTo>
                  <a:pt x="2" y="397"/>
                </a:lnTo>
                <a:lnTo>
                  <a:pt x="0" y="401"/>
                </a:lnTo>
                <a:lnTo>
                  <a:pt x="0" y="417"/>
                </a:lnTo>
                <a:lnTo>
                  <a:pt x="4" y="420"/>
                </a:lnTo>
                <a:lnTo>
                  <a:pt x="8" y="426"/>
                </a:lnTo>
                <a:lnTo>
                  <a:pt x="11" y="434"/>
                </a:lnTo>
                <a:lnTo>
                  <a:pt x="11" y="432"/>
                </a:lnTo>
                <a:lnTo>
                  <a:pt x="13" y="434"/>
                </a:lnTo>
                <a:lnTo>
                  <a:pt x="15" y="440"/>
                </a:lnTo>
                <a:lnTo>
                  <a:pt x="15" y="438"/>
                </a:lnTo>
                <a:lnTo>
                  <a:pt x="15" y="434"/>
                </a:lnTo>
                <a:lnTo>
                  <a:pt x="19" y="436"/>
                </a:lnTo>
                <a:lnTo>
                  <a:pt x="21" y="436"/>
                </a:lnTo>
                <a:lnTo>
                  <a:pt x="21" y="434"/>
                </a:lnTo>
                <a:lnTo>
                  <a:pt x="21" y="430"/>
                </a:lnTo>
                <a:lnTo>
                  <a:pt x="19" y="424"/>
                </a:lnTo>
                <a:lnTo>
                  <a:pt x="15" y="420"/>
                </a:lnTo>
                <a:lnTo>
                  <a:pt x="10" y="417"/>
                </a:lnTo>
                <a:lnTo>
                  <a:pt x="8" y="411"/>
                </a:lnTo>
                <a:lnTo>
                  <a:pt x="10" y="409"/>
                </a:lnTo>
                <a:lnTo>
                  <a:pt x="11" y="409"/>
                </a:lnTo>
                <a:lnTo>
                  <a:pt x="15" y="405"/>
                </a:lnTo>
                <a:lnTo>
                  <a:pt x="11" y="409"/>
                </a:lnTo>
                <a:lnTo>
                  <a:pt x="15" y="401"/>
                </a:lnTo>
                <a:lnTo>
                  <a:pt x="17" y="399"/>
                </a:lnTo>
                <a:lnTo>
                  <a:pt x="17" y="401"/>
                </a:lnTo>
                <a:lnTo>
                  <a:pt x="17" y="399"/>
                </a:lnTo>
                <a:lnTo>
                  <a:pt x="27" y="394"/>
                </a:lnTo>
                <a:lnTo>
                  <a:pt x="27" y="392"/>
                </a:lnTo>
                <a:lnTo>
                  <a:pt x="17" y="397"/>
                </a:lnTo>
                <a:lnTo>
                  <a:pt x="17" y="394"/>
                </a:lnTo>
                <a:lnTo>
                  <a:pt x="17" y="386"/>
                </a:lnTo>
                <a:lnTo>
                  <a:pt x="21" y="374"/>
                </a:lnTo>
                <a:lnTo>
                  <a:pt x="23" y="372"/>
                </a:lnTo>
                <a:lnTo>
                  <a:pt x="23" y="369"/>
                </a:lnTo>
                <a:lnTo>
                  <a:pt x="23" y="370"/>
                </a:lnTo>
                <a:lnTo>
                  <a:pt x="29" y="386"/>
                </a:lnTo>
                <a:lnTo>
                  <a:pt x="29" y="394"/>
                </a:lnTo>
                <a:lnTo>
                  <a:pt x="31" y="394"/>
                </a:lnTo>
                <a:lnTo>
                  <a:pt x="31" y="395"/>
                </a:lnTo>
                <a:lnTo>
                  <a:pt x="31" y="397"/>
                </a:lnTo>
                <a:lnTo>
                  <a:pt x="33" y="401"/>
                </a:lnTo>
                <a:lnTo>
                  <a:pt x="33" y="399"/>
                </a:lnTo>
                <a:lnTo>
                  <a:pt x="29" y="380"/>
                </a:lnTo>
                <a:lnTo>
                  <a:pt x="29" y="382"/>
                </a:lnTo>
                <a:lnTo>
                  <a:pt x="23" y="367"/>
                </a:lnTo>
                <a:lnTo>
                  <a:pt x="23" y="361"/>
                </a:lnTo>
                <a:lnTo>
                  <a:pt x="27" y="367"/>
                </a:lnTo>
                <a:lnTo>
                  <a:pt x="27" y="365"/>
                </a:lnTo>
                <a:lnTo>
                  <a:pt x="29" y="367"/>
                </a:lnTo>
                <a:lnTo>
                  <a:pt x="31" y="367"/>
                </a:lnTo>
                <a:lnTo>
                  <a:pt x="31" y="361"/>
                </a:lnTo>
                <a:lnTo>
                  <a:pt x="31" y="336"/>
                </a:lnTo>
                <a:lnTo>
                  <a:pt x="29" y="326"/>
                </a:lnTo>
                <a:lnTo>
                  <a:pt x="27" y="311"/>
                </a:lnTo>
                <a:lnTo>
                  <a:pt x="23" y="305"/>
                </a:lnTo>
                <a:lnTo>
                  <a:pt x="21" y="303"/>
                </a:lnTo>
                <a:lnTo>
                  <a:pt x="15" y="299"/>
                </a:lnTo>
                <a:lnTo>
                  <a:pt x="15" y="298"/>
                </a:lnTo>
                <a:lnTo>
                  <a:pt x="17" y="296"/>
                </a:lnTo>
                <a:lnTo>
                  <a:pt x="21" y="298"/>
                </a:lnTo>
                <a:lnTo>
                  <a:pt x="27" y="305"/>
                </a:lnTo>
                <a:lnTo>
                  <a:pt x="33" y="322"/>
                </a:lnTo>
                <a:lnTo>
                  <a:pt x="33" y="330"/>
                </a:lnTo>
                <a:lnTo>
                  <a:pt x="33" y="317"/>
                </a:lnTo>
                <a:lnTo>
                  <a:pt x="31" y="313"/>
                </a:lnTo>
                <a:lnTo>
                  <a:pt x="33" y="315"/>
                </a:lnTo>
                <a:lnTo>
                  <a:pt x="33" y="319"/>
                </a:lnTo>
                <a:lnTo>
                  <a:pt x="34" y="319"/>
                </a:lnTo>
                <a:lnTo>
                  <a:pt x="38" y="317"/>
                </a:lnTo>
                <a:lnTo>
                  <a:pt x="40" y="319"/>
                </a:lnTo>
                <a:lnTo>
                  <a:pt x="38" y="334"/>
                </a:lnTo>
                <a:lnTo>
                  <a:pt x="38" y="355"/>
                </a:lnTo>
                <a:lnTo>
                  <a:pt x="40" y="363"/>
                </a:lnTo>
                <a:lnTo>
                  <a:pt x="42" y="367"/>
                </a:lnTo>
                <a:lnTo>
                  <a:pt x="44" y="365"/>
                </a:lnTo>
                <a:lnTo>
                  <a:pt x="46" y="363"/>
                </a:lnTo>
                <a:lnTo>
                  <a:pt x="46" y="361"/>
                </a:lnTo>
                <a:lnTo>
                  <a:pt x="44" y="357"/>
                </a:lnTo>
                <a:lnTo>
                  <a:pt x="42" y="357"/>
                </a:lnTo>
                <a:lnTo>
                  <a:pt x="40" y="355"/>
                </a:lnTo>
                <a:lnTo>
                  <a:pt x="42" y="351"/>
                </a:lnTo>
                <a:lnTo>
                  <a:pt x="44" y="340"/>
                </a:lnTo>
                <a:lnTo>
                  <a:pt x="46" y="338"/>
                </a:lnTo>
                <a:lnTo>
                  <a:pt x="48" y="336"/>
                </a:lnTo>
                <a:lnTo>
                  <a:pt x="50" y="340"/>
                </a:lnTo>
                <a:lnTo>
                  <a:pt x="50" y="351"/>
                </a:lnTo>
                <a:lnTo>
                  <a:pt x="50" y="370"/>
                </a:lnTo>
                <a:lnTo>
                  <a:pt x="52" y="384"/>
                </a:lnTo>
                <a:lnTo>
                  <a:pt x="56" y="394"/>
                </a:lnTo>
                <a:lnTo>
                  <a:pt x="54" y="384"/>
                </a:lnTo>
                <a:lnTo>
                  <a:pt x="52" y="380"/>
                </a:lnTo>
                <a:lnTo>
                  <a:pt x="58" y="388"/>
                </a:lnTo>
                <a:lnTo>
                  <a:pt x="61" y="395"/>
                </a:lnTo>
                <a:lnTo>
                  <a:pt x="63" y="405"/>
                </a:lnTo>
                <a:lnTo>
                  <a:pt x="65" y="426"/>
                </a:lnTo>
                <a:lnTo>
                  <a:pt x="65" y="438"/>
                </a:lnTo>
                <a:lnTo>
                  <a:pt x="65" y="430"/>
                </a:lnTo>
                <a:lnTo>
                  <a:pt x="63" y="417"/>
                </a:lnTo>
                <a:lnTo>
                  <a:pt x="61" y="409"/>
                </a:lnTo>
                <a:lnTo>
                  <a:pt x="54" y="395"/>
                </a:lnTo>
                <a:lnTo>
                  <a:pt x="50" y="376"/>
                </a:lnTo>
                <a:lnTo>
                  <a:pt x="48" y="372"/>
                </a:lnTo>
                <a:lnTo>
                  <a:pt x="48" y="376"/>
                </a:lnTo>
                <a:lnTo>
                  <a:pt x="48" y="388"/>
                </a:lnTo>
                <a:lnTo>
                  <a:pt x="46" y="397"/>
                </a:lnTo>
                <a:lnTo>
                  <a:pt x="44" y="403"/>
                </a:lnTo>
                <a:lnTo>
                  <a:pt x="42" y="395"/>
                </a:lnTo>
                <a:lnTo>
                  <a:pt x="40" y="392"/>
                </a:lnTo>
                <a:lnTo>
                  <a:pt x="36" y="390"/>
                </a:lnTo>
                <a:lnTo>
                  <a:pt x="34" y="390"/>
                </a:lnTo>
                <a:lnTo>
                  <a:pt x="34" y="394"/>
                </a:lnTo>
                <a:lnTo>
                  <a:pt x="36" y="394"/>
                </a:lnTo>
                <a:lnTo>
                  <a:pt x="36" y="399"/>
                </a:lnTo>
                <a:lnTo>
                  <a:pt x="38" y="395"/>
                </a:lnTo>
                <a:lnTo>
                  <a:pt x="38" y="397"/>
                </a:lnTo>
                <a:lnTo>
                  <a:pt x="38" y="403"/>
                </a:lnTo>
                <a:lnTo>
                  <a:pt x="40" y="415"/>
                </a:lnTo>
                <a:lnTo>
                  <a:pt x="38" y="424"/>
                </a:lnTo>
                <a:lnTo>
                  <a:pt x="34" y="403"/>
                </a:lnTo>
                <a:lnTo>
                  <a:pt x="34" y="411"/>
                </a:lnTo>
                <a:lnTo>
                  <a:pt x="38" y="428"/>
                </a:lnTo>
                <a:lnTo>
                  <a:pt x="34" y="455"/>
                </a:lnTo>
                <a:lnTo>
                  <a:pt x="34" y="459"/>
                </a:lnTo>
                <a:lnTo>
                  <a:pt x="34" y="457"/>
                </a:lnTo>
                <a:lnTo>
                  <a:pt x="33" y="451"/>
                </a:lnTo>
                <a:lnTo>
                  <a:pt x="29" y="480"/>
                </a:lnTo>
                <a:lnTo>
                  <a:pt x="31" y="468"/>
                </a:lnTo>
                <a:lnTo>
                  <a:pt x="33" y="465"/>
                </a:lnTo>
                <a:lnTo>
                  <a:pt x="33" y="466"/>
                </a:lnTo>
                <a:lnTo>
                  <a:pt x="34" y="463"/>
                </a:lnTo>
                <a:lnTo>
                  <a:pt x="34" y="488"/>
                </a:lnTo>
                <a:lnTo>
                  <a:pt x="36" y="463"/>
                </a:lnTo>
                <a:lnTo>
                  <a:pt x="36" y="451"/>
                </a:lnTo>
                <a:lnTo>
                  <a:pt x="38" y="449"/>
                </a:lnTo>
                <a:lnTo>
                  <a:pt x="40" y="449"/>
                </a:lnTo>
                <a:lnTo>
                  <a:pt x="42" y="453"/>
                </a:lnTo>
                <a:lnTo>
                  <a:pt x="42" y="457"/>
                </a:lnTo>
                <a:lnTo>
                  <a:pt x="42" y="459"/>
                </a:lnTo>
                <a:lnTo>
                  <a:pt x="46" y="514"/>
                </a:lnTo>
                <a:lnTo>
                  <a:pt x="44" y="549"/>
                </a:lnTo>
                <a:lnTo>
                  <a:pt x="42" y="538"/>
                </a:lnTo>
                <a:lnTo>
                  <a:pt x="42" y="547"/>
                </a:lnTo>
                <a:lnTo>
                  <a:pt x="42" y="553"/>
                </a:lnTo>
                <a:lnTo>
                  <a:pt x="42" y="547"/>
                </a:lnTo>
                <a:lnTo>
                  <a:pt x="38" y="507"/>
                </a:lnTo>
                <a:lnTo>
                  <a:pt x="36" y="478"/>
                </a:lnTo>
                <a:lnTo>
                  <a:pt x="36" y="513"/>
                </a:lnTo>
                <a:lnTo>
                  <a:pt x="44" y="616"/>
                </a:lnTo>
                <a:lnTo>
                  <a:pt x="44" y="637"/>
                </a:lnTo>
                <a:lnTo>
                  <a:pt x="44" y="634"/>
                </a:lnTo>
                <a:lnTo>
                  <a:pt x="40" y="616"/>
                </a:lnTo>
                <a:lnTo>
                  <a:pt x="42" y="628"/>
                </a:lnTo>
                <a:lnTo>
                  <a:pt x="42" y="632"/>
                </a:lnTo>
                <a:lnTo>
                  <a:pt x="40" y="620"/>
                </a:lnTo>
                <a:lnTo>
                  <a:pt x="36" y="597"/>
                </a:lnTo>
                <a:lnTo>
                  <a:pt x="36" y="586"/>
                </a:lnTo>
                <a:lnTo>
                  <a:pt x="36" y="589"/>
                </a:lnTo>
                <a:lnTo>
                  <a:pt x="34" y="576"/>
                </a:lnTo>
                <a:lnTo>
                  <a:pt x="33" y="570"/>
                </a:lnTo>
                <a:lnTo>
                  <a:pt x="34" y="582"/>
                </a:lnTo>
                <a:lnTo>
                  <a:pt x="36" y="599"/>
                </a:lnTo>
                <a:lnTo>
                  <a:pt x="38" y="618"/>
                </a:lnTo>
                <a:lnTo>
                  <a:pt x="42" y="637"/>
                </a:lnTo>
                <a:lnTo>
                  <a:pt x="40" y="637"/>
                </a:lnTo>
                <a:lnTo>
                  <a:pt x="40" y="632"/>
                </a:lnTo>
                <a:lnTo>
                  <a:pt x="40" y="637"/>
                </a:lnTo>
                <a:lnTo>
                  <a:pt x="38" y="635"/>
                </a:lnTo>
                <a:lnTo>
                  <a:pt x="38" y="632"/>
                </a:lnTo>
                <a:lnTo>
                  <a:pt x="36" y="616"/>
                </a:lnTo>
                <a:lnTo>
                  <a:pt x="34" y="599"/>
                </a:lnTo>
                <a:lnTo>
                  <a:pt x="36" y="605"/>
                </a:lnTo>
                <a:lnTo>
                  <a:pt x="36" y="610"/>
                </a:lnTo>
                <a:lnTo>
                  <a:pt x="34" y="605"/>
                </a:lnTo>
                <a:lnTo>
                  <a:pt x="36" y="620"/>
                </a:lnTo>
                <a:lnTo>
                  <a:pt x="38" y="635"/>
                </a:lnTo>
                <a:lnTo>
                  <a:pt x="34" y="634"/>
                </a:lnTo>
                <a:lnTo>
                  <a:pt x="33" y="620"/>
                </a:lnTo>
                <a:lnTo>
                  <a:pt x="29" y="589"/>
                </a:lnTo>
                <a:lnTo>
                  <a:pt x="33" y="624"/>
                </a:lnTo>
                <a:lnTo>
                  <a:pt x="29" y="591"/>
                </a:lnTo>
                <a:lnTo>
                  <a:pt x="31" y="610"/>
                </a:lnTo>
                <a:lnTo>
                  <a:pt x="29" y="605"/>
                </a:lnTo>
                <a:lnTo>
                  <a:pt x="31" y="616"/>
                </a:lnTo>
                <a:lnTo>
                  <a:pt x="33" y="634"/>
                </a:lnTo>
                <a:lnTo>
                  <a:pt x="31" y="634"/>
                </a:lnTo>
                <a:lnTo>
                  <a:pt x="29" y="635"/>
                </a:lnTo>
                <a:lnTo>
                  <a:pt x="29" y="637"/>
                </a:lnTo>
                <a:lnTo>
                  <a:pt x="33" y="643"/>
                </a:lnTo>
                <a:lnTo>
                  <a:pt x="34" y="651"/>
                </a:lnTo>
                <a:lnTo>
                  <a:pt x="33" y="655"/>
                </a:lnTo>
                <a:lnTo>
                  <a:pt x="29" y="655"/>
                </a:lnTo>
                <a:lnTo>
                  <a:pt x="21" y="647"/>
                </a:lnTo>
                <a:lnTo>
                  <a:pt x="15" y="643"/>
                </a:lnTo>
                <a:lnTo>
                  <a:pt x="13" y="645"/>
                </a:lnTo>
                <a:lnTo>
                  <a:pt x="8" y="618"/>
                </a:lnTo>
                <a:lnTo>
                  <a:pt x="10" y="618"/>
                </a:lnTo>
                <a:lnTo>
                  <a:pt x="13" y="614"/>
                </a:lnTo>
                <a:lnTo>
                  <a:pt x="17" y="610"/>
                </a:lnTo>
                <a:lnTo>
                  <a:pt x="13" y="601"/>
                </a:lnTo>
                <a:lnTo>
                  <a:pt x="10" y="607"/>
                </a:lnTo>
                <a:lnTo>
                  <a:pt x="8" y="616"/>
                </a:lnTo>
                <a:lnTo>
                  <a:pt x="0" y="582"/>
                </a:lnTo>
                <a:lnTo>
                  <a:pt x="0" y="584"/>
                </a:lnTo>
                <a:lnTo>
                  <a:pt x="8" y="626"/>
                </a:lnTo>
                <a:lnTo>
                  <a:pt x="10" y="630"/>
                </a:lnTo>
                <a:lnTo>
                  <a:pt x="8" y="632"/>
                </a:lnTo>
                <a:lnTo>
                  <a:pt x="2" y="605"/>
                </a:lnTo>
                <a:lnTo>
                  <a:pt x="6" y="626"/>
                </a:lnTo>
                <a:lnTo>
                  <a:pt x="6" y="637"/>
                </a:lnTo>
                <a:lnTo>
                  <a:pt x="6" y="635"/>
                </a:lnTo>
                <a:lnTo>
                  <a:pt x="4" y="634"/>
                </a:lnTo>
                <a:lnTo>
                  <a:pt x="0" y="632"/>
                </a:lnTo>
                <a:lnTo>
                  <a:pt x="0" y="635"/>
                </a:lnTo>
                <a:lnTo>
                  <a:pt x="4" y="641"/>
                </a:lnTo>
                <a:lnTo>
                  <a:pt x="4" y="643"/>
                </a:lnTo>
                <a:lnTo>
                  <a:pt x="2" y="649"/>
                </a:lnTo>
                <a:lnTo>
                  <a:pt x="0" y="649"/>
                </a:lnTo>
                <a:lnTo>
                  <a:pt x="0" y="653"/>
                </a:lnTo>
                <a:lnTo>
                  <a:pt x="0" y="655"/>
                </a:lnTo>
                <a:lnTo>
                  <a:pt x="0" y="1148"/>
                </a:lnTo>
                <a:lnTo>
                  <a:pt x="1542" y="1148"/>
                </a:lnTo>
                <a:lnTo>
                  <a:pt x="1532" y="1135"/>
                </a:lnTo>
                <a:lnTo>
                  <a:pt x="1530" y="1131"/>
                </a:lnTo>
                <a:lnTo>
                  <a:pt x="1530" y="1123"/>
                </a:lnTo>
                <a:lnTo>
                  <a:pt x="1532" y="1117"/>
                </a:lnTo>
                <a:lnTo>
                  <a:pt x="1536" y="1117"/>
                </a:lnTo>
                <a:lnTo>
                  <a:pt x="1542" y="1121"/>
                </a:lnTo>
                <a:lnTo>
                  <a:pt x="1549" y="1129"/>
                </a:lnTo>
                <a:lnTo>
                  <a:pt x="1553" y="1135"/>
                </a:lnTo>
                <a:lnTo>
                  <a:pt x="1555" y="1138"/>
                </a:lnTo>
                <a:lnTo>
                  <a:pt x="1555" y="1148"/>
                </a:lnTo>
                <a:lnTo>
                  <a:pt x="1570" y="1148"/>
                </a:lnTo>
                <a:lnTo>
                  <a:pt x="1565" y="1138"/>
                </a:lnTo>
                <a:lnTo>
                  <a:pt x="1561" y="1123"/>
                </a:lnTo>
                <a:lnTo>
                  <a:pt x="1563" y="1119"/>
                </a:lnTo>
                <a:lnTo>
                  <a:pt x="1565" y="1115"/>
                </a:lnTo>
                <a:lnTo>
                  <a:pt x="1563" y="1114"/>
                </a:lnTo>
                <a:lnTo>
                  <a:pt x="1561" y="1115"/>
                </a:lnTo>
                <a:lnTo>
                  <a:pt x="1561" y="1112"/>
                </a:lnTo>
                <a:lnTo>
                  <a:pt x="1561" y="1104"/>
                </a:lnTo>
                <a:lnTo>
                  <a:pt x="1565" y="1104"/>
                </a:lnTo>
                <a:lnTo>
                  <a:pt x="1563" y="1098"/>
                </a:lnTo>
                <a:lnTo>
                  <a:pt x="1561" y="1094"/>
                </a:lnTo>
                <a:lnTo>
                  <a:pt x="1557" y="1083"/>
                </a:lnTo>
                <a:lnTo>
                  <a:pt x="1561" y="1079"/>
                </a:lnTo>
                <a:lnTo>
                  <a:pt x="1557" y="1079"/>
                </a:lnTo>
                <a:lnTo>
                  <a:pt x="1557" y="1077"/>
                </a:lnTo>
                <a:lnTo>
                  <a:pt x="1559" y="1077"/>
                </a:lnTo>
                <a:lnTo>
                  <a:pt x="1561" y="1075"/>
                </a:lnTo>
                <a:lnTo>
                  <a:pt x="1561" y="1073"/>
                </a:lnTo>
                <a:lnTo>
                  <a:pt x="1561" y="1075"/>
                </a:lnTo>
                <a:lnTo>
                  <a:pt x="1561" y="1073"/>
                </a:lnTo>
                <a:lnTo>
                  <a:pt x="1559" y="1073"/>
                </a:lnTo>
                <a:lnTo>
                  <a:pt x="1557" y="1073"/>
                </a:lnTo>
                <a:lnTo>
                  <a:pt x="1557" y="1071"/>
                </a:lnTo>
                <a:lnTo>
                  <a:pt x="1555" y="1075"/>
                </a:lnTo>
                <a:lnTo>
                  <a:pt x="1553" y="1077"/>
                </a:lnTo>
                <a:lnTo>
                  <a:pt x="1551" y="1079"/>
                </a:lnTo>
                <a:lnTo>
                  <a:pt x="1553" y="1069"/>
                </a:lnTo>
                <a:lnTo>
                  <a:pt x="1555" y="1066"/>
                </a:lnTo>
                <a:lnTo>
                  <a:pt x="1559" y="1062"/>
                </a:lnTo>
                <a:lnTo>
                  <a:pt x="1557" y="1056"/>
                </a:lnTo>
                <a:lnTo>
                  <a:pt x="1555" y="1048"/>
                </a:lnTo>
                <a:lnTo>
                  <a:pt x="1555" y="1033"/>
                </a:lnTo>
                <a:lnTo>
                  <a:pt x="1553" y="1037"/>
                </a:lnTo>
                <a:lnTo>
                  <a:pt x="1555" y="1031"/>
                </a:lnTo>
                <a:lnTo>
                  <a:pt x="1563" y="1025"/>
                </a:lnTo>
                <a:lnTo>
                  <a:pt x="1565" y="1021"/>
                </a:lnTo>
                <a:lnTo>
                  <a:pt x="1565" y="1019"/>
                </a:lnTo>
                <a:lnTo>
                  <a:pt x="1555" y="1018"/>
                </a:lnTo>
                <a:lnTo>
                  <a:pt x="1557" y="1016"/>
                </a:lnTo>
                <a:lnTo>
                  <a:pt x="1557" y="1014"/>
                </a:lnTo>
                <a:lnTo>
                  <a:pt x="1555" y="1012"/>
                </a:lnTo>
                <a:lnTo>
                  <a:pt x="1553" y="1008"/>
                </a:lnTo>
                <a:lnTo>
                  <a:pt x="1553" y="1004"/>
                </a:lnTo>
                <a:lnTo>
                  <a:pt x="1551" y="1006"/>
                </a:lnTo>
                <a:lnTo>
                  <a:pt x="1551" y="1010"/>
                </a:lnTo>
                <a:lnTo>
                  <a:pt x="1549" y="1016"/>
                </a:lnTo>
                <a:lnTo>
                  <a:pt x="1547" y="1002"/>
                </a:lnTo>
                <a:lnTo>
                  <a:pt x="1555" y="977"/>
                </a:lnTo>
                <a:lnTo>
                  <a:pt x="1559" y="962"/>
                </a:lnTo>
                <a:lnTo>
                  <a:pt x="1582" y="960"/>
                </a:lnTo>
                <a:lnTo>
                  <a:pt x="1624" y="956"/>
                </a:lnTo>
                <a:lnTo>
                  <a:pt x="1624" y="954"/>
                </a:lnTo>
                <a:lnTo>
                  <a:pt x="1622" y="954"/>
                </a:lnTo>
                <a:lnTo>
                  <a:pt x="1617" y="954"/>
                </a:lnTo>
                <a:lnTo>
                  <a:pt x="1609" y="956"/>
                </a:lnTo>
                <a:lnTo>
                  <a:pt x="1594" y="958"/>
                </a:lnTo>
                <a:lnTo>
                  <a:pt x="1592" y="958"/>
                </a:lnTo>
                <a:lnTo>
                  <a:pt x="1590" y="956"/>
                </a:lnTo>
                <a:lnTo>
                  <a:pt x="1588" y="956"/>
                </a:lnTo>
                <a:lnTo>
                  <a:pt x="1574" y="958"/>
                </a:lnTo>
                <a:lnTo>
                  <a:pt x="1563" y="960"/>
                </a:lnTo>
                <a:lnTo>
                  <a:pt x="1559" y="958"/>
                </a:lnTo>
                <a:lnTo>
                  <a:pt x="1561" y="935"/>
                </a:lnTo>
                <a:lnTo>
                  <a:pt x="1561" y="925"/>
                </a:lnTo>
                <a:lnTo>
                  <a:pt x="1563" y="916"/>
                </a:lnTo>
                <a:lnTo>
                  <a:pt x="1565" y="904"/>
                </a:lnTo>
                <a:lnTo>
                  <a:pt x="1561" y="898"/>
                </a:lnTo>
                <a:lnTo>
                  <a:pt x="1561" y="900"/>
                </a:lnTo>
                <a:lnTo>
                  <a:pt x="1559" y="906"/>
                </a:lnTo>
                <a:lnTo>
                  <a:pt x="1557" y="929"/>
                </a:lnTo>
                <a:lnTo>
                  <a:pt x="1557" y="950"/>
                </a:lnTo>
                <a:lnTo>
                  <a:pt x="1542" y="946"/>
                </a:lnTo>
                <a:lnTo>
                  <a:pt x="1536" y="946"/>
                </a:lnTo>
                <a:lnTo>
                  <a:pt x="1538" y="946"/>
                </a:lnTo>
                <a:lnTo>
                  <a:pt x="1536" y="946"/>
                </a:lnTo>
                <a:lnTo>
                  <a:pt x="1534" y="946"/>
                </a:lnTo>
                <a:lnTo>
                  <a:pt x="1536" y="941"/>
                </a:lnTo>
                <a:lnTo>
                  <a:pt x="1536" y="939"/>
                </a:lnTo>
                <a:lnTo>
                  <a:pt x="1536" y="937"/>
                </a:lnTo>
                <a:lnTo>
                  <a:pt x="1534" y="937"/>
                </a:lnTo>
                <a:lnTo>
                  <a:pt x="1532" y="939"/>
                </a:lnTo>
                <a:lnTo>
                  <a:pt x="1532" y="937"/>
                </a:lnTo>
                <a:lnTo>
                  <a:pt x="1536" y="935"/>
                </a:lnTo>
                <a:lnTo>
                  <a:pt x="1536" y="933"/>
                </a:lnTo>
                <a:lnTo>
                  <a:pt x="1536" y="931"/>
                </a:lnTo>
                <a:lnTo>
                  <a:pt x="1540" y="929"/>
                </a:lnTo>
                <a:lnTo>
                  <a:pt x="1536" y="927"/>
                </a:lnTo>
                <a:lnTo>
                  <a:pt x="1540" y="925"/>
                </a:lnTo>
                <a:lnTo>
                  <a:pt x="1536" y="923"/>
                </a:lnTo>
                <a:lnTo>
                  <a:pt x="1538" y="922"/>
                </a:lnTo>
                <a:lnTo>
                  <a:pt x="1538" y="920"/>
                </a:lnTo>
                <a:lnTo>
                  <a:pt x="1538" y="916"/>
                </a:lnTo>
                <a:lnTo>
                  <a:pt x="1538" y="918"/>
                </a:lnTo>
                <a:lnTo>
                  <a:pt x="1538" y="916"/>
                </a:lnTo>
                <a:lnTo>
                  <a:pt x="1540" y="914"/>
                </a:lnTo>
                <a:lnTo>
                  <a:pt x="1540" y="910"/>
                </a:lnTo>
                <a:lnTo>
                  <a:pt x="1538" y="908"/>
                </a:lnTo>
                <a:lnTo>
                  <a:pt x="1536" y="910"/>
                </a:lnTo>
                <a:lnTo>
                  <a:pt x="1538" y="910"/>
                </a:lnTo>
                <a:lnTo>
                  <a:pt x="1536" y="914"/>
                </a:lnTo>
                <a:lnTo>
                  <a:pt x="1534" y="914"/>
                </a:lnTo>
                <a:lnTo>
                  <a:pt x="1530" y="914"/>
                </a:lnTo>
                <a:lnTo>
                  <a:pt x="1532" y="912"/>
                </a:lnTo>
                <a:lnTo>
                  <a:pt x="1530" y="912"/>
                </a:lnTo>
                <a:lnTo>
                  <a:pt x="1530" y="906"/>
                </a:lnTo>
                <a:lnTo>
                  <a:pt x="1530" y="902"/>
                </a:lnTo>
                <a:lnTo>
                  <a:pt x="1532" y="898"/>
                </a:lnTo>
                <a:lnTo>
                  <a:pt x="1530" y="898"/>
                </a:lnTo>
                <a:lnTo>
                  <a:pt x="1534" y="895"/>
                </a:lnTo>
                <a:lnTo>
                  <a:pt x="1534" y="891"/>
                </a:lnTo>
                <a:lnTo>
                  <a:pt x="1528" y="897"/>
                </a:lnTo>
                <a:lnTo>
                  <a:pt x="1530" y="891"/>
                </a:lnTo>
                <a:lnTo>
                  <a:pt x="1532" y="883"/>
                </a:lnTo>
                <a:lnTo>
                  <a:pt x="1530" y="883"/>
                </a:lnTo>
                <a:lnTo>
                  <a:pt x="1530" y="881"/>
                </a:lnTo>
                <a:lnTo>
                  <a:pt x="1530" y="879"/>
                </a:lnTo>
                <a:lnTo>
                  <a:pt x="1532" y="874"/>
                </a:lnTo>
                <a:lnTo>
                  <a:pt x="1536" y="864"/>
                </a:lnTo>
                <a:lnTo>
                  <a:pt x="1540" y="862"/>
                </a:lnTo>
                <a:lnTo>
                  <a:pt x="1544" y="862"/>
                </a:lnTo>
                <a:lnTo>
                  <a:pt x="1546" y="860"/>
                </a:lnTo>
                <a:lnTo>
                  <a:pt x="1538" y="856"/>
                </a:lnTo>
                <a:lnTo>
                  <a:pt x="1536" y="852"/>
                </a:lnTo>
                <a:lnTo>
                  <a:pt x="1540" y="845"/>
                </a:lnTo>
                <a:lnTo>
                  <a:pt x="1540" y="843"/>
                </a:lnTo>
                <a:lnTo>
                  <a:pt x="1538" y="843"/>
                </a:lnTo>
                <a:lnTo>
                  <a:pt x="1532" y="847"/>
                </a:lnTo>
                <a:lnTo>
                  <a:pt x="1528" y="841"/>
                </a:lnTo>
                <a:lnTo>
                  <a:pt x="1530" y="839"/>
                </a:lnTo>
                <a:lnTo>
                  <a:pt x="1534" y="837"/>
                </a:lnTo>
                <a:lnTo>
                  <a:pt x="1532" y="835"/>
                </a:lnTo>
                <a:lnTo>
                  <a:pt x="1526" y="831"/>
                </a:lnTo>
                <a:lnTo>
                  <a:pt x="1522" y="829"/>
                </a:lnTo>
                <a:lnTo>
                  <a:pt x="1524" y="824"/>
                </a:lnTo>
                <a:lnTo>
                  <a:pt x="1526" y="822"/>
                </a:lnTo>
                <a:lnTo>
                  <a:pt x="1530" y="822"/>
                </a:lnTo>
                <a:lnTo>
                  <a:pt x="1532" y="824"/>
                </a:lnTo>
                <a:lnTo>
                  <a:pt x="1534" y="827"/>
                </a:lnTo>
                <a:lnTo>
                  <a:pt x="1536" y="826"/>
                </a:lnTo>
                <a:lnTo>
                  <a:pt x="1532" y="820"/>
                </a:lnTo>
                <a:lnTo>
                  <a:pt x="1532" y="818"/>
                </a:lnTo>
                <a:lnTo>
                  <a:pt x="1530" y="814"/>
                </a:lnTo>
                <a:lnTo>
                  <a:pt x="1530" y="812"/>
                </a:lnTo>
                <a:lnTo>
                  <a:pt x="1532" y="812"/>
                </a:lnTo>
                <a:lnTo>
                  <a:pt x="1534" y="810"/>
                </a:lnTo>
                <a:lnTo>
                  <a:pt x="1534" y="808"/>
                </a:lnTo>
                <a:lnTo>
                  <a:pt x="1532" y="806"/>
                </a:lnTo>
                <a:lnTo>
                  <a:pt x="1528" y="806"/>
                </a:lnTo>
                <a:lnTo>
                  <a:pt x="1530" y="801"/>
                </a:lnTo>
                <a:lnTo>
                  <a:pt x="1532" y="799"/>
                </a:lnTo>
                <a:lnTo>
                  <a:pt x="1536" y="799"/>
                </a:lnTo>
                <a:lnTo>
                  <a:pt x="1544" y="797"/>
                </a:lnTo>
                <a:lnTo>
                  <a:pt x="1547" y="795"/>
                </a:lnTo>
                <a:lnTo>
                  <a:pt x="1549" y="793"/>
                </a:lnTo>
                <a:lnTo>
                  <a:pt x="1546" y="781"/>
                </a:lnTo>
                <a:lnTo>
                  <a:pt x="1546" y="774"/>
                </a:lnTo>
                <a:lnTo>
                  <a:pt x="1547" y="774"/>
                </a:lnTo>
                <a:lnTo>
                  <a:pt x="1551" y="774"/>
                </a:lnTo>
                <a:lnTo>
                  <a:pt x="1557" y="770"/>
                </a:lnTo>
                <a:lnTo>
                  <a:pt x="1563" y="762"/>
                </a:lnTo>
                <a:lnTo>
                  <a:pt x="1565" y="758"/>
                </a:lnTo>
                <a:lnTo>
                  <a:pt x="1563" y="760"/>
                </a:lnTo>
                <a:lnTo>
                  <a:pt x="1559" y="758"/>
                </a:lnTo>
                <a:lnTo>
                  <a:pt x="1551" y="753"/>
                </a:lnTo>
                <a:lnTo>
                  <a:pt x="1557" y="737"/>
                </a:lnTo>
                <a:lnTo>
                  <a:pt x="1561" y="728"/>
                </a:lnTo>
                <a:lnTo>
                  <a:pt x="1563" y="722"/>
                </a:lnTo>
                <a:lnTo>
                  <a:pt x="1565" y="722"/>
                </a:lnTo>
                <a:lnTo>
                  <a:pt x="1572" y="720"/>
                </a:lnTo>
                <a:lnTo>
                  <a:pt x="1574" y="720"/>
                </a:lnTo>
                <a:lnTo>
                  <a:pt x="1574" y="716"/>
                </a:lnTo>
                <a:lnTo>
                  <a:pt x="1572" y="708"/>
                </a:lnTo>
                <a:lnTo>
                  <a:pt x="1567" y="699"/>
                </a:lnTo>
                <a:lnTo>
                  <a:pt x="1567" y="714"/>
                </a:lnTo>
                <a:lnTo>
                  <a:pt x="1565" y="718"/>
                </a:lnTo>
                <a:lnTo>
                  <a:pt x="1563" y="705"/>
                </a:lnTo>
                <a:lnTo>
                  <a:pt x="1563" y="697"/>
                </a:lnTo>
                <a:lnTo>
                  <a:pt x="1563" y="691"/>
                </a:lnTo>
                <a:lnTo>
                  <a:pt x="1567" y="682"/>
                </a:lnTo>
                <a:lnTo>
                  <a:pt x="1572" y="685"/>
                </a:lnTo>
                <a:lnTo>
                  <a:pt x="1576" y="687"/>
                </a:lnTo>
                <a:lnTo>
                  <a:pt x="1580" y="687"/>
                </a:lnTo>
                <a:lnTo>
                  <a:pt x="1586" y="683"/>
                </a:lnTo>
                <a:lnTo>
                  <a:pt x="1588" y="678"/>
                </a:lnTo>
                <a:lnTo>
                  <a:pt x="1586" y="672"/>
                </a:lnTo>
                <a:lnTo>
                  <a:pt x="1576" y="660"/>
                </a:lnTo>
                <a:lnTo>
                  <a:pt x="1574" y="657"/>
                </a:lnTo>
                <a:lnTo>
                  <a:pt x="1580" y="658"/>
                </a:lnTo>
                <a:lnTo>
                  <a:pt x="1586" y="664"/>
                </a:lnTo>
                <a:lnTo>
                  <a:pt x="1590" y="670"/>
                </a:lnTo>
                <a:lnTo>
                  <a:pt x="1592" y="672"/>
                </a:lnTo>
                <a:lnTo>
                  <a:pt x="1594" y="670"/>
                </a:lnTo>
                <a:lnTo>
                  <a:pt x="1597" y="666"/>
                </a:lnTo>
                <a:lnTo>
                  <a:pt x="1603" y="662"/>
                </a:lnTo>
                <a:lnTo>
                  <a:pt x="1605" y="658"/>
                </a:lnTo>
                <a:lnTo>
                  <a:pt x="1605" y="657"/>
                </a:lnTo>
                <a:lnTo>
                  <a:pt x="1601" y="653"/>
                </a:lnTo>
                <a:lnTo>
                  <a:pt x="1597" y="649"/>
                </a:lnTo>
                <a:lnTo>
                  <a:pt x="1595" y="649"/>
                </a:lnTo>
                <a:lnTo>
                  <a:pt x="1594" y="651"/>
                </a:lnTo>
                <a:lnTo>
                  <a:pt x="1592" y="651"/>
                </a:lnTo>
                <a:lnTo>
                  <a:pt x="1588" y="649"/>
                </a:lnTo>
                <a:lnTo>
                  <a:pt x="1580" y="637"/>
                </a:lnTo>
                <a:lnTo>
                  <a:pt x="1580" y="634"/>
                </a:lnTo>
                <a:lnTo>
                  <a:pt x="1582" y="628"/>
                </a:lnTo>
                <a:lnTo>
                  <a:pt x="1588" y="626"/>
                </a:lnTo>
                <a:lnTo>
                  <a:pt x="1590" y="626"/>
                </a:lnTo>
                <a:lnTo>
                  <a:pt x="1594" y="626"/>
                </a:lnTo>
                <a:lnTo>
                  <a:pt x="1599" y="622"/>
                </a:lnTo>
                <a:lnTo>
                  <a:pt x="1613" y="609"/>
                </a:lnTo>
                <a:lnTo>
                  <a:pt x="1617" y="603"/>
                </a:lnTo>
                <a:lnTo>
                  <a:pt x="1615" y="597"/>
                </a:lnTo>
                <a:lnTo>
                  <a:pt x="1611" y="591"/>
                </a:lnTo>
                <a:lnTo>
                  <a:pt x="1607" y="587"/>
                </a:lnTo>
                <a:lnTo>
                  <a:pt x="1605" y="587"/>
                </a:lnTo>
                <a:lnTo>
                  <a:pt x="1607" y="576"/>
                </a:lnTo>
                <a:lnTo>
                  <a:pt x="1605" y="561"/>
                </a:lnTo>
                <a:lnTo>
                  <a:pt x="1607" y="553"/>
                </a:lnTo>
                <a:lnTo>
                  <a:pt x="1611" y="545"/>
                </a:lnTo>
                <a:lnTo>
                  <a:pt x="1613" y="538"/>
                </a:lnTo>
                <a:lnTo>
                  <a:pt x="1613" y="534"/>
                </a:lnTo>
                <a:lnTo>
                  <a:pt x="1613" y="528"/>
                </a:lnTo>
                <a:lnTo>
                  <a:pt x="1611" y="522"/>
                </a:lnTo>
                <a:lnTo>
                  <a:pt x="1609" y="520"/>
                </a:lnTo>
                <a:lnTo>
                  <a:pt x="1605" y="520"/>
                </a:lnTo>
                <a:lnTo>
                  <a:pt x="1601" y="522"/>
                </a:lnTo>
                <a:lnTo>
                  <a:pt x="1597" y="522"/>
                </a:lnTo>
                <a:lnTo>
                  <a:pt x="1595" y="518"/>
                </a:lnTo>
                <a:lnTo>
                  <a:pt x="1595" y="513"/>
                </a:lnTo>
                <a:lnTo>
                  <a:pt x="1595" y="509"/>
                </a:lnTo>
                <a:lnTo>
                  <a:pt x="1597" y="503"/>
                </a:lnTo>
                <a:lnTo>
                  <a:pt x="1594" y="493"/>
                </a:lnTo>
                <a:lnTo>
                  <a:pt x="1590" y="490"/>
                </a:lnTo>
                <a:lnTo>
                  <a:pt x="1584" y="490"/>
                </a:lnTo>
                <a:lnTo>
                  <a:pt x="1584" y="491"/>
                </a:lnTo>
                <a:lnTo>
                  <a:pt x="1582" y="495"/>
                </a:lnTo>
                <a:lnTo>
                  <a:pt x="1580" y="507"/>
                </a:lnTo>
                <a:lnTo>
                  <a:pt x="1576" y="518"/>
                </a:lnTo>
                <a:lnTo>
                  <a:pt x="1576" y="522"/>
                </a:lnTo>
                <a:lnTo>
                  <a:pt x="1578" y="526"/>
                </a:lnTo>
                <a:lnTo>
                  <a:pt x="1586" y="528"/>
                </a:lnTo>
                <a:lnTo>
                  <a:pt x="1592" y="532"/>
                </a:lnTo>
                <a:lnTo>
                  <a:pt x="1592" y="536"/>
                </a:lnTo>
                <a:lnTo>
                  <a:pt x="1592" y="541"/>
                </a:lnTo>
                <a:lnTo>
                  <a:pt x="1588" y="539"/>
                </a:lnTo>
                <a:lnTo>
                  <a:pt x="1588" y="541"/>
                </a:lnTo>
                <a:lnTo>
                  <a:pt x="1590" y="543"/>
                </a:lnTo>
                <a:lnTo>
                  <a:pt x="1588" y="545"/>
                </a:lnTo>
                <a:lnTo>
                  <a:pt x="1586" y="545"/>
                </a:lnTo>
                <a:lnTo>
                  <a:pt x="1588" y="547"/>
                </a:lnTo>
                <a:lnTo>
                  <a:pt x="1588" y="549"/>
                </a:lnTo>
                <a:lnTo>
                  <a:pt x="1584" y="547"/>
                </a:lnTo>
                <a:lnTo>
                  <a:pt x="1586" y="551"/>
                </a:lnTo>
                <a:lnTo>
                  <a:pt x="1586" y="553"/>
                </a:lnTo>
                <a:lnTo>
                  <a:pt x="1582" y="551"/>
                </a:lnTo>
                <a:lnTo>
                  <a:pt x="1582" y="549"/>
                </a:lnTo>
                <a:lnTo>
                  <a:pt x="1582" y="545"/>
                </a:lnTo>
                <a:lnTo>
                  <a:pt x="1582" y="543"/>
                </a:lnTo>
                <a:lnTo>
                  <a:pt x="1580" y="543"/>
                </a:lnTo>
                <a:lnTo>
                  <a:pt x="1580" y="545"/>
                </a:lnTo>
                <a:lnTo>
                  <a:pt x="1578" y="547"/>
                </a:lnTo>
                <a:lnTo>
                  <a:pt x="1576" y="549"/>
                </a:lnTo>
                <a:lnTo>
                  <a:pt x="1578" y="551"/>
                </a:lnTo>
                <a:lnTo>
                  <a:pt x="1580" y="553"/>
                </a:lnTo>
                <a:lnTo>
                  <a:pt x="1582" y="555"/>
                </a:lnTo>
                <a:lnTo>
                  <a:pt x="1582" y="557"/>
                </a:lnTo>
                <a:lnTo>
                  <a:pt x="1580" y="557"/>
                </a:lnTo>
                <a:lnTo>
                  <a:pt x="1578" y="555"/>
                </a:lnTo>
                <a:lnTo>
                  <a:pt x="1576" y="551"/>
                </a:lnTo>
                <a:lnTo>
                  <a:pt x="1572" y="547"/>
                </a:lnTo>
                <a:lnTo>
                  <a:pt x="1572" y="549"/>
                </a:lnTo>
                <a:lnTo>
                  <a:pt x="1576" y="553"/>
                </a:lnTo>
                <a:lnTo>
                  <a:pt x="1576" y="557"/>
                </a:lnTo>
                <a:lnTo>
                  <a:pt x="1569" y="559"/>
                </a:lnTo>
                <a:lnTo>
                  <a:pt x="1565" y="561"/>
                </a:lnTo>
                <a:lnTo>
                  <a:pt x="1563" y="549"/>
                </a:lnTo>
                <a:lnTo>
                  <a:pt x="1565" y="541"/>
                </a:lnTo>
                <a:lnTo>
                  <a:pt x="1565" y="526"/>
                </a:lnTo>
                <a:lnTo>
                  <a:pt x="1565" y="522"/>
                </a:lnTo>
                <a:lnTo>
                  <a:pt x="1563" y="522"/>
                </a:lnTo>
                <a:lnTo>
                  <a:pt x="1561" y="530"/>
                </a:lnTo>
                <a:lnTo>
                  <a:pt x="1561" y="536"/>
                </a:lnTo>
                <a:lnTo>
                  <a:pt x="1561" y="547"/>
                </a:lnTo>
                <a:lnTo>
                  <a:pt x="1561" y="555"/>
                </a:lnTo>
                <a:lnTo>
                  <a:pt x="1561" y="557"/>
                </a:lnTo>
                <a:lnTo>
                  <a:pt x="1559" y="557"/>
                </a:lnTo>
                <a:lnTo>
                  <a:pt x="1557" y="549"/>
                </a:lnTo>
                <a:lnTo>
                  <a:pt x="1557" y="545"/>
                </a:lnTo>
                <a:lnTo>
                  <a:pt x="1557" y="547"/>
                </a:lnTo>
                <a:lnTo>
                  <a:pt x="1555" y="553"/>
                </a:lnTo>
                <a:lnTo>
                  <a:pt x="1559" y="559"/>
                </a:lnTo>
                <a:lnTo>
                  <a:pt x="1561" y="572"/>
                </a:lnTo>
                <a:lnTo>
                  <a:pt x="1555" y="553"/>
                </a:lnTo>
                <a:lnTo>
                  <a:pt x="1551" y="534"/>
                </a:lnTo>
                <a:lnTo>
                  <a:pt x="1549" y="520"/>
                </a:lnTo>
                <a:lnTo>
                  <a:pt x="1547" y="511"/>
                </a:lnTo>
                <a:lnTo>
                  <a:pt x="1547" y="499"/>
                </a:lnTo>
                <a:lnTo>
                  <a:pt x="1546" y="488"/>
                </a:lnTo>
                <a:lnTo>
                  <a:pt x="1546" y="503"/>
                </a:lnTo>
                <a:lnTo>
                  <a:pt x="1546" y="499"/>
                </a:lnTo>
                <a:lnTo>
                  <a:pt x="1546" y="484"/>
                </a:lnTo>
                <a:lnTo>
                  <a:pt x="1546" y="486"/>
                </a:lnTo>
                <a:lnTo>
                  <a:pt x="1544" y="484"/>
                </a:lnTo>
                <a:lnTo>
                  <a:pt x="1544" y="478"/>
                </a:lnTo>
                <a:lnTo>
                  <a:pt x="1544" y="482"/>
                </a:lnTo>
                <a:lnTo>
                  <a:pt x="1542" y="461"/>
                </a:lnTo>
                <a:lnTo>
                  <a:pt x="1542" y="459"/>
                </a:lnTo>
                <a:lnTo>
                  <a:pt x="1540" y="461"/>
                </a:lnTo>
                <a:lnTo>
                  <a:pt x="1540" y="463"/>
                </a:lnTo>
                <a:lnTo>
                  <a:pt x="1540" y="468"/>
                </a:lnTo>
                <a:lnTo>
                  <a:pt x="1540" y="461"/>
                </a:lnTo>
                <a:lnTo>
                  <a:pt x="1540" y="453"/>
                </a:lnTo>
                <a:lnTo>
                  <a:pt x="1538" y="442"/>
                </a:lnTo>
                <a:lnTo>
                  <a:pt x="1538" y="438"/>
                </a:lnTo>
                <a:lnTo>
                  <a:pt x="1536" y="434"/>
                </a:lnTo>
                <a:lnTo>
                  <a:pt x="1536" y="438"/>
                </a:lnTo>
                <a:lnTo>
                  <a:pt x="1534" y="453"/>
                </a:lnTo>
                <a:lnTo>
                  <a:pt x="1534" y="466"/>
                </a:lnTo>
                <a:lnTo>
                  <a:pt x="1534" y="482"/>
                </a:lnTo>
                <a:lnTo>
                  <a:pt x="1534" y="486"/>
                </a:lnTo>
                <a:lnTo>
                  <a:pt x="1536" y="472"/>
                </a:lnTo>
                <a:lnTo>
                  <a:pt x="1538" y="465"/>
                </a:lnTo>
                <a:lnTo>
                  <a:pt x="1538" y="472"/>
                </a:lnTo>
                <a:lnTo>
                  <a:pt x="1538" y="480"/>
                </a:lnTo>
                <a:lnTo>
                  <a:pt x="1540" y="476"/>
                </a:lnTo>
                <a:lnTo>
                  <a:pt x="1540" y="478"/>
                </a:lnTo>
                <a:lnTo>
                  <a:pt x="1540" y="486"/>
                </a:lnTo>
                <a:lnTo>
                  <a:pt x="1538" y="490"/>
                </a:lnTo>
                <a:lnTo>
                  <a:pt x="1538" y="480"/>
                </a:lnTo>
                <a:lnTo>
                  <a:pt x="1538" y="476"/>
                </a:lnTo>
                <a:lnTo>
                  <a:pt x="1538" y="480"/>
                </a:lnTo>
                <a:lnTo>
                  <a:pt x="1536" y="497"/>
                </a:lnTo>
                <a:lnTo>
                  <a:pt x="1536" y="507"/>
                </a:lnTo>
                <a:lnTo>
                  <a:pt x="1540" y="511"/>
                </a:lnTo>
                <a:lnTo>
                  <a:pt x="1542" y="513"/>
                </a:lnTo>
                <a:lnTo>
                  <a:pt x="1546" y="513"/>
                </a:lnTo>
                <a:lnTo>
                  <a:pt x="1546" y="522"/>
                </a:lnTo>
                <a:lnTo>
                  <a:pt x="1544" y="530"/>
                </a:lnTo>
                <a:lnTo>
                  <a:pt x="1538" y="514"/>
                </a:lnTo>
                <a:lnTo>
                  <a:pt x="1542" y="557"/>
                </a:lnTo>
                <a:lnTo>
                  <a:pt x="1546" y="618"/>
                </a:lnTo>
                <a:lnTo>
                  <a:pt x="1546" y="639"/>
                </a:lnTo>
                <a:lnTo>
                  <a:pt x="1540" y="566"/>
                </a:lnTo>
                <a:lnTo>
                  <a:pt x="1536" y="511"/>
                </a:lnTo>
                <a:lnTo>
                  <a:pt x="1534" y="507"/>
                </a:lnTo>
                <a:lnTo>
                  <a:pt x="1530" y="497"/>
                </a:lnTo>
                <a:lnTo>
                  <a:pt x="1528" y="482"/>
                </a:lnTo>
                <a:lnTo>
                  <a:pt x="1528" y="468"/>
                </a:lnTo>
                <a:lnTo>
                  <a:pt x="1530" y="463"/>
                </a:lnTo>
                <a:lnTo>
                  <a:pt x="1528" y="447"/>
                </a:lnTo>
                <a:lnTo>
                  <a:pt x="1526" y="451"/>
                </a:lnTo>
                <a:lnTo>
                  <a:pt x="1526" y="447"/>
                </a:lnTo>
                <a:lnTo>
                  <a:pt x="1526" y="438"/>
                </a:lnTo>
                <a:lnTo>
                  <a:pt x="1524" y="430"/>
                </a:lnTo>
                <a:lnTo>
                  <a:pt x="1522" y="438"/>
                </a:lnTo>
                <a:lnTo>
                  <a:pt x="1522" y="451"/>
                </a:lnTo>
                <a:lnTo>
                  <a:pt x="1522" y="442"/>
                </a:lnTo>
                <a:lnTo>
                  <a:pt x="1522" y="443"/>
                </a:lnTo>
                <a:lnTo>
                  <a:pt x="1521" y="443"/>
                </a:lnTo>
                <a:lnTo>
                  <a:pt x="1522" y="440"/>
                </a:lnTo>
                <a:lnTo>
                  <a:pt x="1522" y="436"/>
                </a:lnTo>
                <a:lnTo>
                  <a:pt x="1521" y="420"/>
                </a:lnTo>
                <a:lnTo>
                  <a:pt x="1519" y="413"/>
                </a:lnTo>
                <a:lnTo>
                  <a:pt x="1519" y="417"/>
                </a:lnTo>
                <a:lnTo>
                  <a:pt x="1519" y="407"/>
                </a:lnTo>
                <a:lnTo>
                  <a:pt x="1517" y="392"/>
                </a:lnTo>
                <a:lnTo>
                  <a:pt x="1517" y="394"/>
                </a:lnTo>
                <a:lnTo>
                  <a:pt x="1519" y="409"/>
                </a:lnTo>
                <a:lnTo>
                  <a:pt x="1519" y="442"/>
                </a:lnTo>
                <a:lnTo>
                  <a:pt x="1519" y="449"/>
                </a:lnTo>
                <a:lnTo>
                  <a:pt x="1521" y="445"/>
                </a:lnTo>
                <a:lnTo>
                  <a:pt x="1521" y="453"/>
                </a:lnTo>
                <a:lnTo>
                  <a:pt x="1521" y="436"/>
                </a:lnTo>
                <a:lnTo>
                  <a:pt x="1522" y="468"/>
                </a:lnTo>
                <a:lnTo>
                  <a:pt x="1524" y="503"/>
                </a:lnTo>
                <a:lnTo>
                  <a:pt x="1522" y="472"/>
                </a:lnTo>
                <a:lnTo>
                  <a:pt x="1522" y="466"/>
                </a:lnTo>
                <a:lnTo>
                  <a:pt x="1522" y="470"/>
                </a:lnTo>
                <a:lnTo>
                  <a:pt x="1522" y="490"/>
                </a:lnTo>
                <a:lnTo>
                  <a:pt x="1524" y="528"/>
                </a:lnTo>
                <a:lnTo>
                  <a:pt x="1526" y="534"/>
                </a:lnTo>
                <a:lnTo>
                  <a:pt x="1526" y="528"/>
                </a:lnTo>
                <a:lnTo>
                  <a:pt x="1524" y="516"/>
                </a:lnTo>
                <a:lnTo>
                  <a:pt x="1524" y="507"/>
                </a:lnTo>
                <a:lnTo>
                  <a:pt x="1526" y="514"/>
                </a:lnTo>
                <a:lnTo>
                  <a:pt x="1526" y="524"/>
                </a:lnTo>
                <a:lnTo>
                  <a:pt x="1526" y="538"/>
                </a:lnTo>
                <a:lnTo>
                  <a:pt x="1526" y="526"/>
                </a:lnTo>
                <a:lnTo>
                  <a:pt x="1526" y="547"/>
                </a:lnTo>
                <a:lnTo>
                  <a:pt x="1530" y="566"/>
                </a:lnTo>
                <a:lnTo>
                  <a:pt x="1530" y="568"/>
                </a:lnTo>
                <a:lnTo>
                  <a:pt x="1532" y="591"/>
                </a:lnTo>
                <a:lnTo>
                  <a:pt x="1526" y="557"/>
                </a:lnTo>
                <a:lnTo>
                  <a:pt x="1524" y="524"/>
                </a:lnTo>
                <a:lnTo>
                  <a:pt x="1522" y="505"/>
                </a:lnTo>
                <a:lnTo>
                  <a:pt x="1522" y="503"/>
                </a:lnTo>
                <a:lnTo>
                  <a:pt x="1522" y="495"/>
                </a:lnTo>
                <a:lnTo>
                  <a:pt x="1521" y="465"/>
                </a:lnTo>
                <a:lnTo>
                  <a:pt x="1521" y="488"/>
                </a:lnTo>
                <a:lnTo>
                  <a:pt x="1521" y="480"/>
                </a:lnTo>
                <a:lnTo>
                  <a:pt x="1519" y="451"/>
                </a:lnTo>
                <a:lnTo>
                  <a:pt x="1519" y="474"/>
                </a:lnTo>
                <a:lnTo>
                  <a:pt x="1519" y="470"/>
                </a:lnTo>
                <a:lnTo>
                  <a:pt x="1517" y="443"/>
                </a:lnTo>
                <a:lnTo>
                  <a:pt x="1517" y="447"/>
                </a:lnTo>
                <a:lnTo>
                  <a:pt x="1517" y="445"/>
                </a:lnTo>
                <a:lnTo>
                  <a:pt x="1515" y="436"/>
                </a:lnTo>
                <a:lnTo>
                  <a:pt x="1517" y="440"/>
                </a:lnTo>
                <a:lnTo>
                  <a:pt x="1513" y="407"/>
                </a:lnTo>
                <a:lnTo>
                  <a:pt x="1513" y="405"/>
                </a:lnTo>
                <a:lnTo>
                  <a:pt x="1513" y="407"/>
                </a:lnTo>
                <a:lnTo>
                  <a:pt x="1511" y="394"/>
                </a:lnTo>
                <a:lnTo>
                  <a:pt x="1511" y="382"/>
                </a:lnTo>
                <a:lnTo>
                  <a:pt x="1511" y="374"/>
                </a:lnTo>
                <a:lnTo>
                  <a:pt x="1507" y="369"/>
                </a:lnTo>
                <a:lnTo>
                  <a:pt x="1505" y="363"/>
                </a:lnTo>
                <a:lnTo>
                  <a:pt x="1507" y="376"/>
                </a:lnTo>
                <a:lnTo>
                  <a:pt x="1505" y="359"/>
                </a:lnTo>
                <a:lnTo>
                  <a:pt x="1503" y="357"/>
                </a:lnTo>
                <a:lnTo>
                  <a:pt x="1503" y="361"/>
                </a:lnTo>
                <a:lnTo>
                  <a:pt x="1503" y="353"/>
                </a:lnTo>
                <a:lnTo>
                  <a:pt x="1507" y="480"/>
                </a:lnTo>
                <a:lnTo>
                  <a:pt x="1501" y="338"/>
                </a:lnTo>
                <a:lnTo>
                  <a:pt x="1501" y="332"/>
                </a:lnTo>
                <a:lnTo>
                  <a:pt x="1501" y="305"/>
                </a:lnTo>
                <a:lnTo>
                  <a:pt x="1501" y="324"/>
                </a:lnTo>
                <a:lnTo>
                  <a:pt x="1503" y="280"/>
                </a:lnTo>
                <a:lnTo>
                  <a:pt x="1505" y="361"/>
                </a:lnTo>
                <a:lnTo>
                  <a:pt x="1507" y="369"/>
                </a:lnTo>
                <a:lnTo>
                  <a:pt x="1507" y="349"/>
                </a:lnTo>
                <a:lnTo>
                  <a:pt x="1505" y="330"/>
                </a:lnTo>
                <a:lnTo>
                  <a:pt x="1507" y="340"/>
                </a:lnTo>
                <a:lnTo>
                  <a:pt x="1511" y="369"/>
                </a:lnTo>
                <a:lnTo>
                  <a:pt x="1511" y="372"/>
                </a:lnTo>
                <a:lnTo>
                  <a:pt x="1505" y="305"/>
                </a:lnTo>
                <a:lnTo>
                  <a:pt x="1503" y="274"/>
                </a:lnTo>
                <a:lnTo>
                  <a:pt x="1505" y="299"/>
                </a:lnTo>
                <a:lnTo>
                  <a:pt x="1503" y="244"/>
                </a:lnTo>
                <a:lnTo>
                  <a:pt x="1503" y="240"/>
                </a:lnTo>
                <a:lnTo>
                  <a:pt x="1503" y="246"/>
                </a:lnTo>
                <a:lnTo>
                  <a:pt x="1503" y="261"/>
                </a:lnTo>
                <a:lnTo>
                  <a:pt x="1505" y="286"/>
                </a:lnTo>
                <a:lnTo>
                  <a:pt x="1505" y="290"/>
                </a:lnTo>
                <a:lnTo>
                  <a:pt x="1505" y="282"/>
                </a:lnTo>
                <a:lnTo>
                  <a:pt x="1507" y="305"/>
                </a:lnTo>
                <a:lnTo>
                  <a:pt x="1507" y="321"/>
                </a:lnTo>
                <a:lnTo>
                  <a:pt x="1507" y="326"/>
                </a:lnTo>
                <a:lnTo>
                  <a:pt x="1511" y="324"/>
                </a:lnTo>
                <a:lnTo>
                  <a:pt x="1511" y="326"/>
                </a:lnTo>
                <a:lnTo>
                  <a:pt x="1511" y="346"/>
                </a:lnTo>
                <a:lnTo>
                  <a:pt x="1513" y="365"/>
                </a:lnTo>
                <a:lnTo>
                  <a:pt x="1513" y="369"/>
                </a:lnTo>
                <a:lnTo>
                  <a:pt x="1513" y="365"/>
                </a:lnTo>
                <a:lnTo>
                  <a:pt x="1513" y="357"/>
                </a:lnTo>
                <a:lnTo>
                  <a:pt x="1511" y="326"/>
                </a:lnTo>
                <a:lnTo>
                  <a:pt x="1511" y="322"/>
                </a:lnTo>
                <a:lnTo>
                  <a:pt x="1513" y="347"/>
                </a:lnTo>
                <a:lnTo>
                  <a:pt x="1513" y="351"/>
                </a:lnTo>
                <a:lnTo>
                  <a:pt x="1513" y="349"/>
                </a:lnTo>
                <a:lnTo>
                  <a:pt x="1513" y="346"/>
                </a:lnTo>
                <a:lnTo>
                  <a:pt x="1513" y="363"/>
                </a:lnTo>
                <a:lnTo>
                  <a:pt x="1515" y="361"/>
                </a:lnTo>
                <a:lnTo>
                  <a:pt x="1515" y="346"/>
                </a:lnTo>
                <a:lnTo>
                  <a:pt x="1515" y="330"/>
                </a:lnTo>
                <a:lnTo>
                  <a:pt x="1515" y="332"/>
                </a:lnTo>
                <a:lnTo>
                  <a:pt x="1517" y="338"/>
                </a:lnTo>
                <a:lnTo>
                  <a:pt x="1517" y="361"/>
                </a:lnTo>
                <a:lnTo>
                  <a:pt x="1519" y="365"/>
                </a:lnTo>
                <a:lnTo>
                  <a:pt x="1519" y="363"/>
                </a:lnTo>
                <a:lnTo>
                  <a:pt x="1519" y="346"/>
                </a:lnTo>
                <a:lnTo>
                  <a:pt x="1519" y="311"/>
                </a:lnTo>
                <a:lnTo>
                  <a:pt x="1521" y="286"/>
                </a:lnTo>
                <a:lnTo>
                  <a:pt x="1521" y="282"/>
                </a:lnTo>
                <a:lnTo>
                  <a:pt x="1521" y="286"/>
                </a:lnTo>
                <a:lnTo>
                  <a:pt x="1522" y="305"/>
                </a:lnTo>
                <a:lnTo>
                  <a:pt x="1522" y="309"/>
                </a:lnTo>
                <a:lnTo>
                  <a:pt x="1524" y="303"/>
                </a:lnTo>
                <a:lnTo>
                  <a:pt x="1526" y="276"/>
                </a:lnTo>
                <a:lnTo>
                  <a:pt x="1521" y="263"/>
                </a:lnTo>
                <a:lnTo>
                  <a:pt x="1521" y="257"/>
                </a:lnTo>
                <a:lnTo>
                  <a:pt x="1522" y="255"/>
                </a:lnTo>
                <a:lnTo>
                  <a:pt x="1526" y="255"/>
                </a:lnTo>
                <a:lnTo>
                  <a:pt x="1530" y="255"/>
                </a:lnTo>
                <a:lnTo>
                  <a:pt x="1532" y="257"/>
                </a:lnTo>
                <a:lnTo>
                  <a:pt x="1538" y="263"/>
                </a:lnTo>
                <a:lnTo>
                  <a:pt x="1534" y="273"/>
                </a:lnTo>
                <a:lnTo>
                  <a:pt x="1530" y="280"/>
                </a:lnTo>
                <a:lnTo>
                  <a:pt x="1528" y="278"/>
                </a:lnTo>
                <a:lnTo>
                  <a:pt x="1526" y="294"/>
                </a:lnTo>
                <a:lnTo>
                  <a:pt x="1526" y="299"/>
                </a:lnTo>
                <a:lnTo>
                  <a:pt x="1528" y="298"/>
                </a:lnTo>
                <a:lnTo>
                  <a:pt x="1530" y="290"/>
                </a:lnTo>
                <a:lnTo>
                  <a:pt x="1530" y="298"/>
                </a:lnTo>
                <a:lnTo>
                  <a:pt x="1528" y="309"/>
                </a:lnTo>
                <a:lnTo>
                  <a:pt x="1524" y="322"/>
                </a:lnTo>
                <a:lnTo>
                  <a:pt x="1522" y="326"/>
                </a:lnTo>
                <a:lnTo>
                  <a:pt x="1524" y="326"/>
                </a:lnTo>
                <a:lnTo>
                  <a:pt x="1526" y="324"/>
                </a:lnTo>
                <a:lnTo>
                  <a:pt x="1528" y="324"/>
                </a:lnTo>
                <a:lnTo>
                  <a:pt x="1526" y="338"/>
                </a:lnTo>
                <a:lnTo>
                  <a:pt x="1524" y="347"/>
                </a:lnTo>
                <a:lnTo>
                  <a:pt x="1524" y="357"/>
                </a:lnTo>
                <a:lnTo>
                  <a:pt x="1526" y="359"/>
                </a:lnTo>
                <a:lnTo>
                  <a:pt x="1526" y="357"/>
                </a:lnTo>
                <a:lnTo>
                  <a:pt x="1528" y="349"/>
                </a:lnTo>
                <a:lnTo>
                  <a:pt x="1530" y="324"/>
                </a:lnTo>
                <a:lnTo>
                  <a:pt x="1532" y="321"/>
                </a:lnTo>
                <a:lnTo>
                  <a:pt x="1536" y="340"/>
                </a:lnTo>
                <a:lnTo>
                  <a:pt x="1536" y="342"/>
                </a:lnTo>
                <a:lnTo>
                  <a:pt x="1534" y="340"/>
                </a:lnTo>
                <a:lnTo>
                  <a:pt x="1534" y="338"/>
                </a:lnTo>
                <a:lnTo>
                  <a:pt x="1532" y="338"/>
                </a:lnTo>
                <a:lnTo>
                  <a:pt x="1530" y="361"/>
                </a:lnTo>
                <a:lnTo>
                  <a:pt x="1530" y="363"/>
                </a:lnTo>
                <a:lnTo>
                  <a:pt x="1536" y="359"/>
                </a:lnTo>
                <a:lnTo>
                  <a:pt x="1536" y="357"/>
                </a:lnTo>
                <a:lnTo>
                  <a:pt x="1544" y="353"/>
                </a:lnTo>
                <a:lnTo>
                  <a:pt x="1547" y="347"/>
                </a:lnTo>
                <a:lnTo>
                  <a:pt x="1547" y="340"/>
                </a:lnTo>
                <a:lnTo>
                  <a:pt x="1546" y="322"/>
                </a:lnTo>
                <a:lnTo>
                  <a:pt x="1547" y="315"/>
                </a:lnTo>
                <a:lnTo>
                  <a:pt x="1547" y="307"/>
                </a:lnTo>
                <a:lnTo>
                  <a:pt x="1547" y="305"/>
                </a:lnTo>
                <a:lnTo>
                  <a:pt x="1551" y="303"/>
                </a:lnTo>
                <a:lnTo>
                  <a:pt x="1555" y="301"/>
                </a:lnTo>
                <a:lnTo>
                  <a:pt x="1557" y="301"/>
                </a:lnTo>
                <a:lnTo>
                  <a:pt x="1555" y="299"/>
                </a:lnTo>
                <a:lnTo>
                  <a:pt x="1553" y="299"/>
                </a:lnTo>
                <a:lnTo>
                  <a:pt x="1546" y="301"/>
                </a:lnTo>
                <a:lnTo>
                  <a:pt x="1544" y="298"/>
                </a:lnTo>
                <a:lnTo>
                  <a:pt x="1549" y="296"/>
                </a:lnTo>
                <a:lnTo>
                  <a:pt x="1544" y="296"/>
                </a:lnTo>
                <a:lnTo>
                  <a:pt x="1538" y="288"/>
                </a:lnTo>
                <a:lnTo>
                  <a:pt x="1542" y="286"/>
                </a:lnTo>
                <a:lnTo>
                  <a:pt x="1544" y="282"/>
                </a:lnTo>
                <a:lnTo>
                  <a:pt x="1544" y="280"/>
                </a:lnTo>
                <a:lnTo>
                  <a:pt x="1542" y="282"/>
                </a:lnTo>
                <a:lnTo>
                  <a:pt x="1538" y="286"/>
                </a:lnTo>
                <a:lnTo>
                  <a:pt x="1536" y="286"/>
                </a:lnTo>
                <a:lnTo>
                  <a:pt x="1538" y="282"/>
                </a:lnTo>
                <a:lnTo>
                  <a:pt x="1542" y="276"/>
                </a:lnTo>
                <a:lnTo>
                  <a:pt x="1542" y="274"/>
                </a:lnTo>
                <a:lnTo>
                  <a:pt x="1540" y="278"/>
                </a:lnTo>
                <a:lnTo>
                  <a:pt x="1536" y="282"/>
                </a:lnTo>
                <a:lnTo>
                  <a:pt x="1534" y="282"/>
                </a:lnTo>
                <a:lnTo>
                  <a:pt x="1536" y="274"/>
                </a:lnTo>
                <a:lnTo>
                  <a:pt x="1540" y="265"/>
                </a:lnTo>
                <a:lnTo>
                  <a:pt x="1544" y="267"/>
                </a:lnTo>
                <a:lnTo>
                  <a:pt x="1546" y="273"/>
                </a:lnTo>
                <a:lnTo>
                  <a:pt x="1546" y="282"/>
                </a:lnTo>
                <a:lnTo>
                  <a:pt x="1547" y="284"/>
                </a:lnTo>
                <a:lnTo>
                  <a:pt x="1553" y="286"/>
                </a:lnTo>
                <a:lnTo>
                  <a:pt x="1555" y="288"/>
                </a:lnTo>
                <a:lnTo>
                  <a:pt x="1555" y="290"/>
                </a:lnTo>
                <a:lnTo>
                  <a:pt x="1553" y="286"/>
                </a:lnTo>
                <a:lnTo>
                  <a:pt x="1563" y="286"/>
                </a:lnTo>
                <a:lnTo>
                  <a:pt x="1559" y="288"/>
                </a:lnTo>
                <a:lnTo>
                  <a:pt x="1555" y="290"/>
                </a:lnTo>
                <a:lnTo>
                  <a:pt x="1559" y="305"/>
                </a:lnTo>
                <a:lnTo>
                  <a:pt x="1561" y="330"/>
                </a:lnTo>
                <a:lnTo>
                  <a:pt x="1561" y="376"/>
                </a:lnTo>
                <a:lnTo>
                  <a:pt x="1563" y="388"/>
                </a:lnTo>
                <a:lnTo>
                  <a:pt x="1565" y="392"/>
                </a:lnTo>
                <a:lnTo>
                  <a:pt x="1569" y="394"/>
                </a:lnTo>
                <a:lnTo>
                  <a:pt x="1572" y="395"/>
                </a:lnTo>
                <a:lnTo>
                  <a:pt x="1574" y="399"/>
                </a:lnTo>
                <a:lnTo>
                  <a:pt x="1576" y="407"/>
                </a:lnTo>
                <a:lnTo>
                  <a:pt x="1576" y="415"/>
                </a:lnTo>
                <a:lnTo>
                  <a:pt x="1572" y="418"/>
                </a:lnTo>
                <a:lnTo>
                  <a:pt x="1569" y="422"/>
                </a:lnTo>
                <a:lnTo>
                  <a:pt x="1567" y="426"/>
                </a:lnTo>
                <a:lnTo>
                  <a:pt x="1569" y="428"/>
                </a:lnTo>
                <a:lnTo>
                  <a:pt x="1570" y="432"/>
                </a:lnTo>
                <a:lnTo>
                  <a:pt x="1570" y="440"/>
                </a:lnTo>
                <a:lnTo>
                  <a:pt x="1572" y="447"/>
                </a:lnTo>
                <a:lnTo>
                  <a:pt x="1569" y="447"/>
                </a:lnTo>
                <a:lnTo>
                  <a:pt x="1567" y="449"/>
                </a:lnTo>
                <a:lnTo>
                  <a:pt x="1569" y="455"/>
                </a:lnTo>
                <a:lnTo>
                  <a:pt x="1570" y="459"/>
                </a:lnTo>
                <a:lnTo>
                  <a:pt x="1572" y="461"/>
                </a:lnTo>
                <a:lnTo>
                  <a:pt x="1578" y="461"/>
                </a:lnTo>
                <a:lnTo>
                  <a:pt x="1584" y="457"/>
                </a:lnTo>
                <a:lnTo>
                  <a:pt x="1586" y="453"/>
                </a:lnTo>
                <a:lnTo>
                  <a:pt x="1584" y="443"/>
                </a:lnTo>
                <a:lnTo>
                  <a:pt x="1582" y="440"/>
                </a:lnTo>
                <a:lnTo>
                  <a:pt x="1590" y="438"/>
                </a:lnTo>
                <a:lnTo>
                  <a:pt x="1594" y="436"/>
                </a:lnTo>
                <a:lnTo>
                  <a:pt x="1595" y="438"/>
                </a:lnTo>
                <a:lnTo>
                  <a:pt x="1594" y="451"/>
                </a:lnTo>
                <a:lnTo>
                  <a:pt x="1594" y="455"/>
                </a:lnTo>
                <a:lnTo>
                  <a:pt x="1595" y="457"/>
                </a:lnTo>
                <a:lnTo>
                  <a:pt x="1595" y="455"/>
                </a:lnTo>
                <a:lnTo>
                  <a:pt x="1603" y="445"/>
                </a:lnTo>
                <a:lnTo>
                  <a:pt x="1601" y="445"/>
                </a:lnTo>
                <a:lnTo>
                  <a:pt x="1599" y="442"/>
                </a:lnTo>
                <a:lnTo>
                  <a:pt x="1601" y="434"/>
                </a:lnTo>
                <a:lnTo>
                  <a:pt x="1599" y="434"/>
                </a:lnTo>
                <a:lnTo>
                  <a:pt x="1599" y="426"/>
                </a:lnTo>
                <a:lnTo>
                  <a:pt x="1605" y="417"/>
                </a:lnTo>
                <a:lnTo>
                  <a:pt x="1603" y="411"/>
                </a:lnTo>
                <a:lnTo>
                  <a:pt x="1603" y="407"/>
                </a:lnTo>
                <a:lnTo>
                  <a:pt x="1603" y="411"/>
                </a:lnTo>
                <a:lnTo>
                  <a:pt x="1599" y="415"/>
                </a:lnTo>
                <a:lnTo>
                  <a:pt x="1599" y="413"/>
                </a:lnTo>
                <a:lnTo>
                  <a:pt x="1599" y="407"/>
                </a:lnTo>
                <a:lnTo>
                  <a:pt x="1599" y="394"/>
                </a:lnTo>
                <a:lnTo>
                  <a:pt x="1597" y="392"/>
                </a:lnTo>
                <a:lnTo>
                  <a:pt x="1597" y="394"/>
                </a:lnTo>
                <a:lnTo>
                  <a:pt x="1595" y="411"/>
                </a:lnTo>
                <a:lnTo>
                  <a:pt x="1594" y="420"/>
                </a:lnTo>
                <a:lnTo>
                  <a:pt x="1592" y="420"/>
                </a:lnTo>
                <a:lnTo>
                  <a:pt x="1588" y="418"/>
                </a:lnTo>
                <a:lnTo>
                  <a:pt x="1584" y="415"/>
                </a:lnTo>
                <a:lnTo>
                  <a:pt x="1584" y="407"/>
                </a:lnTo>
                <a:lnTo>
                  <a:pt x="1586" y="403"/>
                </a:lnTo>
                <a:lnTo>
                  <a:pt x="1588" y="403"/>
                </a:lnTo>
                <a:lnTo>
                  <a:pt x="1590" y="405"/>
                </a:lnTo>
                <a:lnTo>
                  <a:pt x="1592" y="405"/>
                </a:lnTo>
                <a:lnTo>
                  <a:pt x="1592" y="403"/>
                </a:lnTo>
                <a:lnTo>
                  <a:pt x="1590" y="394"/>
                </a:lnTo>
                <a:lnTo>
                  <a:pt x="1584" y="363"/>
                </a:lnTo>
                <a:lnTo>
                  <a:pt x="1582" y="346"/>
                </a:lnTo>
                <a:lnTo>
                  <a:pt x="1584" y="349"/>
                </a:lnTo>
                <a:lnTo>
                  <a:pt x="1588" y="355"/>
                </a:lnTo>
                <a:lnTo>
                  <a:pt x="1592" y="357"/>
                </a:lnTo>
                <a:lnTo>
                  <a:pt x="1592" y="353"/>
                </a:lnTo>
                <a:lnTo>
                  <a:pt x="1590" y="342"/>
                </a:lnTo>
                <a:lnTo>
                  <a:pt x="1588" y="336"/>
                </a:lnTo>
                <a:lnTo>
                  <a:pt x="1590" y="326"/>
                </a:lnTo>
                <a:lnTo>
                  <a:pt x="1590" y="324"/>
                </a:lnTo>
                <a:lnTo>
                  <a:pt x="1592" y="328"/>
                </a:lnTo>
                <a:lnTo>
                  <a:pt x="1594" y="340"/>
                </a:lnTo>
                <a:lnTo>
                  <a:pt x="1595" y="340"/>
                </a:lnTo>
                <a:lnTo>
                  <a:pt x="1597" y="334"/>
                </a:lnTo>
                <a:lnTo>
                  <a:pt x="1595" y="334"/>
                </a:lnTo>
                <a:lnTo>
                  <a:pt x="1595" y="328"/>
                </a:lnTo>
                <a:lnTo>
                  <a:pt x="1594" y="324"/>
                </a:lnTo>
                <a:lnTo>
                  <a:pt x="1594" y="319"/>
                </a:lnTo>
                <a:lnTo>
                  <a:pt x="1595" y="319"/>
                </a:lnTo>
                <a:lnTo>
                  <a:pt x="1597" y="321"/>
                </a:lnTo>
                <a:lnTo>
                  <a:pt x="1599" y="321"/>
                </a:lnTo>
                <a:lnTo>
                  <a:pt x="1599" y="319"/>
                </a:lnTo>
                <a:lnTo>
                  <a:pt x="1597" y="309"/>
                </a:lnTo>
                <a:lnTo>
                  <a:pt x="1595" y="309"/>
                </a:lnTo>
                <a:lnTo>
                  <a:pt x="1595" y="307"/>
                </a:lnTo>
                <a:lnTo>
                  <a:pt x="1594" y="307"/>
                </a:lnTo>
                <a:lnTo>
                  <a:pt x="1594" y="311"/>
                </a:lnTo>
                <a:lnTo>
                  <a:pt x="1588" y="298"/>
                </a:lnTo>
                <a:lnTo>
                  <a:pt x="1590" y="299"/>
                </a:lnTo>
                <a:lnTo>
                  <a:pt x="1594" y="301"/>
                </a:lnTo>
                <a:lnTo>
                  <a:pt x="1595" y="301"/>
                </a:lnTo>
                <a:lnTo>
                  <a:pt x="1597" y="299"/>
                </a:lnTo>
                <a:lnTo>
                  <a:pt x="1597" y="296"/>
                </a:lnTo>
                <a:lnTo>
                  <a:pt x="1599" y="296"/>
                </a:lnTo>
                <a:lnTo>
                  <a:pt x="1601" y="299"/>
                </a:lnTo>
                <a:lnTo>
                  <a:pt x="1607" y="286"/>
                </a:lnTo>
                <a:lnTo>
                  <a:pt x="1607" y="280"/>
                </a:lnTo>
                <a:lnTo>
                  <a:pt x="1607" y="273"/>
                </a:lnTo>
                <a:lnTo>
                  <a:pt x="1607" y="261"/>
                </a:lnTo>
                <a:lnTo>
                  <a:pt x="1607" y="259"/>
                </a:lnTo>
                <a:lnTo>
                  <a:pt x="1611" y="257"/>
                </a:lnTo>
                <a:lnTo>
                  <a:pt x="1622" y="261"/>
                </a:lnTo>
                <a:lnTo>
                  <a:pt x="1624" y="261"/>
                </a:lnTo>
                <a:lnTo>
                  <a:pt x="1624" y="257"/>
                </a:lnTo>
                <a:lnTo>
                  <a:pt x="1617" y="246"/>
                </a:lnTo>
                <a:lnTo>
                  <a:pt x="1615" y="242"/>
                </a:lnTo>
                <a:lnTo>
                  <a:pt x="1617" y="240"/>
                </a:lnTo>
                <a:lnTo>
                  <a:pt x="1618" y="240"/>
                </a:lnTo>
                <a:lnTo>
                  <a:pt x="1624" y="242"/>
                </a:lnTo>
                <a:lnTo>
                  <a:pt x="1459" y="129"/>
                </a:lnTo>
                <a:lnTo>
                  <a:pt x="8" y="411"/>
                </a:lnTo>
                <a:lnTo>
                  <a:pt x="8" y="407"/>
                </a:lnTo>
                <a:lnTo>
                  <a:pt x="10" y="405"/>
                </a:lnTo>
                <a:lnTo>
                  <a:pt x="10" y="409"/>
                </a:lnTo>
                <a:lnTo>
                  <a:pt x="8" y="411"/>
                </a:lnTo>
                <a:lnTo>
                  <a:pt x="1459" y="129"/>
                </a:lnTo>
                <a:lnTo>
                  <a:pt x="10" y="632"/>
                </a:lnTo>
                <a:lnTo>
                  <a:pt x="10" y="630"/>
                </a:lnTo>
                <a:lnTo>
                  <a:pt x="11" y="645"/>
                </a:lnTo>
                <a:lnTo>
                  <a:pt x="10" y="632"/>
                </a:lnTo>
                <a:lnTo>
                  <a:pt x="1459" y="129"/>
                </a:lnTo>
                <a:lnTo>
                  <a:pt x="34" y="651"/>
                </a:lnTo>
                <a:lnTo>
                  <a:pt x="33" y="643"/>
                </a:lnTo>
                <a:lnTo>
                  <a:pt x="34" y="647"/>
                </a:lnTo>
                <a:lnTo>
                  <a:pt x="34" y="651"/>
                </a:lnTo>
                <a:lnTo>
                  <a:pt x="1459" y="129"/>
                </a:lnTo>
                <a:lnTo>
                  <a:pt x="42" y="430"/>
                </a:lnTo>
                <a:lnTo>
                  <a:pt x="42" y="428"/>
                </a:lnTo>
                <a:lnTo>
                  <a:pt x="44" y="434"/>
                </a:lnTo>
                <a:lnTo>
                  <a:pt x="42" y="436"/>
                </a:lnTo>
                <a:lnTo>
                  <a:pt x="44" y="434"/>
                </a:lnTo>
                <a:lnTo>
                  <a:pt x="44" y="443"/>
                </a:lnTo>
                <a:lnTo>
                  <a:pt x="42" y="438"/>
                </a:lnTo>
                <a:lnTo>
                  <a:pt x="40" y="434"/>
                </a:lnTo>
                <a:lnTo>
                  <a:pt x="42" y="430"/>
                </a:lnTo>
                <a:lnTo>
                  <a:pt x="1459" y="129"/>
                </a:lnTo>
                <a:lnTo>
                  <a:pt x="44" y="570"/>
                </a:lnTo>
                <a:lnTo>
                  <a:pt x="44" y="578"/>
                </a:lnTo>
                <a:lnTo>
                  <a:pt x="42" y="562"/>
                </a:lnTo>
                <a:lnTo>
                  <a:pt x="44" y="568"/>
                </a:lnTo>
                <a:lnTo>
                  <a:pt x="44" y="570"/>
                </a:lnTo>
                <a:lnTo>
                  <a:pt x="1459" y="129"/>
                </a:lnTo>
                <a:lnTo>
                  <a:pt x="44" y="641"/>
                </a:lnTo>
                <a:lnTo>
                  <a:pt x="44" y="639"/>
                </a:lnTo>
                <a:lnTo>
                  <a:pt x="46" y="620"/>
                </a:lnTo>
                <a:lnTo>
                  <a:pt x="46" y="630"/>
                </a:lnTo>
                <a:lnTo>
                  <a:pt x="46" y="634"/>
                </a:lnTo>
                <a:lnTo>
                  <a:pt x="46" y="637"/>
                </a:lnTo>
                <a:lnTo>
                  <a:pt x="44" y="641"/>
                </a:lnTo>
                <a:lnTo>
                  <a:pt x="1459" y="129"/>
                </a:lnTo>
                <a:lnTo>
                  <a:pt x="46" y="562"/>
                </a:lnTo>
                <a:lnTo>
                  <a:pt x="46" y="564"/>
                </a:lnTo>
                <a:lnTo>
                  <a:pt x="44" y="553"/>
                </a:lnTo>
                <a:lnTo>
                  <a:pt x="46" y="516"/>
                </a:lnTo>
                <a:lnTo>
                  <a:pt x="46" y="562"/>
                </a:lnTo>
                <a:lnTo>
                  <a:pt x="1459" y="129"/>
                </a:lnTo>
                <a:lnTo>
                  <a:pt x="50" y="584"/>
                </a:lnTo>
                <a:lnTo>
                  <a:pt x="48" y="568"/>
                </a:lnTo>
                <a:lnTo>
                  <a:pt x="48" y="514"/>
                </a:lnTo>
                <a:lnTo>
                  <a:pt x="44" y="457"/>
                </a:lnTo>
                <a:lnTo>
                  <a:pt x="46" y="455"/>
                </a:lnTo>
                <a:lnTo>
                  <a:pt x="46" y="451"/>
                </a:lnTo>
                <a:lnTo>
                  <a:pt x="50" y="513"/>
                </a:lnTo>
                <a:lnTo>
                  <a:pt x="52" y="545"/>
                </a:lnTo>
                <a:lnTo>
                  <a:pt x="50" y="584"/>
                </a:lnTo>
                <a:lnTo>
                  <a:pt x="1459" y="129"/>
                </a:lnTo>
                <a:lnTo>
                  <a:pt x="1557" y="1098"/>
                </a:lnTo>
                <a:lnTo>
                  <a:pt x="1559" y="1100"/>
                </a:lnTo>
                <a:lnTo>
                  <a:pt x="1557" y="1104"/>
                </a:lnTo>
                <a:lnTo>
                  <a:pt x="1555" y="1102"/>
                </a:lnTo>
                <a:lnTo>
                  <a:pt x="1557" y="1098"/>
                </a:lnTo>
                <a:lnTo>
                  <a:pt x="1459" y="129"/>
                </a:lnTo>
                <a:lnTo>
                  <a:pt x="1555" y="1098"/>
                </a:lnTo>
                <a:lnTo>
                  <a:pt x="1557" y="1098"/>
                </a:lnTo>
                <a:lnTo>
                  <a:pt x="1555" y="1102"/>
                </a:lnTo>
                <a:lnTo>
                  <a:pt x="1553" y="1100"/>
                </a:lnTo>
                <a:lnTo>
                  <a:pt x="1555" y="1098"/>
                </a:lnTo>
                <a:lnTo>
                  <a:pt x="1459" y="129"/>
                </a:lnTo>
                <a:lnTo>
                  <a:pt x="1559" y="668"/>
                </a:lnTo>
                <a:lnTo>
                  <a:pt x="1561" y="676"/>
                </a:lnTo>
                <a:lnTo>
                  <a:pt x="1559" y="680"/>
                </a:lnTo>
                <a:lnTo>
                  <a:pt x="1561" y="676"/>
                </a:lnTo>
                <a:lnTo>
                  <a:pt x="1563" y="678"/>
                </a:lnTo>
                <a:lnTo>
                  <a:pt x="1559" y="687"/>
                </a:lnTo>
                <a:lnTo>
                  <a:pt x="1557" y="699"/>
                </a:lnTo>
                <a:lnTo>
                  <a:pt x="1555" y="699"/>
                </a:lnTo>
                <a:lnTo>
                  <a:pt x="1559" y="680"/>
                </a:lnTo>
                <a:lnTo>
                  <a:pt x="1555" y="689"/>
                </a:lnTo>
                <a:lnTo>
                  <a:pt x="1553" y="697"/>
                </a:lnTo>
                <a:lnTo>
                  <a:pt x="1551" y="695"/>
                </a:lnTo>
                <a:lnTo>
                  <a:pt x="1551" y="689"/>
                </a:lnTo>
                <a:lnTo>
                  <a:pt x="1553" y="680"/>
                </a:lnTo>
                <a:lnTo>
                  <a:pt x="1559" y="668"/>
                </a:lnTo>
                <a:lnTo>
                  <a:pt x="1459" y="129"/>
                </a:lnTo>
                <a:lnTo>
                  <a:pt x="1549" y="741"/>
                </a:lnTo>
                <a:lnTo>
                  <a:pt x="1547" y="751"/>
                </a:lnTo>
                <a:lnTo>
                  <a:pt x="1546" y="749"/>
                </a:lnTo>
                <a:lnTo>
                  <a:pt x="1546" y="745"/>
                </a:lnTo>
                <a:lnTo>
                  <a:pt x="1549" y="741"/>
                </a:lnTo>
                <a:lnTo>
                  <a:pt x="1459" y="129"/>
                </a:lnTo>
                <a:lnTo>
                  <a:pt x="1490" y="912"/>
                </a:lnTo>
                <a:lnTo>
                  <a:pt x="1492" y="908"/>
                </a:lnTo>
                <a:lnTo>
                  <a:pt x="1494" y="904"/>
                </a:lnTo>
                <a:lnTo>
                  <a:pt x="1498" y="904"/>
                </a:lnTo>
                <a:lnTo>
                  <a:pt x="1498" y="906"/>
                </a:lnTo>
                <a:lnTo>
                  <a:pt x="1494" y="910"/>
                </a:lnTo>
                <a:lnTo>
                  <a:pt x="1492" y="912"/>
                </a:lnTo>
                <a:lnTo>
                  <a:pt x="1490" y="912"/>
                </a:lnTo>
                <a:lnTo>
                  <a:pt x="1459" y="129"/>
                </a:lnTo>
                <a:lnTo>
                  <a:pt x="1488" y="914"/>
                </a:lnTo>
                <a:lnTo>
                  <a:pt x="1492" y="918"/>
                </a:lnTo>
                <a:lnTo>
                  <a:pt x="1492" y="920"/>
                </a:lnTo>
                <a:lnTo>
                  <a:pt x="1490" y="922"/>
                </a:lnTo>
                <a:lnTo>
                  <a:pt x="1492" y="920"/>
                </a:lnTo>
                <a:lnTo>
                  <a:pt x="1492" y="922"/>
                </a:lnTo>
                <a:lnTo>
                  <a:pt x="1488" y="923"/>
                </a:lnTo>
                <a:lnTo>
                  <a:pt x="1492" y="927"/>
                </a:lnTo>
                <a:lnTo>
                  <a:pt x="1496" y="922"/>
                </a:lnTo>
                <a:lnTo>
                  <a:pt x="1498" y="918"/>
                </a:lnTo>
                <a:lnTo>
                  <a:pt x="1496" y="918"/>
                </a:lnTo>
                <a:lnTo>
                  <a:pt x="1498" y="916"/>
                </a:lnTo>
                <a:lnTo>
                  <a:pt x="1498" y="923"/>
                </a:lnTo>
                <a:lnTo>
                  <a:pt x="1498" y="927"/>
                </a:lnTo>
                <a:lnTo>
                  <a:pt x="1496" y="929"/>
                </a:lnTo>
                <a:lnTo>
                  <a:pt x="1496" y="933"/>
                </a:lnTo>
                <a:lnTo>
                  <a:pt x="1494" y="937"/>
                </a:lnTo>
                <a:lnTo>
                  <a:pt x="1496" y="939"/>
                </a:lnTo>
                <a:lnTo>
                  <a:pt x="1492" y="946"/>
                </a:lnTo>
                <a:lnTo>
                  <a:pt x="1490" y="946"/>
                </a:lnTo>
                <a:lnTo>
                  <a:pt x="1488" y="927"/>
                </a:lnTo>
                <a:lnTo>
                  <a:pt x="1488" y="914"/>
                </a:lnTo>
                <a:lnTo>
                  <a:pt x="1459" y="129"/>
                </a:lnTo>
                <a:lnTo>
                  <a:pt x="1455" y="136"/>
                </a:lnTo>
                <a:lnTo>
                  <a:pt x="1448" y="134"/>
                </a:lnTo>
                <a:lnTo>
                  <a:pt x="1453" y="138"/>
                </a:lnTo>
                <a:lnTo>
                  <a:pt x="1451" y="138"/>
                </a:lnTo>
                <a:lnTo>
                  <a:pt x="1434" y="119"/>
                </a:lnTo>
                <a:lnTo>
                  <a:pt x="1421" y="102"/>
                </a:lnTo>
                <a:lnTo>
                  <a:pt x="1421" y="100"/>
                </a:lnTo>
                <a:lnTo>
                  <a:pt x="1421" y="98"/>
                </a:lnTo>
                <a:lnTo>
                  <a:pt x="1425" y="100"/>
                </a:lnTo>
                <a:lnTo>
                  <a:pt x="1426" y="102"/>
                </a:lnTo>
                <a:lnTo>
                  <a:pt x="1440" y="119"/>
                </a:lnTo>
                <a:lnTo>
                  <a:pt x="1440" y="121"/>
                </a:lnTo>
                <a:lnTo>
                  <a:pt x="1442" y="121"/>
                </a:lnTo>
                <a:lnTo>
                  <a:pt x="1450" y="130"/>
                </a:lnTo>
                <a:lnTo>
                  <a:pt x="1457" y="136"/>
                </a:lnTo>
                <a:lnTo>
                  <a:pt x="1455" y="136"/>
                </a:lnTo>
                <a:lnTo>
                  <a:pt x="1459" y="129"/>
                </a:lnTo>
                <a:lnTo>
                  <a:pt x="1423" y="98"/>
                </a:lnTo>
                <a:lnTo>
                  <a:pt x="1425" y="98"/>
                </a:lnTo>
                <a:lnTo>
                  <a:pt x="1425" y="100"/>
                </a:lnTo>
                <a:lnTo>
                  <a:pt x="1423" y="98"/>
                </a:lnTo>
                <a:lnTo>
                  <a:pt x="1459" y="129"/>
                </a:lnTo>
                <a:lnTo>
                  <a:pt x="1473" y="152"/>
                </a:lnTo>
                <a:lnTo>
                  <a:pt x="1471" y="152"/>
                </a:lnTo>
                <a:lnTo>
                  <a:pt x="1469" y="152"/>
                </a:lnTo>
                <a:lnTo>
                  <a:pt x="1463" y="152"/>
                </a:lnTo>
                <a:lnTo>
                  <a:pt x="1461" y="150"/>
                </a:lnTo>
                <a:lnTo>
                  <a:pt x="1459" y="146"/>
                </a:lnTo>
                <a:lnTo>
                  <a:pt x="1463" y="146"/>
                </a:lnTo>
                <a:lnTo>
                  <a:pt x="1463" y="144"/>
                </a:lnTo>
                <a:lnTo>
                  <a:pt x="1459" y="142"/>
                </a:lnTo>
                <a:lnTo>
                  <a:pt x="1461" y="142"/>
                </a:lnTo>
                <a:lnTo>
                  <a:pt x="1459" y="142"/>
                </a:lnTo>
                <a:lnTo>
                  <a:pt x="1461" y="140"/>
                </a:lnTo>
                <a:lnTo>
                  <a:pt x="1461" y="138"/>
                </a:lnTo>
                <a:lnTo>
                  <a:pt x="1469" y="148"/>
                </a:lnTo>
                <a:lnTo>
                  <a:pt x="1473" y="150"/>
                </a:lnTo>
                <a:lnTo>
                  <a:pt x="1473" y="152"/>
                </a:lnTo>
                <a:lnTo>
                  <a:pt x="1459" y="129"/>
                </a:lnTo>
                <a:lnTo>
                  <a:pt x="1471" y="140"/>
                </a:lnTo>
                <a:lnTo>
                  <a:pt x="1474" y="146"/>
                </a:lnTo>
                <a:lnTo>
                  <a:pt x="1459" y="134"/>
                </a:lnTo>
                <a:lnTo>
                  <a:pt x="1444" y="121"/>
                </a:lnTo>
                <a:lnTo>
                  <a:pt x="1446" y="121"/>
                </a:lnTo>
                <a:lnTo>
                  <a:pt x="1448" y="121"/>
                </a:lnTo>
                <a:lnTo>
                  <a:pt x="1446" y="121"/>
                </a:lnTo>
                <a:lnTo>
                  <a:pt x="1446" y="119"/>
                </a:lnTo>
                <a:lnTo>
                  <a:pt x="1444" y="119"/>
                </a:lnTo>
                <a:lnTo>
                  <a:pt x="1442" y="119"/>
                </a:lnTo>
                <a:lnTo>
                  <a:pt x="1442" y="121"/>
                </a:lnTo>
                <a:lnTo>
                  <a:pt x="1440" y="117"/>
                </a:lnTo>
                <a:lnTo>
                  <a:pt x="1436" y="111"/>
                </a:lnTo>
                <a:lnTo>
                  <a:pt x="1430" y="107"/>
                </a:lnTo>
                <a:lnTo>
                  <a:pt x="1428" y="102"/>
                </a:lnTo>
                <a:lnTo>
                  <a:pt x="1430" y="104"/>
                </a:lnTo>
                <a:lnTo>
                  <a:pt x="1432" y="106"/>
                </a:lnTo>
                <a:lnTo>
                  <a:pt x="1434" y="104"/>
                </a:lnTo>
                <a:lnTo>
                  <a:pt x="1438" y="106"/>
                </a:lnTo>
                <a:lnTo>
                  <a:pt x="1434" y="104"/>
                </a:lnTo>
                <a:lnTo>
                  <a:pt x="1434" y="100"/>
                </a:lnTo>
                <a:lnTo>
                  <a:pt x="1430" y="102"/>
                </a:lnTo>
                <a:lnTo>
                  <a:pt x="1428" y="100"/>
                </a:lnTo>
                <a:lnTo>
                  <a:pt x="1432" y="100"/>
                </a:lnTo>
                <a:lnTo>
                  <a:pt x="1430" y="100"/>
                </a:lnTo>
                <a:lnTo>
                  <a:pt x="1426" y="100"/>
                </a:lnTo>
                <a:lnTo>
                  <a:pt x="1425" y="100"/>
                </a:lnTo>
                <a:lnTo>
                  <a:pt x="1425" y="98"/>
                </a:lnTo>
                <a:lnTo>
                  <a:pt x="1426" y="100"/>
                </a:lnTo>
                <a:lnTo>
                  <a:pt x="1423" y="98"/>
                </a:lnTo>
                <a:lnTo>
                  <a:pt x="1423" y="96"/>
                </a:lnTo>
                <a:lnTo>
                  <a:pt x="1419" y="96"/>
                </a:lnTo>
                <a:lnTo>
                  <a:pt x="1415" y="94"/>
                </a:lnTo>
                <a:lnTo>
                  <a:pt x="1417" y="86"/>
                </a:lnTo>
                <a:lnTo>
                  <a:pt x="1417" y="84"/>
                </a:lnTo>
                <a:lnTo>
                  <a:pt x="1415" y="82"/>
                </a:lnTo>
                <a:lnTo>
                  <a:pt x="1415" y="84"/>
                </a:lnTo>
                <a:lnTo>
                  <a:pt x="1413" y="88"/>
                </a:lnTo>
                <a:lnTo>
                  <a:pt x="1407" y="82"/>
                </a:lnTo>
                <a:lnTo>
                  <a:pt x="1411" y="79"/>
                </a:lnTo>
                <a:lnTo>
                  <a:pt x="1417" y="82"/>
                </a:lnTo>
                <a:lnTo>
                  <a:pt x="1413" y="79"/>
                </a:lnTo>
                <a:lnTo>
                  <a:pt x="1415" y="73"/>
                </a:lnTo>
                <a:lnTo>
                  <a:pt x="1417" y="73"/>
                </a:lnTo>
                <a:lnTo>
                  <a:pt x="1436" y="96"/>
                </a:lnTo>
                <a:lnTo>
                  <a:pt x="1432" y="90"/>
                </a:lnTo>
                <a:lnTo>
                  <a:pt x="1426" y="81"/>
                </a:lnTo>
                <a:lnTo>
                  <a:pt x="1421" y="69"/>
                </a:lnTo>
                <a:lnTo>
                  <a:pt x="1421" y="67"/>
                </a:lnTo>
                <a:lnTo>
                  <a:pt x="1419" y="69"/>
                </a:lnTo>
                <a:lnTo>
                  <a:pt x="1419" y="65"/>
                </a:lnTo>
                <a:lnTo>
                  <a:pt x="1419" y="63"/>
                </a:lnTo>
                <a:lnTo>
                  <a:pt x="1417" y="63"/>
                </a:lnTo>
                <a:lnTo>
                  <a:pt x="1413" y="56"/>
                </a:lnTo>
                <a:lnTo>
                  <a:pt x="1413" y="54"/>
                </a:lnTo>
                <a:lnTo>
                  <a:pt x="1413" y="52"/>
                </a:lnTo>
                <a:lnTo>
                  <a:pt x="1411" y="54"/>
                </a:lnTo>
                <a:lnTo>
                  <a:pt x="1409" y="50"/>
                </a:lnTo>
                <a:lnTo>
                  <a:pt x="1409" y="48"/>
                </a:lnTo>
                <a:lnTo>
                  <a:pt x="1409" y="50"/>
                </a:lnTo>
                <a:lnTo>
                  <a:pt x="1407" y="48"/>
                </a:lnTo>
                <a:lnTo>
                  <a:pt x="1409" y="44"/>
                </a:lnTo>
                <a:lnTo>
                  <a:pt x="1421" y="59"/>
                </a:lnTo>
                <a:lnTo>
                  <a:pt x="1442" y="90"/>
                </a:lnTo>
                <a:lnTo>
                  <a:pt x="1461" y="111"/>
                </a:lnTo>
                <a:lnTo>
                  <a:pt x="1474" y="125"/>
                </a:lnTo>
                <a:lnTo>
                  <a:pt x="1486" y="132"/>
                </a:lnTo>
                <a:lnTo>
                  <a:pt x="1482" y="134"/>
                </a:lnTo>
                <a:lnTo>
                  <a:pt x="1478" y="142"/>
                </a:lnTo>
                <a:lnTo>
                  <a:pt x="1473" y="140"/>
                </a:lnTo>
                <a:lnTo>
                  <a:pt x="1471" y="140"/>
                </a:lnTo>
                <a:lnTo>
                  <a:pt x="1459" y="129"/>
                </a:lnTo>
                <a:lnTo>
                  <a:pt x="1428" y="100"/>
                </a:lnTo>
                <a:lnTo>
                  <a:pt x="1430" y="102"/>
                </a:lnTo>
                <a:lnTo>
                  <a:pt x="1428" y="102"/>
                </a:lnTo>
                <a:lnTo>
                  <a:pt x="1428" y="100"/>
                </a:lnTo>
                <a:lnTo>
                  <a:pt x="1459" y="129"/>
                </a:lnTo>
                <a:lnTo>
                  <a:pt x="1484" y="971"/>
                </a:lnTo>
                <a:lnTo>
                  <a:pt x="1482" y="973"/>
                </a:lnTo>
                <a:lnTo>
                  <a:pt x="1484" y="970"/>
                </a:lnTo>
                <a:lnTo>
                  <a:pt x="1484" y="971"/>
                </a:lnTo>
                <a:lnTo>
                  <a:pt x="1459" y="129"/>
                </a:lnTo>
                <a:lnTo>
                  <a:pt x="1486" y="964"/>
                </a:lnTo>
                <a:lnTo>
                  <a:pt x="1486" y="975"/>
                </a:lnTo>
                <a:lnTo>
                  <a:pt x="1484" y="970"/>
                </a:lnTo>
                <a:lnTo>
                  <a:pt x="1486" y="964"/>
                </a:lnTo>
                <a:lnTo>
                  <a:pt x="1459" y="129"/>
                </a:lnTo>
                <a:lnTo>
                  <a:pt x="1540" y="1075"/>
                </a:lnTo>
                <a:lnTo>
                  <a:pt x="1536" y="1073"/>
                </a:lnTo>
                <a:lnTo>
                  <a:pt x="1536" y="1069"/>
                </a:lnTo>
                <a:lnTo>
                  <a:pt x="1540" y="1064"/>
                </a:lnTo>
                <a:lnTo>
                  <a:pt x="1538" y="1066"/>
                </a:lnTo>
                <a:lnTo>
                  <a:pt x="1542" y="1064"/>
                </a:lnTo>
                <a:lnTo>
                  <a:pt x="1542" y="1069"/>
                </a:lnTo>
                <a:lnTo>
                  <a:pt x="1540" y="1075"/>
                </a:lnTo>
                <a:lnTo>
                  <a:pt x="1459" y="129"/>
                </a:lnTo>
                <a:lnTo>
                  <a:pt x="1542" y="1077"/>
                </a:lnTo>
                <a:lnTo>
                  <a:pt x="1544" y="1077"/>
                </a:lnTo>
                <a:lnTo>
                  <a:pt x="1544" y="1081"/>
                </a:lnTo>
                <a:lnTo>
                  <a:pt x="1544" y="1083"/>
                </a:lnTo>
                <a:lnTo>
                  <a:pt x="1542" y="1077"/>
                </a:lnTo>
                <a:lnTo>
                  <a:pt x="1459" y="129"/>
                </a:lnTo>
                <a:lnTo>
                  <a:pt x="1544" y="1006"/>
                </a:lnTo>
                <a:lnTo>
                  <a:pt x="1544" y="1004"/>
                </a:lnTo>
                <a:lnTo>
                  <a:pt x="1546" y="1004"/>
                </a:lnTo>
                <a:lnTo>
                  <a:pt x="1547" y="1002"/>
                </a:lnTo>
                <a:lnTo>
                  <a:pt x="1546" y="1004"/>
                </a:lnTo>
                <a:lnTo>
                  <a:pt x="1544" y="1006"/>
                </a:lnTo>
                <a:lnTo>
                  <a:pt x="1459" y="129"/>
                </a:lnTo>
                <a:lnTo>
                  <a:pt x="1549" y="1096"/>
                </a:lnTo>
                <a:lnTo>
                  <a:pt x="1546" y="1090"/>
                </a:lnTo>
                <a:lnTo>
                  <a:pt x="1547" y="1092"/>
                </a:lnTo>
                <a:lnTo>
                  <a:pt x="1549" y="1089"/>
                </a:lnTo>
                <a:lnTo>
                  <a:pt x="1549" y="1087"/>
                </a:lnTo>
                <a:lnTo>
                  <a:pt x="1549" y="1085"/>
                </a:lnTo>
                <a:lnTo>
                  <a:pt x="1546" y="1089"/>
                </a:lnTo>
                <a:lnTo>
                  <a:pt x="1544" y="1083"/>
                </a:lnTo>
                <a:lnTo>
                  <a:pt x="1546" y="1083"/>
                </a:lnTo>
                <a:lnTo>
                  <a:pt x="1546" y="1085"/>
                </a:lnTo>
                <a:lnTo>
                  <a:pt x="1547" y="1081"/>
                </a:lnTo>
                <a:lnTo>
                  <a:pt x="1549" y="1089"/>
                </a:lnTo>
                <a:lnTo>
                  <a:pt x="1549" y="1096"/>
                </a:lnTo>
                <a:lnTo>
                  <a:pt x="1459" y="129"/>
                </a:lnTo>
                <a:lnTo>
                  <a:pt x="1549" y="1042"/>
                </a:lnTo>
                <a:lnTo>
                  <a:pt x="1547" y="1046"/>
                </a:lnTo>
                <a:lnTo>
                  <a:pt x="1547" y="1044"/>
                </a:lnTo>
                <a:lnTo>
                  <a:pt x="1549" y="1042"/>
                </a:lnTo>
                <a:lnTo>
                  <a:pt x="1459" y="129"/>
                </a:lnTo>
                <a:lnTo>
                  <a:pt x="1536" y="948"/>
                </a:lnTo>
                <a:lnTo>
                  <a:pt x="1544" y="950"/>
                </a:lnTo>
                <a:lnTo>
                  <a:pt x="1549" y="948"/>
                </a:lnTo>
                <a:lnTo>
                  <a:pt x="1551" y="950"/>
                </a:lnTo>
                <a:lnTo>
                  <a:pt x="1553" y="952"/>
                </a:lnTo>
                <a:lnTo>
                  <a:pt x="1557" y="952"/>
                </a:lnTo>
                <a:lnTo>
                  <a:pt x="1557" y="958"/>
                </a:lnTo>
                <a:lnTo>
                  <a:pt x="1551" y="956"/>
                </a:lnTo>
                <a:lnTo>
                  <a:pt x="1547" y="956"/>
                </a:lnTo>
                <a:lnTo>
                  <a:pt x="1538" y="958"/>
                </a:lnTo>
                <a:lnTo>
                  <a:pt x="1538" y="954"/>
                </a:lnTo>
                <a:lnTo>
                  <a:pt x="1536" y="956"/>
                </a:lnTo>
                <a:lnTo>
                  <a:pt x="1536" y="954"/>
                </a:lnTo>
                <a:lnTo>
                  <a:pt x="1553" y="952"/>
                </a:lnTo>
                <a:lnTo>
                  <a:pt x="1536" y="952"/>
                </a:lnTo>
                <a:lnTo>
                  <a:pt x="1536" y="948"/>
                </a:lnTo>
                <a:lnTo>
                  <a:pt x="1459" y="129"/>
                </a:lnTo>
                <a:lnTo>
                  <a:pt x="1538" y="975"/>
                </a:lnTo>
                <a:lnTo>
                  <a:pt x="1540" y="977"/>
                </a:lnTo>
                <a:lnTo>
                  <a:pt x="1538" y="977"/>
                </a:lnTo>
                <a:lnTo>
                  <a:pt x="1538" y="975"/>
                </a:lnTo>
                <a:lnTo>
                  <a:pt x="1459" y="129"/>
                </a:lnTo>
                <a:lnTo>
                  <a:pt x="1536" y="975"/>
                </a:lnTo>
                <a:lnTo>
                  <a:pt x="1536" y="977"/>
                </a:lnTo>
                <a:lnTo>
                  <a:pt x="1534" y="977"/>
                </a:lnTo>
                <a:lnTo>
                  <a:pt x="1536" y="975"/>
                </a:lnTo>
                <a:lnTo>
                  <a:pt x="1459" y="129"/>
                </a:lnTo>
                <a:lnTo>
                  <a:pt x="1530" y="898"/>
                </a:lnTo>
                <a:lnTo>
                  <a:pt x="1530" y="900"/>
                </a:lnTo>
                <a:lnTo>
                  <a:pt x="1528" y="898"/>
                </a:lnTo>
                <a:lnTo>
                  <a:pt x="1530" y="898"/>
                </a:lnTo>
                <a:lnTo>
                  <a:pt x="1459" y="129"/>
                </a:lnTo>
                <a:lnTo>
                  <a:pt x="1517" y="996"/>
                </a:lnTo>
                <a:lnTo>
                  <a:pt x="1519" y="998"/>
                </a:lnTo>
                <a:lnTo>
                  <a:pt x="1522" y="1000"/>
                </a:lnTo>
                <a:lnTo>
                  <a:pt x="1524" y="1000"/>
                </a:lnTo>
                <a:lnTo>
                  <a:pt x="1524" y="998"/>
                </a:lnTo>
                <a:lnTo>
                  <a:pt x="1524" y="994"/>
                </a:lnTo>
                <a:lnTo>
                  <a:pt x="1526" y="987"/>
                </a:lnTo>
                <a:lnTo>
                  <a:pt x="1528" y="981"/>
                </a:lnTo>
                <a:lnTo>
                  <a:pt x="1532" y="981"/>
                </a:lnTo>
                <a:lnTo>
                  <a:pt x="1534" y="983"/>
                </a:lnTo>
                <a:lnTo>
                  <a:pt x="1532" y="989"/>
                </a:lnTo>
                <a:lnTo>
                  <a:pt x="1534" y="993"/>
                </a:lnTo>
                <a:lnTo>
                  <a:pt x="1536" y="991"/>
                </a:lnTo>
                <a:lnTo>
                  <a:pt x="1538" y="987"/>
                </a:lnTo>
                <a:lnTo>
                  <a:pt x="1540" y="983"/>
                </a:lnTo>
                <a:lnTo>
                  <a:pt x="1538" y="983"/>
                </a:lnTo>
                <a:lnTo>
                  <a:pt x="1540" y="981"/>
                </a:lnTo>
                <a:lnTo>
                  <a:pt x="1544" y="975"/>
                </a:lnTo>
                <a:lnTo>
                  <a:pt x="1544" y="970"/>
                </a:lnTo>
                <a:lnTo>
                  <a:pt x="1544" y="966"/>
                </a:lnTo>
                <a:lnTo>
                  <a:pt x="1542" y="970"/>
                </a:lnTo>
                <a:lnTo>
                  <a:pt x="1540" y="971"/>
                </a:lnTo>
                <a:lnTo>
                  <a:pt x="1538" y="968"/>
                </a:lnTo>
                <a:lnTo>
                  <a:pt x="1540" y="964"/>
                </a:lnTo>
                <a:lnTo>
                  <a:pt x="1538" y="966"/>
                </a:lnTo>
                <a:lnTo>
                  <a:pt x="1538" y="962"/>
                </a:lnTo>
                <a:lnTo>
                  <a:pt x="1555" y="962"/>
                </a:lnTo>
                <a:lnTo>
                  <a:pt x="1553" y="979"/>
                </a:lnTo>
                <a:lnTo>
                  <a:pt x="1549" y="996"/>
                </a:lnTo>
                <a:lnTo>
                  <a:pt x="1547" y="998"/>
                </a:lnTo>
                <a:lnTo>
                  <a:pt x="1547" y="996"/>
                </a:lnTo>
                <a:lnTo>
                  <a:pt x="1547" y="993"/>
                </a:lnTo>
                <a:lnTo>
                  <a:pt x="1547" y="987"/>
                </a:lnTo>
                <a:lnTo>
                  <a:pt x="1546" y="983"/>
                </a:lnTo>
                <a:lnTo>
                  <a:pt x="1544" y="985"/>
                </a:lnTo>
                <a:lnTo>
                  <a:pt x="1546" y="996"/>
                </a:lnTo>
                <a:lnTo>
                  <a:pt x="1546" y="1000"/>
                </a:lnTo>
                <a:lnTo>
                  <a:pt x="1544" y="1002"/>
                </a:lnTo>
                <a:lnTo>
                  <a:pt x="1542" y="1004"/>
                </a:lnTo>
                <a:lnTo>
                  <a:pt x="1532" y="1000"/>
                </a:lnTo>
                <a:lnTo>
                  <a:pt x="1530" y="1000"/>
                </a:lnTo>
                <a:lnTo>
                  <a:pt x="1530" y="1002"/>
                </a:lnTo>
                <a:lnTo>
                  <a:pt x="1532" y="1010"/>
                </a:lnTo>
                <a:lnTo>
                  <a:pt x="1532" y="1018"/>
                </a:lnTo>
                <a:lnTo>
                  <a:pt x="1530" y="1025"/>
                </a:lnTo>
                <a:lnTo>
                  <a:pt x="1528" y="1027"/>
                </a:lnTo>
                <a:lnTo>
                  <a:pt x="1528" y="1023"/>
                </a:lnTo>
                <a:lnTo>
                  <a:pt x="1528" y="1016"/>
                </a:lnTo>
                <a:lnTo>
                  <a:pt x="1526" y="1016"/>
                </a:lnTo>
                <a:lnTo>
                  <a:pt x="1524" y="1018"/>
                </a:lnTo>
                <a:lnTo>
                  <a:pt x="1522" y="1021"/>
                </a:lnTo>
                <a:lnTo>
                  <a:pt x="1522" y="1029"/>
                </a:lnTo>
                <a:lnTo>
                  <a:pt x="1521" y="1042"/>
                </a:lnTo>
                <a:lnTo>
                  <a:pt x="1522" y="1046"/>
                </a:lnTo>
                <a:lnTo>
                  <a:pt x="1522" y="1048"/>
                </a:lnTo>
                <a:lnTo>
                  <a:pt x="1521" y="1050"/>
                </a:lnTo>
                <a:lnTo>
                  <a:pt x="1519" y="1052"/>
                </a:lnTo>
                <a:lnTo>
                  <a:pt x="1517" y="1052"/>
                </a:lnTo>
                <a:lnTo>
                  <a:pt x="1515" y="1048"/>
                </a:lnTo>
                <a:lnTo>
                  <a:pt x="1511" y="1046"/>
                </a:lnTo>
                <a:lnTo>
                  <a:pt x="1507" y="1046"/>
                </a:lnTo>
                <a:lnTo>
                  <a:pt x="1505" y="1050"/>
                </a:lnTo>
                <a:lnTo>
                  <a:pt x="1503" y="1058"/>
                </a:lnTo>
                <a:lnTo>
                  <a:pt x="1499" y="1064"/>
                </a:lnTo>
                <a:lnTo>
                  <a:pt x="1496" y="1067"/>
                </a:lnTo>
                <a:lnTo>
                  <a:pt x="1494" y="1067"/>
                </a:lnTo>
                <a:lnTo>
                  <a:pt x="1496" y="1062"/>
                </a:lnTo>
                <a:lnTo>
                  <a:pt x="1498" y="1052"/>
                </a:lnTo>
                <a:lnTo>
                  <a:pt x="1496" y="1054"/>
                </a:lnTo>
                <a:lnTo>
                  <a:pt x="1492" y="1054"/>
                </a:lnTo>
                <a:lnTo>
                  <a:pt x="1490" y="1054"/>
                </a:lnTo>
                <a:lnTo>
                  <a:pt x="1488" y="1050"/>
                </a:lnTo>
                <a:lnTo>
                  <a:pt x="1490" y="1046"/>
                </a:lnTo>
                <a:lnTo>
                  <a:pt x="1492" y="1042"/>
                </a:lnTo>
                <a:lnTo>
                  <a:pt x="1496" y="1041"/>
                </a:lnTo>
                <a:lnTo>
                  <a:pt x="1501" y="1042"/>
                </a:lnTo>
                <a:lnTo>
                  <a:pt x="1505" y="1041"/>
                </a:lnTo>
                <a:lnTo>
                  <a:pt x="1505" y="1037"/>
                </a:lnTo>
                <a:lnTo>
                  <a:pt x="1505" y="1027"/>
                </a:lnTo>
                <a:lnTo>
                  <a:pt x="1505" y="1019"/>
                </a:lnTo>
                <a:lnTo>
                  <a:pt x="1507" y="1014"/>
                </a:lnTo>
                <a:lnTo>
                  <a:pt x="1505" y="1016"/>
                </a:lnTo>
                <a:lnTo>
                  <a:pt x="1499" y="1027"/>
                </a:lnTo>
                <a:lnTo>
                  <a:pt x="1498" y="1029"/>
                </a:lnTo>
                <a:lnTo>
                  <a:pt x="1498" y="1027"/>
                </a:lnTo>
                <a:lnTo>
                  <a:pt x="1496" y="1025"/>
                </a:lnTo>
                <a:lnTo>
                  <a:pt x="1494" y="1025"/>
                </a:lnTo>
                <a:lnTo>
                  <a:pt x="1496" y="1023"/>
                </a:lnTo>
                <a:lnTo>
                  <a:pt x="1499" y="1016"/>
                </a:lnTo>
                <a:lnTo>
                  <a:pt x="1501" y="1014"/>
                </a:lnTo>
                <a:lnTo>
                  <a:pt x="1503" y="1016"/>
                </a:lnTo>
                <a:lnTo>
                  <a:pt x="1505" y="1016"/>
                </a:lnTo>
                <a:lnTo>
                  <a:pt x="1507" y="1014"/>
                </a:lnTo>
                <a:lnTo>
                  <a:pt x="1513" y="1008"/>
                </a:lnTo>
                <a:lnTo>
                  <a:pt x="1517" y="1004"/>
                </a:lnTo>
                <a:lnTo>
                  <a:pt x="1515" y="1004"/>
                </a:lnTo>
                <a:lnTo>
                  <a:pt x="1494" y="1016"/>
                </a:lnTo>
                <a:lnTo>
                  <a:pt x="1486" y="1021"/>
                </a:lnTo>
                <a:lnTo>
                  <a:pt x="1490" y="1018"/>
                </a:lnTo>
                <a:lnTo>
                  <a:pt x="1490" y="1016"/>
                </a:lnTo>
                <a:lnTo>
                  <a:pt x="1496" y="1012"/>
                </a:lnTo>
                <a:lnTo>
                  <a:pt x="1511" y="1006"/>
                </a:lnTo>
                <a:lnTo>
                  <a:pt x="1513" y="1002"/>
                </a:lnTo>
                <a:lnTo>
                  <a:pt x="1515" y="996"/>
                </a:lnTo>
                <a:lnTo>
                  <a:pt x="1515" y="994"/>
                </a:lnTo>
                <a:lnTo>
                  <a:pt x="1517" y="994"/>
                </a:lnTo>
                <a:lnTo>
                  <a:pt x="1517" y="996"/>
                </a:lnTo>
                <a:lnTo>
                  <a:pt x="1459" y="129"/>
                </a:lnTo>
                <a:lnTo>
                  <a:pt x="1515" y="925"/>
                </a:lnTo>
                <a:lnTo>
                  <a:pt x="1517" y="925"/>
                </a:lnTo>
                <a:lnTo>
                  <a:pt x="1515" y="927"/>
                </a:lnTo>
                <a:lnTo>
                  <a:pt x="1515" y="925"/>
                </a:lnTo>
                <a:lnTo>
                  <a:pt x="1459" y="129"/>
                </a:lnTo>
                <a:lnTo>
                  <a:pt x="1507" y="943"/>
                </a:lnTo>
                <a:lnTo>
                  <a:pt x="1511" y="939"/>
                </a:lnTo>
                <a:lnTo>
                  <a:pt x="1511" y="937"/>
                </a:lnTo>
                <a:lnTo>
                  <a:pt x="1513" y="931"/>
                </a:lnTo>
                <a:lnTo>
                  <a:pt x="1515" y="935"/>
                </a:lnTo>
                <a:lnTo>
                  <a:pt x="1515" y="939"/>
                </a:lnTo>
                <a:lnTo>
                  <a:pt x="1515" y="943"/>
                </a:lnTo>
                <a:lnTo>
                  <a:pt x="1507" y="946"/>
                </a:lnTo>
                <a:lnTo>
                  <a:pt x="1507" y="943"/>
                </a:lnTo>
                <a:lnTo>
                  <a:pt x="1459" y="129"/>
                </a:lnTo>
                <a:lnTo>
                  <a:pt x="1507" y="962"/>
                </a:lnTo>
                <a:lnTo>
                  <a:pt x="1511" y="960"/>
                </a:lnTo>
                <a:lnTo>
                  <a:pt x="1513" y="958"/>
                </a:lnTo>
                <a:lnTo>
                  <a:pt x="1513" y="960"/>
                </a:lnTo>
                <a:lnTo>
                  <a:pt x="1515" y="958"/>
                </a:lnTo>
                <a:lnTo>
                  <a:pt x="1517" y="960"/>
                </a:lnTo>
                <a:lnTo>
                  <a:pt x="1513" y="962"/>
                </a:lnTo>
                <a:lnTo>
                  <a:pt x="1507" y="968"/>
                </a:lnTo>
                <a:lnTo>
                  <a:pt x="1503" y="973"/>
                </a:lnTo>
                <a:lnTo>
                  <a:pt x="1501" y="979"/>
                </a:lnTo>
                <a:lnTo>
                  <a:pt x="1494" y="983"/>
                </a:lnTo>
                <a:lnTo>
                  <a:pt x="1494" y="981"/>
                </a:lnTo>
                <a:lnTo>
                  <a:pt x="1496" y="979"/>
                </a:lnTo>
                <a:lnTo>
                  <a:pt x="1492" y="981"/>
                </a:lnTo>
                <a:lnTo>
                  <a:pt x="1490" y="981"/>
                </a:lnTo>
                <a:lnTo>
                  <a:pt x="1488" y="981"/>
                </a:lnTo>
                <a:lnTo>
                  <a:pt x="1490" y="979"/>
                </a:lnTo>
                <a:lnTo>
                  <a:pt x="1490" y="970"/>
                </a:lnTo>
                <a:lnTo>
                  <a:pt x="1488" y="975"/>
                </a:lnTo>
                <a:lnTo>
                  <a:pt x="1488" y="964"/>
                </a:lnTo>
                <a:lnTo>
                  <a:pt x="1486" y="964"/>
                </a:lnTo>
                <a:lnTo>
                  <a:pt x="1488" y="960"/>
                </a:lnTo>
                <a:lnTo>
                  <a:pt x="1492" y="960"/>
                </a:lnTo>
                <a:lnTo>
                  <a:pt x="1494" y="968"/>
                </a:lnTo>
                <a:lnTo>
                  <a:pt x="1499" y="971"/>
                </a:lnTo>
                <a:lnTo>
                  <a:pt x="1503" y="973"/>
                </a:lnTo>
                <a:lnTo>
                  <a:pt x="1505" y="971"/>
                </a:lnTo>
                <a:lnTo>
                  <a:pt x="1507" y="962"/>
                </a:lnTo>
                <a:lnTo>
                  <a:pt x="1459" y="129"/>
                </a:lnTo>
                <a:lnTo>
                  <a:pt x="1488" y="119"/>
                </a:lnTo>
                <a:lnTo>
                  <a:pt x="1488" y="121"/>
                </a:lnTo>
                <a:lnTo>
                  <a:pt x="1490" y="121"/>
                </a:lnTo>
                <a:lnTo>
                  <a:pt x="1488" y="119"/>
                </a:lnTo>
                <a:lnTo>
                  <a:pt x="1459" y="129"/>
                </a:lnTo>
                <a:lnTo>
                  <a:pt x="1432" y="92"/>
                </a:lnTo>
                <a:lnTo>
                  <a:pt x="1430" y="92"/>
                </a:lnTo>
                <a:lnTo>
                  <a:pt x="1428" y="94"/>
                </a:lnTo>
                <a:lnTo>
                  <a:pt x="1430" y="96"/>
                </a:lnTo>
                <a:lnTo>
                  <a:pt x="1430" y="94"/>
                </a:lnTo>
                <a:lnTo>
                  <a:pt x="1432" y="92"/>
                </a:lnTo>
                <a:lnTo>
                  <a:pt x="1459" y="129"/>
                </a:lnTo>
                <a:lnTo>
                  <a:pt x="1553" y="376"/>
                </a:lnTo>
                <a:lnTo>
                  <a:pt x="1546" y="426"/>
                </a:lnTo>
                <a:lnTo>
                  <a:pt x="1544" y="418"/>
                </a:lnTo>
                <a:lnTo>
                  <a:pt x="1544" y="422"/>
                </a:lnTo>
                <a:lnTo>
                  <a:pt x="1544" y="424"/>
                </a:lnTo>
                <a:lnTo>
                  <a:pt x="1544" y="422"/>
                </a:lnTo>
                <a:lnTo>
                  <a:pt x="1544" y="440"/>
                </a:lnTo>
                <a:lnTo>
                  <a:pt x="1546" y="445"/>
                </a:lnTo>
                <a:lnTo>
                  <a:pt x="1546" y="442"/>
                </a:lnTo>
                <a:lnTo>
                  <a:pt x="1546" y="440"/>
                </a:lnTo>
                <a:lnTo>
                  <a:pt x="1546" y="451"/>
                </a:lnTo>
                <a:lnTo>
                  <a:pt x="1547" y="461"/>
                </a:lnTo>
                <a:lnTo>
                  <a:pt x="1547" y="482"/>
                </a:lnTo>
                <a:lnTo>
                  <a:pt x="1547" y="486"/>
                </a:lnTo>
                <a:lnTo>
                  <a:pt x="1549" y="484"/>
                </a:lnTo>
                <a:lnTo>
                  <a:pt x="1549" y="488"/>
                </a:lnTo>
                <a:lnTo>
                  <a:pt x="1549" y="478"/>
                </a:lnTo>
                <a:lnTo>
                  <a:pt x="1551" y="491"/>
                </a:lnTo>
                <a:lnTo>
                  <a:pt x="1553" y="486"/>
                </a:lnTo>
                <a:lnTo>
                  <a:pt x="1553" y="480"/>
                </a:lnTo>
                <a:lnTo>
                  <a:pt x="1553" y="465"/>
                </a:lnTo>
                <a:lnTo>
                  <a:pt x="1551" y="445"/>
                </a:lnTo>
                <a:lnTo>
                  <a:pt x="1546" y="426"/>
                </a:lnTo>
                <a:lnTo>
                  <a:pt x="1555" y="374"/>
                </a:lnTo>
                <a:lnTo>
                  <a:pt x="1553" y="376"/>
                </a:lnTo>
                <a:lnTo>
                  <a:pt x="1459" y="129"/>
                </a:lnTo>
                <a:lnTo>
                  <a:pt x="1609" y="397"/>
                </a:lnTo>
                <a:lnTo>
                  <a:pt x="1609" y="386"/>
                </a:lnTo>
                <a:lnTo>
                  <a:pt x="1609" y="384"/>
                </a:lnTo>
                <a:lnTo>
                  <a:pt x="1605" y="372"/>
                </a:lnTo>
                <a:lnTo>
                  <a:pt x="1605" y="369"/>
                </a:lnTo>
                <a:lnTo>
                  <a:pt x="1603" y="372"/>
                </a:lnTo>
                <a:lnTo>
                  <a:pt x="1603" y="380"/>
                </a:lnTo>
                <a:lnTo>
                  <a:pt x="1605" y="390"/>
                </a:lnTo>
                <a:lnTo>
                  <a:pt x="1611" y="405"/>
                </a:lnTo>
                <a:lnTo>
                  <a:pt x="1609" y="397"/>
                </a:lnTo>
                <a:lnTo>
                  <a:pt x="1459" y="129"/>
                </a:lnTo>
                <a:lnTo>
                  <a:pt x="1618" y="943"/>
                </a:lnTo>
                <a:lnTo>
                  <a:pt x="1620" y="943"/>
                </a:lnTo>
                <a:lnTo>
                  <a:pt x="1624" y="943"/>
                </a:lnTo>
                <a:lnTo>
                  <a:pt x="1613" y="943"/>
                </a:lnTo>
                <a:lnTo>
                  <a:pt x="1618" y="943"/>
                </a:lnTo>
                <a:lnTo>
                  <a:pt x="1459" y="129"/>
                </a:lnTo>
                <a:lnTo>
                  <a:pt x="1551" y="524"/>
                </a:lnTo>
                <a:lnTo>
                  <a:pt x="1553" y="532"/>
                </a:lnTo>
                <a:lnTo>
                  <a:pt x="1553" y="528"/>
                </a:lnTo>
                <a:lnTo>
                  <a:pt x="1551" y="524"/>
                </a:lnTo>
                <a:lnTo>
                  <a:pt x="1459" y="129"/>
                </a:lnTo>
                <a:lnTo>
                  <a:pt x="1474" y="54"/>
                </a:lnTo>
                <a:lnTo>
                  <a:pt x="1473" y="52"/>
                </a:lnTo>
                <a:lnTo>
                  <a:pt x="1473" y="54"/>
                </a:lnTo>
                <a:lnTo>
                  <a:pt x="1474" y="54"/>
                </a:lnTo>
                <a:lnTo>
                  <a:pt x="1459" y="129"/>
                </a:lnTo>
                <a:lnTo>
                  <a:pt x="1419" y="42"/>
                </a:lnTo>
                <a:lnTo>
                  <a:pt x="1419" y="44"/>
                </a:lnTo>
                <a:lnTo>
                  <a:pt x="1421" y="44"/>
                </a:lnTo>
                <a:lnTo>
                  <a:pt x="1421" y="42"/>
                </a:lnTo>
                <a:lnTo>
                  <a:pt x="1419" y="42"/>
                </a:lnTo>
                <a:lnTo>
                  <a:pt x="1459" y="129"/>
                </a:lnTo>
                <a:lnTo>
                  <a:pt x="1417" y="34"/>
                </a:lnTo>
                <a:lnTo>
                  <a:pt x="1419" y="34"/>
                </a:lnTo>
                <a:lnTo>
                  <a:pt x="1421" y="33"/>
                </a:lnTo>
                <a:lnTo>
                  <a:pt x="1421" y="31"/>
                </a:lnTo>
                <a:lnTo>
                  <a:pt x="1421" y="29"/>
                </a:lnTo>
                <a:lnTo>
                  <a:pt x="1421" y="27"/>
                </a:lnTo>
                <a:lnTo>
                  <a:pt x="1419" y="27"/>
                </a:lnTo>
                <a:lnTo>
                  <a:pt x="1419" y="29"/>
                </a:lnTo>
                <a:lnTo>
                  <a:pt x="1417" y="29"/>
                </a:lnTo>
                <a:lnTo>
                  <a:pt x="1417" y="31"/>
                </a:lnTo>
                <a:lnTo>
                  <a:pt x="1417" y="33"/>
                </a:lnTo>
                <a:lnTo>
                  <a:pt x="1417" y="34"/>
                </a:lnTo>
                <a:lnTo>
                  <a:pt x="1459" y="129"/>
                </a:lnTo>
                <a:lnTo>
                  <a:pt x="1413" y="13"/>
                </a:lnTo>
                <a:lnTo>
                  <a:pt x="1415" y="15"/>
                </a:lnTo>
                <a:lnTo>
                  <a:pt x="1415" y="13"/>
                </a:lnTo>
                <a:lnTo>
                  <a:pt x="1417" y="11"/>
                </a:lnTo>
                <a:lnTo>
                  <a:pt x="1417" y="10"/>
                </a:lnTo>
                <a:lnTo>
                  <a:pt x="1417" y="8"/>
                </a:lnTo>
                <a:lnTo>
                  <a:pt x="1415" y="8"/>
                </a:lnTo>
                <a:lnTo>
                  <a:pt x="1415" y="6"/>
                </a:lnTo>
                <a:lnTo>
                  <a:pt x="1415" y="8"/>
                </a:lnTo>
                <a:lnTo>
                  <a:pt x="1415" y="6"/>
                </a:lnTo>
                <a:lnTo>
                  <a:pt x="1415" y="8"/>
                </a:lnTo>
                <a:lnTo>
                  <a:pt x="1413" y="10"/>
                </a:lnTo>
                <a:lnTo>
                  <a:pt x="1413" y="11"/>
                </a:lnTo>
                <a:lnTo>
                  <a:pt x="1413" y="13"/>
                </a:lnTo>
                <a:lnTo>
                  <a:pt x="1459" y="129"/>
                </a:lnTo>
                <a:lnTo>
                  <a:pt x="1426" y="15"/>
                </a:lnTo>
                <a:lnTo>
                  <a:pt x="1426" y="13"/>
                </a:lnTo>
                <a:lnTo>
                  <a:pt x="1426" y="11"/>
                </a:lnTo>
                <a:lnTo>
                  <a:pt x="1426" y="10"/>
                </a:lnTo>
                <a:lnTo>
                  <a:pt x="1425" y="11"/>
                </a:lnTo>
                <a:lnTo>
                  <a:pt x="1425" y="13"/>
                </a:lnTo>
                <a:lnTo>
                  <a:pt x="1425" y="15"/>
                </a:lnTo>
                <a:lnTo>
                  <a:pt x="1426" y="15"/>
                </a:lnTo>
                <a:lnTo>
                  <a:pt x="1459" y="129"/>
                </a:lnTo>
                <a:lnTo>
                  <a:pt x="1428" y="34"/>
                </a:lnTo>
                <a:lnTo>
                  <a:pt x="1428" y="36"/>
                </a:lnTo>
                <a:lnTo>
                  <a:pt x="1430" y="34"/>
                </a:lnTo>
                <a:lnTo>
                  <a:pt x="1430" y="33"/>
                </a:lnTo>
                <a:lnTo>
                  <a:pt x="1428" y="34"/>
                </a:lnTo>
                <a:lnTo>
                  <a:pt x="1459" y="129"/>
                </a:lnTo>
                <a:lnTo>
                  <a:pt x="1459" y="90"/>
                </a:lnTo>
                <a:lnTo>
                  <a:pt x="1459" y="88"/>
                </a:lnTo>
                <a:lnTo>
                  <a:pt x="1457" y="88"/>
                </a:lnTo>
                <a:lnTo>
                  <a:pt x="1459" y="90"/>
                </a:lnTo>
                <a:lnTo>
                  <a:pt x="1459" y="129"/>
                </a:lnTo>
                <a:lnTo>
                  <a:pt x="1480" y="65"/>
                </a:lnTo>
                <a:lnTo>
                  <a:pt x="1478" y="65"/>
                </a:lnTo>
                <a:lnTo>
                  <a:pt x="1478" y="67"/>
                </a:lnTo>
                <a:lnTo>
                  <a:pt x="1480" y="65"/>
                </a:lnTo>
                <a:lnTo>
                  <a:pt x="1459" y="129"/>
                </a:lnTo>
                <a:lnTo>
                  <a:pt x="1505" y="359"/>
                </a:lnTo>
                <a:lnTo>
                  <a:pt x="1503" y="351"/>
                </a:lnTo>
                <a:lnTo>
                  <a:pt x="1503" y="355"/>
                </a:lnTo>
                <a:lnTo>
                  <a:pt x="1505" y="359"/>
                </a:lnTo>
                <a:lnTo>
                  <a:pt x="1459" y="129"/>
                </a:lnTo>
                <a:lnTo>
                  <a:pt x="1434" y="40"/>
                </a:lnTo>
                <a:lnTo>
                  <a:pt x="1436" y="40"/>
                </a:lnTo>
                <a:lnTo>
                  <a:pt x="1436" y="38"/>
                </a:lnTo>
                <a:lnTo>
                  <a:pt x="1438" y="38"/>
                </a:lnTo>
                <a:lnTo>
                  <a:pt x="1436" y="36"/>
                </a:lnTo>
                <a:lnTo>
                  <a:pt x="1438" y="36"/>
                </a:lnTo>
                <a:lnTo>
                  <a:pt x="1438" y="34"/>
                </a:lnTo>
                <a:lnTo>
                  <a:pt x="1436" y="33"/>
                </a:lnTo>
                <a:lnTo>
                  <a:pt x="1438" y="33"/>
                </a:lnTo>
                <a:lnTo>
                  <a:pt x="1436" y="33"/>
                </a:lnTo>
                <a:lnTo>
                  <a:pt x="1434" y="33"/>
                </a:lnTo>
                <a:lnTo>
                  <a:pt x="1434" y="34"/>
                </a:lnTo>
                <a:lnTo>
                  <a:pt x="1432" y="36"/>
                </a:lnTo>
                <a:lnTo>
                  <a:pt x="1432" y="40"/>
                </a:lnTo>
                <a:lnTo>
                  <a:pt x="1434" y="40"/>
                </a:lnTo>
                <a:lnTo>
                  <a:pt x="1459" y="129"/>
                </a:lnTo>
                <a:lnTo>
                  <a:pt x="1440" y="77"/>
                </a:lnTo>
                <a:lnTo>
                  <a:pt x="1442" y="77"/>
                </a:lnTo>
                <a:lnTo>
                  <a:pt x="1442" y="75"/>
                </a:lnTo>
                <a:lnTo>
                  <a:pt x="1442" y="73"/>
                </a:lnTo>
                <a:lnTo>
                  <a:pt x="1440" y="73"/>
                </a:lnTo>
                <a:lnTo>
                  <a:pt x="1440" y="75"/>
                </a:lnTo>
                <a:lnTo>
                  <a:pt x="1440" y="77"/>
                </a:lnTo>
                <a:lnTo>
                  <a:pt x="1459" y="129"/>
                </a:lnTo>
                <a:lnTo>
                  <a:pt x="1448" y="59"/>
                </a:lnTo>
                <a:lnTo>
                  <a:pt x="1450" y="61"/>
                </a:lnTo>
                <a:lnTo>
                  <a:pt x="1451" y="61"/>
                </a:lnTo>
                <a:lnTo>
                  <a:pt x="1451" y="59"/>
                </a:lnTo>
                <a:lnTo>
                  <a:pt x="1451" y="58"/>
                </a:lnTo>
                <a:lnTo>
                  <a:pt x="1450" y="58"/>
                </a:lnTo>
                <a:lnTo>
                  <a:pt x="1448" y="58"/>
                </a:lnTo>
                <a:lnTo>
                  <a:pt x="1448" y="59"/>
                </a:lnTo>
                <a:lnTo>
                  <a:pt x="1459" y="129"/>
                </a:lnTo>
                <a:lnTo>
                  <a:pt x="1438" y="2"/>
                </a:lnTo>
                <a:lnTo>
                  <a:pt x="1436" y="2"/>
                </a:lnTo>
                <a:lnTo>
                  <a:pt x="1436" y="4"/>
                </a:lnTo>
                <a:lnTo>
                  <a:pt x="1438" y="2"/>
                </a:lnTo>
                <a:lnTo>
                  <a:pt x="1459" y="129"/>
                </a:lnTo>
                <a:lnTo>
                  <a:pt x="1442" y="54"/>
                </a:lnTo>
                <a:lnTo>
                  <a:pt x="1444" y="52"/>
                </a:lnTo>
                <a:lnTo>
                  <a:pt x="1444" y="50"/>
                </a:lnTo>
                <a:lnTo>
                  <a:pt x="1442" y="52"/>
                </a:lnTo>
                <a:lnTo>
                  <a:pt x="1442" y="54"/>
                </a:lnTo>
                <a:lnTo>
                  <a:pt x="1459" y="129"/>
                </a:lnTo>
                <a:lnTo>
                  <a:pt x="1544" y="981"/>
                </a:lnTo>
                <a:lnTo>
                  <a:pt x="1544" y="983"/>
                </a:lnTo>
                <a:lnTo>
                  <a:pt x="1546" y="981"/>
                </a:lnTo>
                <a:lnTo>
                  <a:pt x="1544" y="981"/>
                </a:lnTo>
                <a:lnTo>
                  <a:pt x="1459" y="129"/>
                </a:lnTo>
                <a:lnTo>
                  <a:pt x="40" y="461"/>
                </a:lnTo>
                <a:lnTo>
                  <a:pt x="40" y="463"/>
                </a:lnTo>
                <a:lnTo>
                  <a:pt x="42" y="459"/>
                </a:lnTo>
                <a:lnTo>
                  <a:pt x="40" y="461"/>
                </a:lnTo>
                <a:lnTo>
                  <a:pt x="1459" y="129"/>
                </a:lnTo>
                <a:lnTo>
                  <a:pt x="1609" y="369"/>
                </a:lnTo>
                <a:lnTo>
                  <a:pt x="1609" y="347"/>
                </a:lnTo>
                <a:lnTo>
                  <a:pt x="1609" y="349"/>
                </a:lnTo>
                <a:lnTo>
                  <a:pt x="1607" y="342"/>
                </a:lnTo>
                <a:lnTo>
                  <a:pt x="1605" y="336"/>
                </a:lnTo>
                <a:lnTo>
                  <a:pt x="1603" y="332"/>
                </a:lnTo>
                <a:lnTo>
                  <a:pt x="1601" y="332"/>
                </a:lnTo>
                <a:lnTo>
                  <a:pt x="1599" y="336"/>
                </a:lnTo>
                <a:lnTo>
                  <a:pt x="1601" y="353"/>
                </a:lnTo>
                <a:lnTo>
                  <a:pt x="1601" y="359"/>
                </a:lnTo>
                <a:lnTo>
                  <a:pt x="1601" y="346"/>
                </a:lnTo>
                <a:lnTo>
                  <a:pt x="1603" y="342"/>
                </a:lnTo>
                <a:lnTo>
                  <a:pt x="1605" y="347"/>
                </a:lnTo>
                <a:lnTo>
                  <a:pt x="1609" y="369"/>
                </a:lnTo>
                <a:lnTo>
                  <a:pt x="1459" y="129"/>
                </a:lnTo>
                <a:lnTo>
                  <a:pt x="1519" y="449"/>
                </a:lnTo>
                <a:lnTo>
                  <a:pt x="1517" y="407"/>
                </a:lnTo>
                <a:lnTo>
                  <a:pt x="1519" y="442"/>
                </a:lnTo>
                <a:lnTo>
                  <a:pt x="1519" y="449"/>
                </a:lnTo>
                <a:lnTo>
                  <a:pt x="1459" y="129"/>
                </a:lnTo>
                <a:lnTo>
                  <a:pt x="40" y="465"/>
                </a:lnTo>
                <a:lnTo>
                  <a:pt x="38" y="466"/>
                </a:lnTo>
                <a:lnTo>
                  <a:pt x="38" y="470"/>
                </a:lnTo>
                <a:lnTo>
                  <a:pt x="40" y="470"/>
                </a:lnTo>
                <a:lnTo>
                  <a:pt x="42" y="468"/>
                </a:lnTo>
                <a:lnTo>
                  <a:pt x="42" y="465"/>
                </a:lnTo>
                <a:lnTo>
                  <a:pt x="40" y="465"/>
                </a:lnTo>
                <a:lnTo>
                  <a:pt x="1459" y="129"/>
                </a:lnTo>
                <a:lnTo>
                  <a:pt x="1572" y="824"/>
                </a:lnTo>
                <a:lnTo>
                  <a:pt x="1570" y="818"/>
                </a:lnTo>
                <a:lnTo>
                  <a:pt x="1572" y="818"/>
                </a:lnTo>
                <a:lnTo>
                  <a:pt x="1574" y="818"/>
                </a:lnTo>
                <a:lnTo>
                  <a:pt x="1576" y="816"/>
                </a:lnTo>
                <a:lnTo>
                  <a:pt x="1574" y="814"/>
                </a:lnTo>
                <a:lnTo>
                  <a:pt x="1572" y="812"/>
                </a:lnTo>
                <a:lnTo>
                  <a:pt x="1570" y="812"/>
                </a:lnTo>
                <a:lnTo>
                  <a:pt x="1572" y="810"/>
                </a:lnTo>
                <a:lnTo>
                  <a:pt x="1576" y="802"/>
                </a:lnTo>
                <a:lnTo>
                  <a:pt x="1572" y="806"/>
                </a:lnTo>
                <a:lnTo>
                  <a:pt x="1569" y="810"/>
                </a:lnTo>
                <a:lnTo>
                  <a:pt x="1569" y="806"/>
                </a:lnTo>
                <a:lnTo>
                  <a:pt x="1569" y="802"/>
                </a:lnTo>
                <a:lnTo>
                  <a:pt x="1567" y="802"/>
                </a:lnTo>
                <a:lnTo>
                  <a:pt x="1567" y="806"/>
                </a:lnTo>
                <a:lnTo>
                  <a:pt x="1563" y="808"/>
                </a:lnTo>
                <a:lnTo>
                  <a:pt x="1565" y="810"/>
                </a:lnTo>
                <a:lnTo>
                  <a:pt x="1563" y="812"/>
                </a:lnTo>
                <a:lnTo>
                  <a:pt x="1559" y="814"/>
                </a:lnTo>
                <a:lnTo>
                  <a:pt x="1563" y="814"/>
                </a:lnTo>
                <a:lnTo>
                  <a:pt x="1563" y="816"/>
                </a:lnTo>
                <a:lnTo>
                  <a:pt x="1563" y="818"/>
                </a:lnTo>
                <a:lnTo>
                  <a:pt x="1563" y="820"/>
                </a:lnTo>
                <a:lnTo>
                  <a:pt x="1565" y="822"/>
                </a:lnTo>
                <a:lnTo>
                  <a:pt x="1567" y="822"/>
                </a:lnTo>
                <a:lnTo>
                  <a:pt x="1567" y="826"/>
                </a:lnTo>
                <a:lnTo>
                  <a:pt x="1569" y="826"/>
                </a:lnTo>
                <a:lnTo>
                  <a:pt x="1570" y="826"/>
                </a:lnTo>
                <a:lnTo>
                  <a:pt x="1572" y="826"/>
                </a:lnTo>
                <a:lnTo>
                  <a:pt x="1572" y="824"/>
                </a:lnTo>
                <a:lnTo>
                  <a:pt x="1459" y="129"/>
                </a:lnTo>
                <a:lnTo>
                  <a:pt x="1597" y="943"/>
                </a:lnTo>
                <a:lnTo>
                  <a:pt x="1592" y="943"/>
                </a:lnTo>
                <a:lnTo>
                  <a:pt x="1597" y="945"/>
                </a:lnTo>
                <a:lnTo>
                  <a:pt x="1597" y="943"/>
                </a:lnTo>
                <a:lnTo>
                  <a:pt x="1459" y="129"/>
                </a:lnTo>
                <a:lnTo>
                  <a:pt x="33" y="428"/>
                </a:lnTo>
                <a:lnTo>
                  <a:pt x="33" y="420"/>
                </a:lnTo>
                <a:lnTo>
                  <a:pt x="33" y="417"/>
                </a:lnTo>
                <a:lnTo>
                  <a:pt x="31" y="418"/>
                </a:lnTo>
                <a:lnTo>
                  <a:pt x="31" y="420"/>
                </a:lnTo>
                <a:lnTo>
                  <a:pt x="31" y="418"/>
                </a:lnTo>
                <a:lnTo>
                  <a:pt x="31" y="411"/>
                </a:lnTo>
                <a:lnTo>
                  <a:pt x="29" y="424"/>
                </a:lnTo>
                <a:lnTo>
                  <a:pt x="29" y="436"/>
                </a:lnTo>
                <a:lnTo>
                  <a:pt x="31" y="428"/>
                </a:lnTo>
                <a:lnTo>
                  <a:pt x="33" y="428"/>
                </a:lnTo>
                <a:lnTo>
                  <a:pt x="1459" y="129"/>
                </a:lnTo>
                <a:lnTo>
                  <a:pt x="1599" y="941"/>
                </a:lnTo>
                <a:lnTo>
                  <a:pt x="1597" y="943"/>
                </a:lnTo>
                <a:lnTo>
                  <a:pt x="1601" y="941"/>
                </a:lnTo>
                <a:lnTo>
                  <a:pt x="1599" y="941"/>
                </a:lnTo>
                <a:lnTo>
                  <a:pt x="1459" y="129"/>
                </a:lnTo>
                <a:lnTo>
                  <a:pt x="1559" y="793"/>
                </a:lnTo>
                <a:lnTo>
                  <a:pt x="1561" y="793"/>
                </a:lnTo>
                <a:lnTo>
                  <a:pt x="1561" y="795"/>
                </a:lnTo>
                <a:lnTo>
                  <a:pt x="1561" y="797"/>
                </a:lnTo>
                <a:lnTo>
                  <a:pt x="1563" y="799"/>
                </a:lnTo>
                <a:lnTo>
                  <a:pt x="1565" y="799"/>
                </a:lnTo>
                <a:lnTo>
                  <a:pt x="1565" y="797"/>
                </a:lnTo>
                <a:lnTo>
                  <a:pt x="1565" y="795"/>
                </a:lnTo>
                <a:lnTo>
                  <a:pt x="1565" y="793"/>
                </a:lnTo>
                <a:lnTo>
                  <a:pt x="1565" y="791"/>
                </a:lnTo>
                <a:lnTo>
                  <a:pt x="1567" y="789"/>
                </a:lnTo>
                <a:lnTo>
                  <a:pt x="1563" y="791"/>
                </a:lnTo>
                <a:lnTo>
                  <a:pt x="1563" y="789"/>
                </a:lnTo>
                <a:lnTo>
                  <a:pt x="1561" y="789"/>
                </a:lnTo>
                <a:lnTo>
                  <a:pt x="1561" y="791"/>
                </a:lnTo>
                <a:lnTo>
                  <a:pt x="1561" y="793"/>
                </a:lnTo>
                <a:lnTo>
                  <a:pt x="1559" y="793"/>
                </a:lnTo>
                <a:lnTo>
                  <a:pt x="1459" y="129"/>
                </a:lnTo>
                <a:lnTo>
                  <a:pt x="1567" y="849"/>
                </a:lnTo>
                <a:lnTo>
                  <a:pt x="1567" y="847"/>
                </a:lnTo>
                <a:lnTo>
                  <a:pt x="1565" y="849"/>
                </a:lnTo>
                <a:lnTo>
                  <a:pt x="1565" y="862"/>
                </a:lnTo>
                <a:lnTo>
                  <a:pt x="1561" y="889"/>
                </a:lnTo>
                <a:lnTo>
                  <a:pt x="1561" y="893"/>
                </a:lnTo>
                <a:lnTo>
                  <a:pt x="1563" y="891"/>
                </a:lnTo>
                <a:lnTo>
                  <a:pt x="1567" y="883"/>
                </a:lnTo>
                <a:lnTo>
                  <a:pt x="1569" y="881"/>
                </a:lnTo>
                <a:lnTo>
                  <a:pt x="1569" y="879"/>
                </a:lnTo>
                <a:lnTo>
                  <a:pt x="1567" y="872"/>
                </a:lnTo>
                <a:lnTo>
                  <a:pt x="1567" y="862"/>
                </a:lnTo>
                <a:lnTo>
                  <a:pt x="1567" y="849"/>
                </a:lnTo>
                <a:lnTo>
                  <a:pt x="1459" y="129"/>
                </a:lnTo>
                <a:lnTo>
                  <a:pt x="1547" y="1129"/>
                </a:lnTo>
                <a:lnTo>
                  <a:pt x="1547" y="1131"/>
                </a:lnTo>
                <a:lnTo>
                  <a:pt x="1549" y="1129"/>
                </a:lnTo>
                <a:lnTo>
                  <a:pt x="1547" y="1129"/>
                </a:lnTo>
                <a:lnTo>
                  <a:pt x="1459" y="129"/>
                </a:lnTo>
                <a:lnTo>
                  <a:pt x="11" y="461"/>
                </a:lnTo>
                <a:lnTo>
                  <a:pt x="13" y="445"/>
                </a:lnTo>
                <a:lnTo>
                  <a:pt x="10" y="461"/>
                </a:lnTo>
                <a:lnTo>
                  <a:pt x="10" y="470"/>
                </a:lnTo>
                <a:lnTo>
                  <a:pt x="11" y="470"/>
                </a:lnTo>
                <a:lnTo>
                  <a:pt x="11" y="461"/>
                </a:lnTo>
                <a:lnTo>
                  <a:pt x="1459" y="129"/>
                </a:lnTo>
                <a:lnTo>
                  <a:pt x="2" y="626"/>
                </a:lnTo>
                <a:lnTo>
                  <a:pt x="0" y="618"/>
                </a:lnTo>
                <a:lnTo>
                  <a:pt x="0" y="628"/>
                </a:lnTo>
                <a:lnTo>
                  <a:pt x="2" y="628"/>
                </a:lnTo>
                <a:lnTo>
                  <a:pt x="2" y="626"/>
                </a:lnTo>
                <a:lnTo>
                  <a:pt x="1459" y="129"/>
                </a:lnTo>
                <a:lnTo>
                  <a:pt x="1572" y="862"/>
                </a:lnTo>
                <a:lnTo>
                  <a:pt x="1574" y="862"/>
                </a:lnTo>
                <a:lnTo>
                  <a:pt x="1576" y="862"/>
                </a:lnTo>
                <a:lnTo>
                  <a:pt x="1578" y="858"/>
                </a:lnTo>
                <a:lnTo>
                  <a:pt x="1574" y="850"/>
                </a:lnTo>
                <a:lnTo>
                  <a:pt x="1572" y="850"/>
                </a:lnTo>
                <a:lnTo>
                  <a:pt x="1572" y="852"/>
                </a:lnTo>
                <a:lnTo>
                  <a:pt x="1570" y="856"/>
                </a:lnTo>
                <a:lnTo>
                  <a:pt x="1570" y="862"/>
                </a:lnTo>
                <a:lnTo>
                  <a:pt x="1572" y="862"/>
                </a:lnTo>
                <a:lnTo>
                  <a:pt x="1459" y="129"/>
                </a:lnTo>
                <a:lnTo>
                  <a:pt x="1570" y="693"/>
                </a:lnTo>
                <a:lnTo>
                  <a:pt x="1570" y="691"/>
                </a:lnTo>
                <a:lnTo>
                  <a:pt x="1569" y="691"/>
                </a:lnTo>
                <a:lnTo>
                  <a:pt x="1567" y="699"/>
                </a:lnTo>
                <a:lnTo>
                  <a:pt x="1569" y="701"/>
                </a:lnTo>
                <a:lnTo>
                  <a:pt x="1572" y="705"/>
                </a:lnTo>
                <a:lnTo>
                  <a:pt x="1572" y="703"/>
                </a:lnTo>
                <a:lnTo>
                  <a:pt x="1570" y="699"/>
                </a:lnTo>
                <a:lnTo>
                  <a:pt x="1569" y="695"/>
                </a:lnTo>
                <a:lnTo>
                  <a:pt x="1570" y="693"/>
                </a:lnTo>
                <a:lnTo>
                  <a:pt x="1459" y="129"/>
                </a:lnTo>
                <a:lnTo>
                  <a:pt x="1565" y="1137"/>
                </a:lnTo>
                <a:lnTo>
                  <a:pt x="1567" y="1133"/>
                </a:lnTo>
                <a:lnTo>
                  <a:pt x="1565" y="1135"/>
                </a:lnTo>
                <a:lnTo>
                  <a:pt x="1565" y="1137"/>
                </a:lnTo>
                <a:lnTo>
                  <a:pt x="1459" y="129"/>
                </a:lnTo>
                <a:close/>
              </a:path>
            </a:pathLst>
          </a:custGeom>
          <a:solidFill>
            <a:schemeClr val="bg2">
              <a:tint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ja-JP" altLang="en-US" sz="1350">
              <a:solidFill>
                <a:prstClr val="black"/>
              </a:solidFill>
              <a:effectLst>
                <a:outerShdw blurRad="50800" dist="508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5" name="タイトル プレースホルダー 24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00178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  <a:p>
            <a:pPr lvl="1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2 </a:t>
            </a:r>
            <a:r>
              <a:rPr kumimoji="0" lang="ja-JP" altLang="en-US"/>
              <a:t>レベル</a:t>
            </a:r>
          </a:p>
          <a:p>
            <a:pPr lvl="2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3 </a:t>
            </a:r>
            <a:r>
              <a:rPr kumimoji="0" lang="ja-JP" altLang="en-US"/>
              <a:t>レベル</a:t>
            </a:r>
          </a:p>
          <a:p>
            <a:pPr lvl="3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4 </a:t>
            </a:r>
            <a:r>
              <a:rPr kumimoji="0" lang="ja-JP" altLang="en-US"/>
              <a:t>レベル</a:t>
            </a:r>
          </a:p>
          <a:p>
            <a:pPr lvl="4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5 </a:t>
            </a:r>
            <a:r>
              <a:rPr kumimoji="0" lang="ja-JP" altLang="en-US"/>
              <a:t>レベル</a:t>
            </a:r>
            <a:endParaRPr kumimoji="0" lang="en-US"/>
          </a:p>
        </p:txBody>
      </p:sp>
      <p:sp>
        <p:nvSpPr>
          <p:cNvPr id="17" name="日付プレースホルダー 16"/>
          <p:cNvSpPr>
            <a:spLocks noGrp="1"/>
          </p:cNvSpPr>
          <p:nvPr>
            <p:ph type="dt" sz="half" idx="2"/>
          </p:nvPr>
        </p:nvSpPr>
        <p:spPr>
          <a:xfrm>
            <a:off x="457200" y="6356361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900">
                <a:solidFill>
                  <a:schemeClr val="tx2"/>
                </a:solidFill>
              </a:defRPr>
            </a:lvl1pPr>
          </a:lstStyle>
          <a:p>
            <a:fld id="{2CD1DBD8-A67D-41E5-86AA-61E77FDD4AFC}" type="datetimeFigureOut">
              <a:rPr kumimoji="1" lang="en-US" smtClean="0">
                <a:solidFill>
                  <a:srgbClr val="000049"/>
                </a:solidFill>
              </a:rPr>
              <a:pPr/>
              <a:t>10/12/2019</a:t>
            </a:fld>
            <a:endParaRPr kumimoji="1" lang="en-US">
              <a:solidFill>
                <a:srgbClr val="000049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61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900">
                <a:solidFill>
                  <a:schemeClr val="tx2"/>
                </a:solidFill>
              </a:defRPr>
            </a:lvl1pPr>
          </a:lstStyle>
          <a:p>
            <a:endParaRPr lang="ja-JP" altLang="en-US">
              <a:solidFill>
                <a:srgbClr val="000049"/>
              </a:solidFill>
            </a:endParaRPr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4"/>
          </p:nvPr>
        </p:nvSpPr>
        <p:spPr>
          <a:xfrm>
            <a:off x="6553200" y="6356361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900">
                <a:solidFill>
                  <a:schemeClr val="tx2"/>
                </a:solidFill>
              </a:defRPr>
            </a:lvl1pPr>
          </a:lstStyle>
          <a:p>
            <a:fld id="{A0831FCF-80A8-4E88-B35C-C66C4B9D47CE}" type="slidenum">
              <a:rPr lang="en-US" smtClean="0">
                <a:solidFill>
                  <a:srgbClr val="000049"/>
                </a:solidFill>
              </a:rPr>
              <a:pPr/>
              <a:t>‹#›</a:t>
            </a:fld>
            <a:endParaRPr lang="en-US" dirty="0">
              <a:solidFill>
                <a:srgbClr val="000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22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29" r:id="rId12"/>
  </p:sldLayoutIdLst>
  <p:txStyles>
    <p:titleStyle>
      <a:lvl1pPr algn="ctr" rtl="0" eaLnBrk="1" latinLnBrk="0" hangingPunct="1">
        <a:spcBef>
          <a:spcPct val="0"/>
        </a:spcBef>
        <a:buNone/>
        <a:defRPr kumimoji="1" sz="3300" baseline="0">
          <a:gradFill flip="none" rotWithShape="1">
            <a:gsLst>
              <a:gs pos="60000">
                <a:schemeClr val="tx2"/>
              </a:gs>
              <a:gs pos="100000">
                <a:schemeClr val="tx2">
                  <a:tint val="20000"/>
                </a:schemeClr>
              </a:gs>
            </a:gsLst>
            <a:lin ang="5400000" scaled="1"/>
            <a:tileRect/>
          </a:gradFill>
          <a:effectLst>
            <a:outerShdw blurRad="127000" algn="tl" rotWithShape="0">
              <a:schemeClr val="bg1"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57175" indent="-257175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u"/>
        <a:defRPr kumimoji="1" sz="2400" baseline="0">
          <a:solidFill>
            <a:schemeClr val="tx2"/>
          </a:solidFill>
          <a:latin typeface="+mn-lt"/>
          <a:ea typeface="+mn-ea"/>
          <a:cs typeface="+mn-cs"/>
        </a:defRPr>
      </a:lvl1pPr>
      <a:lvl2pPr marL="557213" indent="-214313" algn="l" rtl="0" eaLnBrk="1" latinLnBrk="0" hangingPunct="1">
        <a:spcBef>
          <a:spcPct val="20000"/>
        </a:spcBef>
        <a:buClr>
          <a:schemeClr val="tx2">
            <a:tint val="75000"/>
          </a:schemeClr>
        </a:buClr>
        <a:buSzPct val="55000"/>
        <a:buFont typeface="Wingdings"/>
        <a:buChar char="u"/>
        <a:defRPr kumimoji="1" sz="2100" baseline="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SzPct val="55000"/>
        <a:buFont typeface="Wingdings"/>
        <a:buChar char="u"/>
        <a:defRPr kumimoji="1" sz="1800" baseline="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50000"/>
        <a:buFont typeface="Wingdings"/>
        <a:buChar char="u"/>
        <a:defRPr kumimoji="1" sz="1500" baseline="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rtl="0" eaLnBrk="1" latinLnBrk="0" hangingPunct="1">
        <a:spcBef>
          <a:spcPct val="20000"/>
        </a:spcBef>
        <a:buClr>
          <a:schemeClr val="accent5">
            <a:shade val="75000"/>
          </a:schemeClr>
        </a:buClr>
        <a:buSzPct val="45000"/>
        <a:buFont typeface="Wingdings"/>
        <a:buChar char="u"/>
        <a:defRPr kumimoji="1" sz="1500" baseline="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rtl="0" eaLnBrk="1" latinLnBrk="0" hangingPunct="1">
        <a:spcBef>
          <a:spcPct val="20000"/>
        </a:spcBef>
        <a:buClr>
          <a:schemeClr val="accent6">
            <a:shade val="75000"/>
          </a:schemeClr>
        </a:buClr>
        <a:buSzPct val="60000"/>
        <a:buFont typeface="Wingdings"/>
        <a:buChar char="u"/>
        <a:defRPr kumimoji="1" sz="1500">
          <a:solidFill>
            <a:schemeClr val="tx2"/>
          </a:solidFill>
          <a:latin typeface="+mn-lt"/>
          <a:ea typeface="+mn-ea"/>
          <a:cs typeface="+mn-cs"/>
        </a:defRPr>
      </a:lvl6pPr>
      <a:lvl7pPr marL="2228850" indent="-17145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"/>
        <a:buChar char="u"/>
        <a:defRPr kumimoji="1" sz="1500">
          <a:solidFill>
            <a:schemeClr val="tx2"/>
          </a:solidFill>
          <a:latin typeface="+mn-lt"/>
          <a:ea typeface="+mn-ea"/>
          <a:cs typeface="+mn-cs"/>
        </a:defRPr>
      </a:lvl7pPr>
      <a:lvl8pPr marL="2571750" indent="-171450" algn="l" rtl="0" eaLnBrk="1" latinLnBrk="0" hangingPunct="1">
        <a:spcBef>
          <a:spcPct val="20000"/>
        </a:spcBef>
        <a:buClr>
          <a:schemeClr val="tx2">
            <a:tint val="50000"/>
          </a:schemeClr>
        </a:buClr>
        <a:buSzPct val="50000"/>
        <a:buFont typeface="Wingdings"/>
        <a:buChar char="u"/>
        <a:defRPr kumimoji="1" sz="1500">
          <a:solidFill>
            <a:schemeClr val="tx2"/>
          </a:solidFill>
          <a:latin typeface="+mn-lt"/>
          <a:ea typeface="+mn-ea"/>
          <a:cs typeface="+mn-cs"/>
        </a:defRPr>
      </a:lvl8pPr>
      <a:lvl9pPr marL="2914650" indent="-171450" algn="l" rtl="0" eaLnBrk="1" latinLnBrk="0" hangingPunct="1">
        <a:spcBef>
          <a:spcPct val="20000"/>
        </a:spcBef>
        <a:buClr>
          <a:schemeClr val="accent4"/>
        </a:buClr>
        <a:buSzPct val="50000"/>
        <a:buFont typeface="Wingdings"/>
        <a:buChar char="u"/>
        <a:defRPr kumimoji="1" sz="15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28701"/>
            <a:ext cx="8229600" cy="952499"/>
          </a:xfrm>
          <a:prstGeom prst="rect">
            <a:avLst/>
          </a:prstGeom>
        </p:spPr>
        <p:txBody>
          <a:bodyPr vert="horz" lIns="91368" tIns="45684" rIns="91368" bIns="45684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8229600" cy="3992565"/>
          </a:xfrm>
          <a:prstGeom prst="rect">
            <a:avLst/>
          </a:prstGeom>
          <a:ln>
            <a:noFill/>
          </a:ln>
        </p:spPr>
        <p:txBody>
          <a:bodyPr vert="horz" lIns="91368" tIns="45684" rIns="91368" bIns="45684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9050">
            <a:solidFill>
              <a:srgbClr val="FF6B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0" y="6477000"/>
            <a:ext cx="9144000" cy="0"/>
          </a:xfrm>
          <a:prstGeom prst="line">
            <a:avLst/>
          </a:prstGeom>
          <a:ln w="19050">
            <a:solidFill>
              <a:srgbClr val="2A4B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0" y="6400800"/>
            <a:ext cx="9144000" cy="0"/>
          </a:xfrm>
          <a:prstGeom prst="line">
            <a:avLst/>
          </a:prstGeom>
          <a:ln w="19050">
            <a:solidFill>
              <a:srgbClr val="B2B2B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629400"/>
            <a:ext cx="609600" cy="228600"/>
          </a:xfrm>
          <a:prstGeom prst="rect">
            <a:avLst/>
          </a:prstGeom>
        </p:spPr>
        <p:txBody>
          <a:bodyPr vert="horz" lIns="91368" tIns="45684" rIns="91368" bIns="45684" rtlCol="0" anchor="ctr"/>
          <a:lstStyle>
            <a:lvl1pPr algn="r">
              <a:defRPr sz="1100">
                <a:solidFill>
                  <a:srgbClr val="2A4B7E"/>
                </a:solidFill>
              </a:defRPr>
            </a:lvl1pPr>
          </a:lstStyle>
          <a:p>
            <a:fld id="{A0831FCF-80A8-4E88-B35C-C66C4B9D47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6200" y="6523049"/>
            <a:ext cx="4495800" cy="246149"/>
          </a:xfrm>
          <a:prstGeom prst="rect">
            <a:avLst/>
          </a:prstGeom>
          <a:noFill/>
        </p:spPr>
        <p:txBody>
          <a:bodyPr wrap="square" lIns="91368" tIns="45684" rIns="91368" bIns="45684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2A4B7E"/>
                </a:solidFill>
                <a:latin typeface="Calibri"/>
                <a:ea typeface="+mn-ea"/>
              </a:rPr>
              <a:t>© 2018 IMS Global Learning Consortium, Inc. 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999409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</p:sldLayoutIdLst>
  <p:txStyles>
    <p:titleStyle>
      <a:lvl1pPr algn="ctr" defTabSz="913671" rtl="0" eaLnBrk="1" latinLnBrk="0" hangingPunct="1">
        <a:spcBef>
          <a:spcPct val="0"/>
        </a:spcBef>
        <a:buNone/>
        <a:defRPr sz="4400" kern="1200">
          <a:solidFill>
            <a:srgbClr val="2A4B7E"/>
          </a:solidFill>
          <a:latin typeface="+mj-lt"/>
          <a:ea typeface="+mj-ea"/>
          <a:cs typeface="+mj-cs"/>
        </a:defRPr>
      </a:lvl1pPr>
    </p:titleStyle>
    <p:bodyStyle>
      <a:lvl1pPr marL="342627" indent="-342627" algn="l" defTabSz="91367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358" indent="-285522" algn="l" defTabSz="91367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088" indent="-228418" algn="l" defTabSz="91367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24" indent="-228418" algn="l" defTabSz="91367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760" indent="-228418" algn="l" defTabSz="91367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596" indent="-228418" algn="l" defTabSz="9136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431" indent="-228418" algn="l" defTabSz="9136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265" indent="-228418" algn="l" defTabSz="9136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102" indent="-228418" algn="l" defTabSz="9136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36" algn="l" defTabSz="9136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71" algn="l" defTabSz="9136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06" algn="l" defTabSz="9136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41" algn="l" defTabSz="9136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176" algn="l" defTabSz="9136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12" algn="l" defTabSz="9136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848" algn="l" defTabSz="9136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683" algn="l" defTabSz="9136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28701"/>
            <a:ext cx="8229600" cy="952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3599"/>
            <a:ext cx="8229600" cy="399256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9050">
            <a:solidFill>
              <a:srgbClr val="FF6B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0" y="6477000"/>
            <a:ext cx="9144000" cy="0"/>
          </a:xfrm>
          <a:prstGeom prst="line">
            <a:avLst/>
          </a:prstGeom>
          <a:ln w="19050">
            <a:solidFill>
              <a:srgbClr val="2A4B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0" y="6400800"/>
            <a:ext cx="9144000" cy="0"/>
          </a:xfrm>
          <a:prstGeom prst="line">
            <a:avLst/>
          </a:prstGeom>
          <a:ln w="19050">
            <a:solidFill>
              <a:srgbClr val="B2B2B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629400"/>
            <a:ext cx="609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2A4B7E"/>
                </a:solidFill>
              </a:defRPr>
            </a:lvl1pPr>
          </a:lstStyle>
          <a:p>
            <a:fld id="{A0831FCF-80A8-4E88-B35C-C66C4B9D47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1600" y="6523039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2A4B7E"/>
                </a:solidFill>
              </a:rPr>
              <a:t>© 2016 IMS Global Learning Consortium, Inc.  All Rights Reserved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0" y="-609600"/>
            <a:ext cx="45720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240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2A4B7E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D2D28-5A97-4A0C-BCCF-F4EF5669B75E}" type="datetimeFigureOut">
              <a:rPr kumimoji="1" lang="ja-JP" altLang="en-US" smtClean="0"/>
              <a:t>2019/10/12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31FCF-80A8-4E88-B35C-C66C4B9D47CE}" type="slidenum">
              <a:rPr kumimoji="0" lang="en-US" smtClean="0">
                <a:ea typeface="ＭＳ Ｐゴシック" charset="-128"/>
              </a:rPr>
              <a:pPr/>
              <a:t>‹#›</a:t>
            </a:fld>
            <a:endParaRPr kumimoji="0" 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3512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ransition>
    <p:pull dir="d"/>
  </p:transition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53D64-AEE4-4AEC-9583-A1F4872C3EE3}" type="datetimeFigureOut">
              <a:rPr kumimoji="1" lang="ja-JP" altLang="en-US" smtClean="0"/>
              <a:t>2019/10/12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CA6AB-3940-41A3-9F40-E7ECDA75EF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1742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28701"/>
            <a:ext cx="8229600" cy="952499"/>
          </a:xfrm>
          <a:prstGeom prst="rect">
            <a:avLst/>
          </a:prstGeom>
        </p:spPr>
        <p:txBody>
          <a:bodyPr vert="horz" lIns="91368" tIns="45684" rIns="91368" bIns="45684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8229600" cy="3992565"/>
          </a:xfrm>
          <a:prstGeom prst="rect">
            <a:avLst/>
          </a:prstGeom>
          <a:ln>
            <a:noFill/>
          </a:ln>
        </p:spPr>
        <p:txBody>
          <a:bodyPr vert="horz" lIns="91368" tIns="45684" rIns="91368" bIns="45684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9050">
            <a:solidFill>
              <a:srgbClr val="FF6B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0" y="6477000"/>
            <a:ext cx="9144000" cy="0"/>
          </a:xfrm>
          <a:prstGeom prst="line">
            <a:avLst/>
          </a:prstGeom>
          <a:ln w="19050">
            <a:solidFill>
              <a:srgbClr val="2A4B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0" y="6400800"/>
            <a:ext cx="9144000" cy="0"/>
          </a:xfrm>
          <a:prstGeom prst="line">
            <a:avLst/>
          </a:prstGeom>
          <a:ln w="19050">
            <a:solidFill>
              <a:srgbClr val="B2B2B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629400"/>
            <a:ext cx="609600" cy="228600"/>
          </a:xfrm>
          <a:prstGeom prst="rect">
            <a:avLst/>
          </a:prstGeom>
        </p:spPr>
        <p:txBody>
          <a:bodyPr vert="horz" lIns="91368" tIns="45684" rIns="91368" bIns="45684" rtlCol="0" anchor="ctr"/>
          <a:lstStyle>
            <a:lvl1pPr algn="r">
              <a:defRPr sz="1100">
                <a:solidFill>
                  <a:srgbClr val="2A4B7E"/>
                </a:solidFill>
              </a:defRPr>
            </a:lvl1pPr>
          </a:lstStyle>
          <a:p>
            <a:fld id="{A0831FCF-80A8-4E88-B35C-C66C4B9D47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6200" y="6523049"/>
            <a:ext cx="4495800" cy="246149"/>
          </a:xfrm>
          <a:prstGeom prst="rect">
            <a:avLst/>
          </a:prstGeom>
          <a:noFill/>
        </p:spPr>
        <p:txBody>
          <a:bodyPr wrap="square" lIns="91368" tIns="45684" rIns="91368" bIns="45684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2A4B7E"/>
                </a:solidFill>
                <a:latin typeface="Calibri"/>
                <a:ea typeface="+mn-ea"/>
              </a:rPr>
              <a:t>© 2018 IMS Global Learning Consortium, Inc. 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715397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4" r:id="rId3"/>
  </p:sldLayoutIdLst>
  <p:txStyles>
    <p:titleStyle>
      <a:lvl1pPr algn="ctr" defTabSz="913671" rtl="0" eaLnBrk="1" latinLnBrk="0" hangingPunct="1">
        <a:spcBef>
          <a:spcPct val="0"/>
        </a:spcBef>
        <a:buNone/>
        <a:defRPr sz="4400" kern="1200">
          <a:solidFill>
            <a:srgbClr val="2A4B7E"/>
          </a:solidFill>
          <a:latin typeface="+mj-lt"/>
          <a:ea typeface="+mj-ea"/>
          <a:cs typeface="+mj-cs"/>
        </a:defRPr>
      </a:lvl1pPr>
    </p:titleStyle>
    <p:bodyStyle>
      <a:lvl1pPr marL="342627" indent="-342627" algn="l" defTabSz="91367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358" indent="-285522" algn="l" defTabSz="91367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088" indent="-228418" algn="l" defTabSz="91367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24" indent="-228418" algn="l" defTabSz="91367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760" indent="-228418" algn="l" defTabSz="91367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596" indent="-228418" algn="l" defTabSz="9136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431" indent="-228418" algn="l" defTabSz="9136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265" indent="-228418" algn="l" defTabSz="9136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102" indent="-228418" algn="l" defTabSz="9136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36" algn="l" defTabSz="9136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71" algn="l" defTabSz="9136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06" algn="l" defTabSz="9136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41" algn="l" defTabSz="9136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176" algn="l" defTabSz="9136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12" algn="l" defTabSz="9136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848" algn="l" defTabSz="9136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683" algn="l" defTabSz="9136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28701"/>
            <a:ext cx="8229600" cy="952499"/>
          </a:xfrm>
          <a:prstGeom prst="rect">
            <a:avLst/>
          </a:prstGeom>
        </p:spPr>
        <p:txBody>
          <a:bodyPr vert="horz" lIns="91368" tIns="45684" rIns="91368" bIns="45684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8229600" cy="3992565"/>
          </a:xfrm>
          <a:prstGeom prst="rect">
            <a:avLst/>
          </a:prstGeom>
          <a:ln>
            <a:noFill/>
          </a:ln>
        </p:spPr>
        <p:txBody>
          <a:bodyPr vert="horz" lIns="91368" tIns="45684" rIns="91368" bIns="45684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9050">
            <a:solidFill>
              <a:srgbClr val="FF6B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0" y="6477000"/>
            <a:ext cx="9144000" cy="0"/>
          </a:xfrm>
          <a:prstGeom prst="line">
            <a:avLst/>
          </a:prstGeom>
          <a:ln w="19050">
            <a:solidFill>
              <a:srgbClr val="2A4B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0" y="6400800"/>
            <a:ext cx="9144000" cy="0"/>
          </a:xfrm>
          <a:prstGeom prst="line">
            <a:avLst/>
          </a:prstGeom>
          <a:ln w="19050">
            <a:solidFill>
              <a:srgbClr val="B2B2B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629400"/>
            <a:ext cx="609600" cy="228600"/>
          </a:xfrm>
          <a:prstGeom prst="rect">
            <a:avLst/>
          </a:prstGeom>
        </p:spPr>
        <p:txBody>
          <a:bodyPr vert="horz" lIns="91368" tIns="45684" rIns="91368" bIns="45684" rtlCol="0" anchor="ctr"/>
          <a:lstStyle>
            <a:lvl1pPr algn="r">
              <a:defRPr sz="1100">
                <a:solidFill>
                  <a:srgbClr val="2A4B7E"/>
                </a:solidFill>
              </a:defRPr>
            </a:lvl1pPr>
          </a:lstStyle>
          <a:p>
            <a:fld id="{A0831FCF-80A8-4E88-B35C-C66C4B9D47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6523041"/>
            <a:ext cx="4495800" cy="246149"/>
          </a:xfrm>
          <a:prstGeom prst="rect">
            <a:avLst/>
          </a:prstGeom>
          <a:noFill/>
        </p:spPr>
        <p:txBody>
          <a:bodyPr wrap="square" lIns="91368" tIns="45684" rIns="91368" bIns="45684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2A4B7E"/>
                </a:solidFill>
                <a:latin typeface="Calibri"/>
                <a:ea typeface="+mn-ea"/>
              </a:rPr>
              <a:t>© 2018 IMS Global Learning Consortium, Inc. 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720023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</p:sldLayoutIdLst>
  <p:txStyles>
    <p:titleStyle>
      <a:lvl1pPr algn="ctr" defTabSz="913671" rtl="0" eaLnBrk="1" latinLnBrk="0" hangingPunct="1">
        <a:spcBef>
          <a:spcPct val="0"/>
        </a:spcBef>
        <a:buNone/>
        <a:defRPr sz="4400" kern="1200">
          <a:solidFill>
            <a:srgbClr val="2A4B7E"/>
          </a:solidFill>
          <a:latin typeface="+mj-lt"/>
          <a:ea typeface="+mj-ea"/>
          <a:cs typeface="+mj-cs"/>
        </a:defRPr>
      </a:lvl1pPr>
    </p:titleStyle>
    <p:bodyStyle>
      <a:lvl1pPr marL="342627" indent="-342627" algn="l" defTabSz="91367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358" indent="-285522" algn="l" defTabSz="91367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088" indent="-228418" algn="l" defTabSz="91367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24" indent="-228418" algn="l" defTabSz="91367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760" indent="-228418" algn="l" defTabSz="91367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596" indent="-228418" algn="l" defTabSz="9136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431" indent="-228418" algn="l" defTabSz="9136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265" indent="-228418" algn="l" defTabSz="9136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102" indent="-228418" algn="l" defTabSz="9136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36" algn="l" defTabSz="9136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71" algn="l" defTabSz="9136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06" algn="l" defTabSz="9136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41" algn="l" defTabSz="9136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176" algn="l" defTabSz="9136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12" algn="l" defTabSz="9136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848" algn="l" defTabSz="9136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683" algn="l" defTabSz="9136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914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8" tIns="45680" rIns="91358" bIns="456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286005"/>
            <a:ext cx="8229600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8" tIns="45680" rIns="91358" bIns="45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6408420"/>
            <a:ext cx="9144000" cy="0"/>
          </a:xfrm>
          <a:prstGeom prst="line">
            <a:avLst/>
          </a:prstGeom>
          <a:ln w="19050">
            <a:solidFill>
              <a:srgbClr val="FF6B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  <a:ln w="19050">
            <a:solidFill>
              <a:srgbClr val="3165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 w="19050">
            <a:solidFill>
              <a:srgbClr val="B2B2B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629400"/>
            <a:ext cx="609600" cy="228600"/>
          </a:xfrm>
          <a:prstGeom prst="rect">
            <a:avLst/>
          </a:prstGeom>
        </p:spPr>
        <p:txBody>
          <a:bodyPr vert="horz" wrap="square" lIns="91358" tIns="45680" rIns="91358" bIns="4568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2A4B7E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581E1DF9-CCDE-435E-89D5-5A7B77A7AD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3" name="TextBox 7"/>
          <p:cNvSpPr txBox="1">
            <a:spLocks noChangeArrowheads="1"/>
          </p:cNvSpPr>
          <p:nvPr/>
        </p:nvSpPr>
        <p:spPr bwMode="auto">
          <a:xfrm>
            <a:off x="0" y="6590140"/>
            <a:ext cx="4572000" cy="23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8" tIns="45680" rIns="91358" bIns="4568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 eaLnBrk="1" hangingPunct="1">
              <a:defRPr/>
            </a:pPr>
            <a:r>
              <a:rPr lang="en-US" altLang="en-US" sz="900" dirty="0">
                <a:solidFill>
                  <a:srgbClr val="2A4B7E"/>
                </a:solidFill>
                <a:latin typeface="+mn-lt"/>
              </a:rPr>
              <a:t>© 2018 IMS Global Learning Consortium, Inc.  All Rights Reserved. </a:t>
            </a:r>
            <a:r>
              <a:rPr lang="en-US" sz="900" b="0" i="0" u="none" strike="noStrike" kern="1200" baseline="0" dirty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  <a:hlinkClick r:id="rId6"/>
              </a:rPr>
              <a:t>Trademark Information </a:t>
            </a:r>
            <a:endParaRPr lang="en-US" altLang="en-US" sz="9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2" name="Picture 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-609600"/>
            <a:ext cx="4343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6096034" y="6571665"/>
            <a:ext cx="2433514" cy="246140"/>
          </a:xfrm>
          <a:prstGeom prst="rect">
            <a:avLst/>
          </a:prstGeom>
          <a:noFill/>
        </p:spPr>
        <p:txBody>
          <a:bodyPr wrap="none" lIns="91358" tIns="45680" rIns="91358" bIns="45680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  <a:latin typeface="+mn-lt"/>
                <a:hlinkClick r:id="rId8"/>
              </a:rPr>
              <a:t>www.imsglobal.org</a:t>
            </a:r>
            <a:r>
              <a:rPr lang="en-US" sz="1000" dirty="0">
                <a:solidFill>
                  <a:schemeClr val="tx2"/>
                </a:solidFill>
                <a:latin typeface="+mn-lt"/>
              </a:rPr>
              <a:t>            @</a:t>
            </a:r>
            <a:r>
              <a:rPr lang="en-US" sz="1000" dirty="0" err="1">
                <a:solidFill>
                  <a:schemeClr val="tx2"/>
                </a:solidFill>
                <a:latin typeface="+mn-lt"/>
              </a:rPr>
              <a:t>learningimpact</a:t>
            </a:r>
            <a:endParaRPr lang="en-US" sz="10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3335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5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2A4B7E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A4B7E"/>
          </a:solidFill>
          <a:latin typeface="Calibri" pitchFamily="34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A4B7E"/>
          </a:solidFill>
          <a:latin typeface="Calibri" pitchFamily="34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A4B7E"/>
          </a:solidFill>
          <a:latin typeface="Calibri" pitchFamily="34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A4B7E"/>
          </a:solidFill>
          <a:latin typeface="Calibri" pitchFamily="34" charset="0"/>
          <a:ea typeface="MS PGothic" pitchFamily="34" charset="-128"/>
          <a:cs typeface="ＭＳ Ｐゴシック" charset="0"/>
        </a:defRPr>
      </a:lvl5pPr>
      <a:lvl6pPr marL="456787" algn="ctr" rtl="0" fontAlgn="base">
        <a:spcBef>
          <a:spcPct val="0"/>
        </a:spcBef>
        <a:spcAft>
          <a:spcPct val="0"/>
        </a:spcAft>
        <a:defRPr sz="4400">
          <a:solidFill>
            <a:srgbClr val="2A4B7E"/>
          </a:solidFill>
          <a:latin typeface="Calibri" pitchFamily="34" charset="0"/>
        </a:defRPr>
      </a:lvl6pPr>
      <a:lvl7pPr marL="913575" algn="ctr" rtl="0" fontAlgn="base">
        <a:spcBef>
          <a:spcPct val="0"/>
        </a:spcBef>
        <a:spcAft>
          <a:spcPct val="0"/>
        </a:spcAft>
        <a:defRPr sz="4400">
          <a:solidFill>
            <a:srgbClr val="2A4B7E"/>
          </a:solidFill>
          <a:latin typeface="Calibri" pitchFamily="34" charset="0"/>
        </a:defRPr>
      </a:lvl7pPr>
      <a:lvl8pPr marL="1370361" algn="ctr" rtl="0" fontAlgn="base">
        <a:spcBef>
          <a:spcPct val="0"/>
        </a:spcBef>
        <a:spcAft>
          <a:spcPct val="0"/>
        </a:spcAft>
        <a:defRPr sz="4400">
          <a:solidFill>
            <a:srgbClr val="2A4B7E"/>
          </a:solidFill>
          <a:latin typeface="Calibri" pitchFamily="34" charset="0"/>
        </a:defRPr>
      </a:lvl8pPr>
      <a:lvl9pPr marL="1827147" algn="ctr" rtl="0" fontAlgn="base">
        <a:spcBef>
          <a:spcPct val="0"/>
        </a:spcBef>
        <a:spcAft>
          <a:spcPct val="0"/>
        </a:spcAft>
        <a:defRPr sz="4400">
          <a:solidFill>
            <a:srgbClr val="2A4B7E"/>
          </a:solidFill>
          <a:latin typeface="Calibri" pitchFamily="34" charset="0"/>
        </a:defRPr>
      </a:lvl9pPr>
    </p:titleStyle>
    <p:bodyStyle>
      <a:lvl1pPr marL="342590" indent="-34259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279" indent="-28549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1967" indent="-22839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98754" indent="-22839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5541" indent="-22839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2328" indent="-228394" algn="l" defTabSz="91357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16" indent="-228394" algn="l" defTabSz="91357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01" indent="-228394" algn="l" defTabSz="91357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689" indent="-228394" algn="l" defTabSz="91357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87" algn="l" defTabSz="9135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75" algn="l" defTabSz="9135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61" algn="l" defTabSz="9135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47" algn="l" defTabSz="9135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34" algn="l" defTabSz="9135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20" algn="l" defTabSz="9135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07" algn="l" defTabSz="9135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95" algn="l" defTabSz="9135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alpha val="30000"/>
                </a:schemeClr>
              </a:gs>
              <a:gs pos="70000">
                <a:schemeClr val="accent1">
                  <a:alpha val="0"/>
                </a:schemeClr>
              </a:gs>
            </a:gsLst>
            <a:lin ang="16200000" scaled="1"/>
          </a:gradFill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sz="2800">
              <a:solidFill>
                <a:prstClr val="white"/>
              </a:solidFill>
            </a:endParaRPr>
          </a:p>
        </p:txBody>
      </p:sp>
      <p:sp useBgFill="1">
        <p:nvSpPr>
          <p:cNvPr id="9" name="フリーフォーム 8"/>
          <p:cNvSpPr>
            <a:spLocks/>
          </p:cNvSpPr>
          <p:nvPr/>
        </p:nvSpPr>
        <p:spPr bwMode="auto">
          <a:xfrm>
            <a:off x="0" y="0"/>
            <a:ext cx="9072563" cy="6858000"/>
          </a:xfrm>
          <a:custGeom>
            <a:avLst/>
            <a:gdLst/>
            <a:ahLst/>
            <a:cxnLst>
              <a:cxn ang="0">
                <a:pos x="1450" y="117"/>
              </a:cxn>
              <a:cxn ang="0">
                <a:pos x="1459" y="129"/>
              </a:cxn>
              <a:cxn ang="0">
                <a:pos x="1515" y="382"/>
              </a:cxn>
              <a:cxn ang="0">
                <a:pos x="1584" y="152"/>
              </a:cxn>
              <a:cxn ang="0">
                <a:pos x="1557" y="196"/>
              </a:cxn>
              <a:cxn ang="0">
                <a:pos x="1515" y="79"/>
              </a:cxn>
              <a:cxn ang="0">
                <a:pos x="1455" y="92"/>
              </a:cxn>
              <a:cxn ang="0">
                <a:pos x="13" y="380"/>
              </a:cxn>
              <a:cxn ang="0">
                <a:pos x="11" y="409"/>
              </a:cxn>
              <a:cxn ang="0">
                <a:pos x="31" y="336"/>
              </a:cxn>
              <a:cxn ang="0">
                <a:pos x="48" y="336"/>
              </a:cxn>
              <a:cxn ang="0">
                <a:pos x="38" y="403"/>
              </a:cxn>
              <a:cxn ang="0">
                <a:pos x="44" y="616"/>
              </a:cxn>
              <a:cxn ang="0">
                <a:pos x="29" y="591"/>
              </a:cxn>
              <a:cxn ang="0">
                <a:pos x="0" y="632"/>
              </a:cxn>
              <a:cxn ang="0">
                <a:pos x="1557" y="1083"/>
              </a:cxn>
              <a:cxn ang="0">
                <a:pos x="1551" y="1006"/>
              </a:cxn>
              <a:cxn ang="0">
                <a:pos x="1534" y="946"/>
              </a:cxn>
              <a:cxn ang="0">
                <a:pos x="1530" y="898"/>
              </a:cxn>
              <a:cxn ang="0">
                <a:pos x="1532" y="820"/>
              </a:cxn>
              <a:cxn ang="0">
                <a:pos x="1572" y="708"/>
              </a:cxn>
              <a:cxn ang="0">
                <a:pos x="1580" y="634"/>
              </a:cxn>
              <a:cxn ang="0">
                <a:pos x="1582" y="495"/>
              </a:cxn>
              <a:cxn ang="0">
                <a:pos x="1578" y="555"/>
              </a:cxn>
              <a:cxn ang="0">
                <a:pos x="1546" y="499"/>
              </a:cxn>
              <a:cxn ang="0">
                <a:pos x="1536" y="497"/>
              </a:cxn>
              <a:cxn ang="0">
                <a:pos x="1519" y="417"/>
              </a:cxn>
              <a:cxn ang="0">
                <a:pos x="1522" y="503"/>
              </a:cxn>
              <a:cxn ang="0">
                <a:pos x="1505" y="361"/>
              </a:cxn>
              <a:cxn ang="0">
                <a:pos x="1513" y="346"/>
              </a:cxn>
              <a:cxn ang="0">
                <a:pos x="1530" y="290"/>
              </a:cxn>
              <a:cxn ang="0">
                <a:pos x="1551" y="303"/>
              </a:cxn>
              <a:cxn ang="0">
                <a:pos x="1563" y="286"/>
              </a:cxn>
              <a:cxn ang="0">
                <a:pos x="1595" y="438"/>
              </a:cxn>
              <a:cxn ang="0">
                <a:pos x="1590" y="394"/>
              </a:cxn>
              <a:cxn ang="0">
                <a:pos x="1597" y="299"/>
              </a:cxn>
              <a:cxn ang="0">
                <a:pos x="34" y="647"/>
              </a:cxn>
              <a:cxn ang="0">
                <a:pos x="1459" y="129"/>
              </a:cxn>
              <a:cxn ang="0">
                <a:pos x="1555" y="689"/>
              </a:cxn>
              <a:cxn ang="0">
                <a:pos x="1496" y="918"/>
              </a:cxn>
              <a:cxn ang="0">
                <a:pos x="1425" y="100"/>
              </a:cxn>
              <a:cxn ang="0">
                <a:pos x="1436" y="111"/>
              </a:cxn>
              <a:cxn ang="0">
                <a:pos x="1436" y="96"/>
              </a:cxn>
              <a:cxn ang="0">
                <a:pos x="1459" y="129"/>
              </a:cxn>
              <a:cxn ang="0">
                <a:pos x="1459" y="129"/>
              </a:cxn>
              <a:cxn ang="0">
                <a:pos x="1536" y="954"/>
              </a:cxn>
              <a:cxn ang="0">
                <a:pos x="1536" y="991"/>
              </a:cxn>
              <a:cxn ang="0">
                <a:pos x="1530" y="1025"/>
              </a:cxn>
              <a:cxn ang="0">
                <a:pos x="1505" y="1041"/>
              </a:cxn>
              <a:cxn ang="0">
                <a:pos x="1515" y="925"/>
              </a:cxn>
              <a:cxn ang="0">
                <a:pos x="1490" y="970"/>
              </a:cxn>
              <a:cxn ang="0">
                <a:pos x="1546" y="442"/>
              </a:cxn>
              <a:cxn ang="0">
                <a:pos x="1613" y="943"/>
              </a:cxn>
              <a:cxn ang="0">
                <a:pos x="1413" y="13"/>
              </a:cxn>
              <a:cxn ang="0">
                <a:pos x="1457" y="88"/>
              </a:cxn>
              <a:cxn ang="0">
                <a:pos x="1442" y="73"/>
              </a:cxn>
              <a:cxn ang="0">
                <a:pos x="42" y="459"/>
              </a:cxn>
              <a:cxn ang="0">
                <a:pos x="1570" y="818"/>
              </a:cxn>
              <a:cxn ang="0">
                <a:pos x="1592" y="943"/>
              </a:cxn>
              <a:cxn ang="0">
                <a:pos x="1563" y="791"/>
              </a:cxn>
              <a:cxn ang="0">
                <a:pos x="1459" y="129"/>
              </a:cxn>
              <a:cxn ang="0">
                <a:pos x="1565" y="1137"/>
              </a:cxn>
            </a:cxnLst>
            <a:rect l="0" t="0" r="0" b="0"/>
            <a:pathLst>
              <a:path w="1624" h="1148">
                <a:moveTo>
                  <a:pt x="1459" y="129"/>
                </a:moveTo>
                <a:lnTo>
                  <a:pt x="1457" y="127"/>
                </a:lnTo>
                <a:lnTo>
                  <a:pt x="1457" y="129"/>
                </a:lnTo>
                <a:lnTo>
                  <a:pt x="1459" y="129"/>
                </a:lnTo>
                <a:lnTo>
                  <a:pt x="1448" y="100"/>
                </a:lnTo>
                <a:lnTo>
                  <a:pt x="1446" y="98"/>
                </a:lnTo>
                <a:lnTo>
                  <a:pt x="1448" y="98"/>
                </a:lnTo>
                <a:lnTo>
                  <a:pt x="1446" y="98"/>
                </a:lnTo>
                <a:lnTo>
                  <a:pt x="1448" y="100"/>
                </a:lnTo>
                <a:lnTo>
                  <a:pt x="1459" y="129"/>
                </a:lnTo>
                <a:lnTo>
                  <a:pt x="1438" y="107"/>
                </a:lnTo>
                <a:lnTo>
                  <a:pt x="1436" y="106"/>
                </a:lnTo>
                <a:lnTo>
                  <a:pt x="1436" y="107"/>
                </a:lnTo>
                <a:lnTo>
                  <a:pt x="1438" y="107"/>
                </a:lnTo>
                <a:lnTo>
                  <a:pt x="1440" y="107"/>
                </a:lnTo>
                <a:lnTo>
                  <a:pt x="1438" y="106"/>
                </a:lnTo>
                <a:lnTo>
                  <a:pt x="1438" y="107"/>
                </a:lnTo>
                <a:lnTo>
                  <a:pt x="1459" y="129"/>
                </a:lnTo>
                <a:lnTo>
                  <a:pt x="1451" y="115"/>
                </a:lnTo>
                <a:lnTo>
                  <a:pt x="1450" y="115"/>
                </a:lnTo>
                <a:lnTo>
                  <a:pt x="1450" y="111"/>
                </a:lnTo>
                <a:lnTo>
                  <a:pt x="1448" y="115"/>
                </a:lnTo>
                <a:lnTo>
                  <a:pt x="1444" y="109"/>
                </a:lnTo>
                <a:lnTo>
                  <a:pt x="1446" y="111"/>
                </a:lnTo>
                <a:lnTo>
                  <a:pt x="1444" y="117"/>
                </a:lnTo>
                <a:lnTo>
                  <a:pt x="1446" y="117"/>
                </a:lnTo>
                <a:lnTo>
                  <a:pt x="1446" y="115"/>
                </a:lnTo>
                <a:lnTo>
                  <a:pt x="1448" y="115"/>
                </a:lnTo>
                <a:lnTo>
                  <a:pt x="1448" y="117"/>
                </a:lnTo>
                <a:lnTo>
                  <a:pt x="1450" y="117"/>
                </a:lnTo>
                <a:lnTo>
                  <a:pt x="1450" y="115"/>
                </a:lnTo>
                <a:lnTo>
                  <a:pt x="1450" y="117"/>
                </a:lnTo>
                <a:lnTo>
                  <a:pt x="1451" y="117"/>
                </a:lnTo>
                <a:lnTo>
                  <a:pt x="1451" y="115"/>
                </a:lnTo>
                <a:lnTo>
                  <a:pt x="1459" y="129"/>
                </a:lnTo>
                <a:lnTo>
                  <a:pt x="1547" y="486"/>
                </a:lnTo>
                <a:lnTo>
                  <a:pt x="1547" y="461"/>
                </a:lnTo>
                <a:lnTo>
                  <a:pt x="1547" y="482"/>
                </a:lnTo>
                <a:lnTo>
                  <a:pt x="1547" y="486"/>
                </a:lnTo>
                <a:lnTo>
                  <a:pt x="1459" y="129"/>
                </a:lnTo>
                <a:lnTo>
                  <a:pt x="1534" y="388"/>
                </a:lnTo>
                <a:lnTo>
                  <a:pt x="1530" y="417"/>
                </a:lnTo>
                <a:lnTo>
                  <a:pt x="1530" y="422"/>
                </a:lnTo>
                <a:lnTo>
                  <a:pt x="1532" y="420"/>
                </a:lnTo>
                <a:lnTo>
                  <a:pt x="1534" y="388"/>
                </a:lnTo>
                <a:lnTo>
                  <a:pt x="1459" y="129"/>
                </a:lnTo>
                <a:lnTo>
                  <a:pt x="1536" y="415"/>
                </a:lnTo>
                <a:lnTo>
                  <a:pt x="1536" y="413"/>
                </a:lnTo>
                <a:lnTo>
                  <a:pt x="1536" y="409"/>
                </a:lnTo>
                <a:lnTo>
                  <a:pt x="1536" y="399"/>
                </a:lnTo>
                <a:lnTo>
                  <a:pt x="1536" y="397"/>
                </a:lnTo>
                <a:lnTo>
                  <a:pt x="1532" y="417"/>
                </a:lnTo>
                <a:lnTo>
                  <a:pt x="1532" y="420"/>
                </a:lnTo>
                <a:lnTo>
                  <a:pt x="1534" y="418"/>
                </a:lnTo>
                <a:lnTo>
                  <a:pt x="1534" y="424"/>
                </a:lnTo>
                <a:lnTo>
                  <a:pt x="1536" y="415"/>
                </a:lnTo>
                <a:lnTo>
                  <a:pt x="1459" y="129"/>
                </a:lnTo>
                <a:lnTo>
                  <a:pt x="1536" y="380"/>
                </a:lnTo>
                <a:lnTo>
                  <a:pt x="1534" y="378"/>
                </a:lnTo>
                <a:lnTo>
                  <a:pt x="1536" y="382"/>
                </a:lnTo>
                <a:lnTo>
                  <a:pt x="1536" y="390"/>
                </a:lnTo>
                <a:lnTo>
                  <a:pt x="1536" y="394"/>
                </a:lnTo>
                <a:lnTo>
                  <a:pt x="1536" y="380"/>
                </a:lnTo>
                <a:lnTo>
                  <a:pt x="1459" y="129"/>
                </a:lnTo>
                <a:lnTo>
                  <a:pt x="1546" y="401"/>
                </a:lnTo>
                <a:lnTo>
                  <a:pt x="1546" y="394"/>
                </a:lnTo>
                <a:lnTo>
                  <a:pt x="1544" y="388"/>
                </a:lnTo>
                <a:lnTo>
                  <a:pt x="1538" y="380"/>
                </a:lnTo>
                <a:lnTo>
                  <a:pt x="1538" y="386"/>
                </a:lnTo>
                <a:lnTo>
                  <a:pt x="1538" y="390"/>
                </a:lnTo>
                <a:lnTo>
                  <a:pt x="1538" y="388"/>
                </a:lnTo>
                <a:lnTo>
                  <a:pt x="1538" y="382"/>
                </a:lnTo>
                <a:lnTo>
                  <a:pt x="1540" y="397"/>
                </a:lnTo>
                <a:lnTo>
                  <a:pt x="1538" y="409"/>
                </a:lnTo>
                <a:lnTo>
                  <a:pt x="1538" y="411"/>
                </a:lnTo>
                <a:lnTo>
                  <a:pt x="1540" y="411"/>
                </a:lnTo>
                <a:lnTo>
                  <a:pt x="1540" y="409"/>
                </a:lnTo>
                <a:lnTo>
                  <a:pt x="1540" y="411"/>
                </a:lnTo>
                <a:lnTo>
                  <a:pt x="1540" y="422"/>
                </a:lnTo>
                <a:lnTo>
                  <a:pt x="1542" y="434"/>
                </a:lnTo>
                <a:lnTo>
                  <a:pt x="1542" y="436"/>
                </a:lnTo>
                <a:lnTo>
                  <a:pt x="1542" y="434"/>
                </a:lnTo>
                <a:lnTo>
                  <a:pt x="1542" y="430"/>
                </a:lnTo>
                <a:lnTo>
                  <a:pt x="1542" y="411"/>
                </a:lnTo>
                <a:lnTo>
                  <a:pt x="1542" y="409"/>
                </a:lnTo>
                <a:lnTo>
                  <a:pt x="1544" y="417"/>
                </a:lnTo>
                <a:lnTo>
                  <a:pt x="1546" y="401"/>
                </a:lnTo>
                <a:lnTo>
                  <a:pt x="1459" y="129"/>
                </a:lnTo>
                <a:lnTo>
                  <a:pt x="1515" y="374"/>
                </a:lnTo>
                <a:lnTo>
                  <a:pt x="1515" y="380"/>
                </a:lnTo>
                <a:lnTo>
                  <a:pt x="1517" y="370"/>
                </a:lnTo>
                <a:lnTo>
                  <a:pt x="1515" y="369"/>
                </a:lnTo>
                <a:lnTo>
                  <a:pt x="1515" y="365"/>
                </a:lnTo>
                <a:lnTo>
                  <a:pt x="1513" y="365"/>
                </a:lnTo>
                <a:lnTo>
                  <a:pt x="1515" y="372"/>
                </a:lnTo>
                <a:lnTo>
                  <a:pt x="1515" y="382"/>
                </a:lnTo>
                <a:lnTo>
                  <a:pt x="1515" y="380"/>
                </a:lnTo>
                <a:lnTo>
                  <a:pt x="1515" y="374"/>
                </a:lnTo>
                <a:lnTo>
                  <a:pt x="1459" y="129"/>
                </a:lnTo>
                <a:lnTo>
                  <a:pt x="1517" y="390"/>
                </a:lnTo>
                <a:lnTo>
                  <a:pt x="1519" y="395"/>
                </a:lnTo>
                <a:lnTo>
                  <a:pt x="1519" y="390"/>
                </a:lnTo>
                <a:lnTo>
                  <a:pt x="1519" y="388"/>
                </a:lnTo>
                <a:lnTo>
                  <a:pt x="1517" y="390"/>
                </a:lnTo>
                <a:lnTo>
                  <a:pt x="1459" y="129"/>
                </a:lnTo>
                <a:lnTo>
                  <a:pt x="1522" y="422"/>
                </a:lnTo>
                <a:lnTo>
                  <a:pt x="1522" y="430"/>
                </a:lnTo>
                <a:lnTo>
                  <a:pt x="1522" y="424"/>
                </a:lnTo>
                <a:lnTo>
                  <a:pt x="1522" y="422"/>
                </a:lnTo>
                <a:lnTo>
                  <a:pt x="1459" y="129"/>
                </a:lnTo>
                <a:lnTo>
                  <a:pt x="1528" y="440"/>
                </a:lnTo>
                <a:lnTo>
                  <a:pt x="1530" y="459"/>
                </a:lnTo>
                <a:lnTo>
                  <a:pt x="1530" y="457"/>
                </a:lnTo>
                <a:lnTo>
                  <a:pt x="1528" y="434"/>
                </a:lnTo>
                <a:lnTo>
                  <a:pt x="1528" y="440"/>
                </a:lnTo>
                <a:lnTo>
                  <a:pt x="1459" y="129"/>
                </a:lnTo>
                <a:lnTo>
                  <a:pt x="1624" y="242"/>
                </a:lnTo>
                <a:lnTo>
                  <a:pt x="1624" y="226"/>
                </a:lnTo>
                <a:lnTo>
                  <a:pt x="1620" y="221"/>
                </a:lnTo>
                <a:lnTo>
                  <a:pt x="1617" y="211"/>
                </a:lnTo>
                <a:lnTo>
                  <a:pt x="1611" y="188"/>
                </a:lnTo>
                <a:lnTo>
                  <a:pt x="1607" y="178"/>
                </a:lnTo>
                <a:lnTo>
                  <a:pt x="1603" y="175"/>
                </a:lnTo>
                <a:lnTo>
                  <a:pt x="1592" y="169"/>
                </a:lnTo>
                <a:lnTo>
                  <a:pt x="1588" y="167"/>
                </a:lnTo>
                <a:lnTo>
                  <a:pt x="1584" y="163"/>
                </a:lnTo>
                <a:lnTo>
                  <a:pt x="1584" y="159"/>
                </a:lnTo>
                <a:lnTo>
                  <a:pt x="1584" y="152"/>
                </a:lnTo>
                <a:lnTo>
                  <a:pt x="1584" y="148"/>
                </a:lnTo>
                <a:lnTo>
                  <a:pt x="1582" y="146"/>
                </a:lnTo>
                <a:lnTo>
                  <a:pt x="1578" y="146"/>
                </a:lnTo>
                <a:lnTo>
                  <a:pt x="1572" y="152"/>
                </a:lnTo>
                <a:lnTo>
                  <a:pt x="1569" y="161"/>
                </a:lnTo>
                <a:lnTo>
                  <a:pt x="1569" y="169"/>
                </a:lnTo>
                <a:lnTo>
                  <a:pt x="1572" y="171"/>
                </a:lnTo>
                <a:lnTo>
                  <a:pt x="1576" y="173"/>
                </a:lnTo>
                <a:lnTo>
                  <a:pt x="1580" y="177"/>
                </a:lnTo>
                <a:lnTo>
                  <a:pt x="1582" y="182"/>
                </a:lnTo>
                <a:lnTo>
                  <a:pt x="1584" y="190"/>
                </a:lnTo>
                <a:lnTo>
                  <a:pt x="1584" y="200"/>
                </a:lnTo>
                <a:lnTo>
                  <a:pt x="1582" y="209"/>
                </a:lnTo>
                <a:lnTo>
                  <a:pt x="1580" y="217"/>
                </a:lnTo>
                <a:lnTo>
                  <a:pt x="1584" y="223"/>
                </a:lnTo>
                <a:lnTo>
                  <a:pt x="1588" y="230"/>
                </a:lnTo>
                <a:lnTo>
                  <a:pt x="1592" y="238"/>
                </a:lnTo>
                <a:lnTo>
                  <a:pt x="1592" y="244"/>
                </a:lnTo>
                <a:lnTo>
                  <a:pt x="1588" y="242"/>
                </a:lnTo>
                <a:lnTo>
                  <a:pt x="1584" y="240"/>
                </a:lnTo>
                <a:lnTo>
                  <a:pt x="1580" y="238"/>
                </a:lnTo>
                <a:lnTo>
                  <a:pt x="1576" y="238"/>
                </a:lnTo>
                <a:lnTo>
                  <a:pt x="1572" y="236"/>
                </a:lnTo>
                <a:lnTo>
                  <a:pt x="1569" y="232"/>
                </a:lnTo>
                <a:lnTo>
                  <a:pt x="1567" y="225"/>
                </a:lnTo>
                <a:lnTo>
                  <a:pt x="1565" y="217"/>
                </a:lnTo>
                <a:lnTo>
                  <a:pt x="1567" y="211"/>
                </a:lnTo>
                <a:lnTo>
                  <a:pt x="1569" y="205"/>
                </a:lnTo>
                <a:lnTo>
                  <a:pt x="1569" y="202"/>
                </a:lnTo>
                <a:lnTo>
                  <a:pt x="1565" y="198"/>
                </a:lnTo>
                <a:lnTo>
                  <a:pt x="1561" y="196"/>
                </a:lnTo>
                <a:lnTo>
                  <a:pt x="1557" y="196"/>
                </a:lnTo>
                <a:lnTo>
                  <a:pt x="1549" y="200"/>
                </a:lnTo>
                <a:lnTo>
                  <a:pt x="1547" y="198"/>
                </a:lnTo>
                <a:lnTo>
                  <a:pt x="1547" y="196"/>
                </a:lnTo>
                <a:lnTo>
                  <a:pt x="1547" y="190"/>
                </a:lnTo>
                <a:lnTo>
                  <a:pt x="1544" y="184"/>
                </a:lnTo>
                <a:lnTo>
                  <a:pt x="1542" y="178"/>
                </a:lnTo>
                <a:lnTo>
                  <a:pt x="1542" y="177"/>
                </a:lnTo>
                <a:lnTo>
                  <a:pt x="1544" y="175"/>
                </a:lnTo>
                <a:lnTo>
                  <a:pt x="1546" y="173"/>
                </a:lnTo>
                <a:lnTo>
                  <a:pt x="1546" y="169"/>
                </a:lnTo>
                <a:lnTo>
                  <a:pt x="1546" y="167"/>
                </a:lnTo>
                <a:lnTo>
                  <a:pt x="1540" y="161"/>
                </a:lnTo>
                <a:lnTo>
                  <a:pt x="1536" y="157"/>
                </a:lnTo>
                <a:lnTo>
                  <a:pt x="1534" y="155"/>
                </a:lnTo>
                <a:lnTo>
                  <a:pt x="1534" y="152"/>
                </a:lnTo>
                <a:lnTo>
                  <a:pt x="1540" y="138"/>
                </a:lnTo>
                <a:lnTo>
                  <a:pt x="1540" y="134"/>
                </a:lnTo>
                <a:lnTo>
                  <a:pt x="1538" y="132"/>
                </a:lnTo>
                <a:lnTo>
                  <a:pt x="1530" y="129"/>
                </a:lnTo>
                <a:lnTo>
                  <a:pt x="1526" y="129"/>
                </a:lnTo>
                <a:lnTo>
                  <a:pt x="1526" y="123"/>
                </a:lnTo>
                <a:lnTo>
                  <a:pt x="1526" y="117"/>
                </a:lnTo>
                <a:lnTo>
                  <a:pt x="1530" y="109"/>
                </a:lnTo>
                <a:lnTo>
                  <a:pt x="1532" y="104"/>
                </a:lnTo>
                <a:lnTo>
                  <a:pt x="1530" y="100"/>
                </a:lnTo>
                <a:lnTo>
                  <a:pt x="1526" y="100"/>
                </a:lnTo>
                <a:lnTo>
                  <a:pt x="1522" y="102"/>
                </a:lnTo>
                <a:lnTo>
                  <a:pt x="1521" y="100"/>
                </a:lnTo>
                <a:lnTo>
                  <a:pt x="1519" y="98"/>
                </a:lnTo>
                <a:lnTo>
                  <a:pt x="1519" y="86"/>
                </a:lnTo>
                <a:lnTo>
                  <a:pt x="1517" y="81"/>
                </a:lnTo>
                <a:lnTo>
                  <a:pt x="1515" y="79"/>
                </a:lnTo>
                <a:lnTo>
                  <a:pt x="1501" y="71"/>
                </a:lnTo>
                <a:lnTo>
                  <a:pt x="1498" y="67"/>
                </a:lnTo>
                <a:lnTo>
                  <a:pt x="1498" y="65"/>
                </a:lnTo>
                <a:lnTo>
                  <a:pt x="1494" y="63"/>
                </a:lnTo>
                <a:lnTo>
                  <a:pt x="1492" y="63"/>
                </a:lnTo>
                <a:lnTo>
                  <a:pt x="1486" y="71"/>
                </a:lnTo>
                <a:lnTo>
                  <a:pt x="1482" y="73"/>
                </a:lnTo>
                <a:lnTo>
                  <a:pt x="1476" y="75"/>
                </a:lnTo>
                <a:lnTo>
                  <a:pt x="1474" y="71"/>
                </a:lnTo>
                <a:lnTo>
                  <a:pt x="1471" y="67"/>
                </a:lnTo>
                <a:lnTo>
                  <a:pt x="1469" y="65"/>
                </a:lnTo>
                <a:lnTo>
                  <a:pt x="1467" y="71"/>
                </a:lnTo>
                <a:lnTo>
                  <a:pt x="1469" y="75"/>
                </a:lnTo>
                <a:lnTo>
                  <a:pt x="1471" y="79"/>
                </a:lnTo>
                <a:lnTo>
                  <a:pt x="1473" y="81"/>
                </a:lnTo>
                <a:lnTo>
                  <a:pt x="1473" y="82"/>
                </a:lnTo>
                <a:lnTo>
                  <a:pt x="1474" y="82"/>
                </a:lnTo>
                <a:lnTo>
                  <a:pt x="1474" y="84"/>
                </a:lnTo>
                <a:lnTo>
                  <a:pt x="1474" y="90"/>
                </a:lnTo>
                <a:lnTo>
                  <a:pt x="1474" y="92"/>
                </a:lnTo>
                <a:lnTo>
                  <a:pt x="1476" y="96"/>
                </a:lnTo>
                <a:lnTo>
                  <a:pt x="1476" y="98"/>
                </a:lnTo>
                <a:lnTo>
                  <a:pt x="1482" y="106"/>
                </a:lnTo>
                <a:lnTo>
                  <a:pt x="1488" y="117"/>
                </a:lnTo>
                <a:lnTo>
                  <a:pt x="1490" y="123"/>
                </a:lnTo>
                <a:lnTo>
                  <a:pt x="1490" y="125"/>
                </a:lnTo>
                <a:lnTo>
                  <a:pt x="1488" y="130"/>
                </a:lnTo>
                <a:lnTo>
                  <a:pt x="1478" y="119"/>
                </a:lnTo>
                <a:lnTo>
                  <a:pt x="1473" y="109"/>
                </a:lnTo>
                <a:lnTo>
                  <a:pt x="1465" y="106"/>
                </a:lnTo>
                <a:lnTo>
                  <a:pt x="1461" y="100"/>
                </a:lnTo>
                <a:lnTo>
                  <a:pt x="1455" y="92"/>
                </a:lnTo>
                <a:lnTo>
                  <a:pt x="1446" y="77"/>
                </a:lnTo>
                <a:lnTo>
                  <a:pt x="1450" y="88"/>
                </a:lnTo>
                <a:lnTo>
                  <a:pt x="1451" y="92"/>
                </a:lnTo>
                <a:lnTo>
                  <a:pt x="1428" y="67"/>
                </a:lnTo>
                <a:lnTo>
                  <a:pt x="1430" y="67"/>
                </a:lnTo>
                <a:lnTo>
                  <a:pt x="1430" y="65"/>
                </a:lnTo>
                <a:lnTo>
                  <a:pt x="1430" y="63"/>
                </a:lnTo>
                <a:lnTo>
                  <a:pt x="1428" y="61"/>
                </a:lnTo>
                <a:lnTo>
                  <a:pt x="1428" y="63"/>
                </a:lnTo>
                <a:lnTo>
                  <a:pt x="1428" y="65"/>
                </a:lnTo>
                <a:lnTo>
                  <a:pt x="1409" y="42"/>
                </a:lnTo>
                <a:lnTo>
                  <a:pt x="1407" y="34"/>
                </a:lnTo>
                <a:lnTo>
                  <a:pt x="1407" y="38"/>
                </a:lnTo>
                <a:lnTo>
                  <a:pt x="1405" y="34"/>
                </a:lnTo>
                <a:lnTo>
                  <a:pt x="1405" y="33"/>
                </a:lnTo>
                <a:lnTo>
                  <a:pt x="1407" y="31"/>
                </a:lnTo>
                <a:lnTo>
                  <a:pt x="1405" y="31"/>
                </a:lnTo>
                <a:lnTo>
                  <a:pt x="1405" y="29"/>
                </a:lnTo>
                <a:lnTo>
                  <a:pt x="1405" y="31"/>
                </a:lnTo>
                <a:lnTo>
                  <a:pt x="1405" y="19"/>
                </a:lnTo>
                <a:lnTo>
                  <a:pt x="1407" y="15"/>
                </a:lnTo>
                <a:lnTo>
                  <a:pt x="1405" y="11"/>
                </a:lnTo>
                <a:lnTo>
                  <a:pt x="1402" y="0"/>
                </a:lnTo>
                <a:lnTo>
                  <a:pt x="0" y="0"/>
                </a:lnTo>
                <a:lnTo>
                  <a:pt x="0" y="328"/>
                </a:lnTo>
                <a:lnTo>
                  <a:pt x="4" y="336"/>
                </a:lnTo>
                <a:lnTo>
                  <a:pt x="6" y="353"/>
                </a:lnTo>
                <a:lnTo>
                  <a:pt x="8" y="357"/>
                </a:lnTo>
                <a:lnTo>
                  <a:pt x="10" y="359"/>
                </a:lnTo>
                <a:lnTo>
                  <a:pt x="15" y="357"/>
                </a:lnTo>
                <a:lnTo>
                  <a:pt x="15" y="372"/>
                </a:lnTo>
                <a:lnTo>
                  <a:pt x="13" y="380"/>
                </a:lnTo>
                <a:lnTo>
                  <a:pt x="10" y="370"/>
                </a:lnTo>
                <a:lnTo>
                  <a:pt x="8" y="372"/>
                </a:lnTo>
                <a:lnTo>
                  <a:pt x="6" y="378"/>
                </a:lnTo>
                <a:lnTo>
                  <a:pt x="6" y="386"/>
                </a:lnTo>
                <a:lnTo>
                  <a:pt x="8" y="392"/>
                </a:lnTo>
                <a:lnTo>
                  <a:pt x="8" y="394"/>
                </a:lnTo>
                <a:lnTo>
                  <a:pt x="6" y="394"/>
                </a:lnTo>
                <a:lnTo>
                  <a:pt x="4" y="394"/>
                </a:lnTo>
                <a:lnTo>
                  <a:pt x="2" y="395"/>
                </a:lnTo>
                <a:lnTo>
                  <a:pt x="0" y="395"/>
                </a:lnTo>
                <a:lnTo>
                  <a:pt x="0" y="397"/>
                </a:lnTo>
                <a:lnTo>
                  <a:pt x="2" y="397"/>
                </a:lnTo>
                <a:lnTo>
                  <a:pt x="0" y="401"/>
                </a:lnTo>
                <a:lnTo>
                  <a:pt x="0" y="417"/>
                </a:lnTo>
                <a:lnTo>
                  <a:pt x="4" y="420"/>
                </a:lnTo>
                <a:lnTo>
                  <a:pt x="8" y="426"/>
                </a:lnTo>
                <a:lnTo>
                  <a:pt x="11" y="434"/>
                </a:lnTo>
                <a:lnTo>
                  <a:pt x="11" y="432"/>
                </a:lnTo>
                <a:lnTo>
                  <a:pt x="13" y="434"/>
                </a:lnTo>
                <a:lnTo>
                  <a:pt x="15" y="440"/>
                </a:lnTo>
                <a:lnTo>
                  <a:pt x="15" y="438"/>
                </a:lnTo>
                <a:lnTo>
                  <a:pt x="15" y="434"/>
                </a:lnTo>
                <a:lnTo>
                  <a:pt x="19" y="436"/>
                </a:lnTo>
                <a:lnTo>
                  <a:pt x="21" y="436"/>
                </a:lnTo>
                <a:lnTo>
                  <a:pt x="21" y="434"/>
                </a:lnTo>
                <a:lnTo>
                  <a:pt x="21" y="430"/>
                </a:lnTo>
                <a:lnTo>
                  <a:pt x="19" y="424"/>
                </a:lnTo>
                <a:lnTo>
                  <a:pt x="15" y="420"/>
                </a:lnTo>
                <a:lnTo>
                  <a:pt x="10" y="417"/>
                </a:lnTo>
                <a:lnTo>
                  <a:pt x="8" y="411"/>
                </a:lnTo>
                <a:lnTo>
                  <a:pt x="10" y="409"/>
                </a:lnTo>
                <a:lnTo>
                  <a:pt x="11" y="409"/>
                </a:lnTo>
                <a:lnTo>
                  <a:pt x="15" y="405"/>
                </a:lnTo>
                <a:lnTo>
                  <a:pt x="11" y="409"/>
                </a:lnTo>
                <a:lnTo>
                  <a:pt x="15" y="401"/>
                </a:lnTo>
                <a:lnTo>
                  <a:pt x="17" y="399"/>
                </a:lnTo>
                <a:lnTo>
                  <a:pt x="17" y="401"/>
                </a:lnTo>
                <a:lnTo>
                  <a:pt x="17" y="399"/>
                </a:lnTo>
                <a:lnTo>
                  <a:pt x="27" y="394"/>
                </a:lnTo>
                <a:lnTo>
                  <a:pt x="27" y="392"/>
                </a:lnTo>
                <a:lnTo>
                  <a:pt x="17" y="397"/>
                </a:lnTo>
                <a:lnTo>
                  <a:pt x="17" y="394"/>
                </a:lnTo>
                <a:lnTo>
                  <a:pt x="17" y="386"/>
                </a:lnTo>
                <a:lnTo>
                  <a:pt x="21" y="374"/>
                </a:lnTo>
                <a:lnTo>
                  <a:pt x="23" y="372"/>
                </a:lnTo>
                <a:lnTo>
                  <a:pt x="23" y="369"/>
                </a:lnTo>
                <a:lnTo>
                  <a:pt x="23" y="370"/>
                </a:lnTo>
                <a:lnTo>
                  <a:pt x="29" y="386"/>
                </a:lnTo>
                <a:lnTo>
                  <a:pt x="29" y="394"/>
                </a:lnTo>
                <a:lnTo>
                  <a:pt x="31" y="394"/>
                </a:lnTo>
                <a:lnTo>
                  <a:pt x="31" y="395"/>
                </a:lnTo>
                <a:lnTo>
                  <a:pt x="31" y="397"/>
                </a:lnTo>
                <a:lnTo>
                  <a:pt x="33" y="401"/>
                </a:lnTo>
                <a:lnTo>
                  <a:pt x="33" y="399"/>
                </a:lnTo>
                <a:lnTo>
                  <a:pt x="29" y="380"/>
                </a:lnTo>
                <a:lnTo>
                  <a:pt x="29" y="382"/>
                </a:lnTo>
                <a:lnTo>
                  <a:pt x="23" y="367"/>
                </a:lnTo>
                <a:lnTo>
                  <a:pt x="23" y="361"/>
                </a:lnTo>
                <a:lnTo>
                  <a:pt x="27" y="367"/>
                </a:lnTo>
                <a:lnTo>
                  <a:pt x="27" y="365"/>
                </a:lnTo>
                <a:lnTo>
                  <a:pt x="29" y="367"/>
                </a:lnTo>
                <a:lnTo>
                  <a:pt x="31" y="367"/>
                </a:lnTo>
                <a:lnTo>
                  <a:pt x="31" y="361"/>
                </a:lnTo>
                <a:lnTo>
                  <a:pt x="31" y="336"/>
                </a:lnTo>
                <a:lnTo>
                  <a:pt x="29" y="326"/>
                </a:lnTo>
                <a:lnTo>
                  <a:pt x="27" y="311"/>
                </a:lnTo>
                <a:lnTo>
                  <a:pt x="23" y="305"/>
                </a:lnTo>
                <a:lnTo>
                  <a:pt x="21" y="303"/>
                </a:lnTo>
                <a:lnTo>
                  <a:pt x="15" y="299"/>
                </a:lnTo>
                <a:lnTo>
                  <a:pt x="15" y="298"/>
                </a:lnTo>
                <a:lnTo>
                  <a:pt x="17" y="296"/>
                </a:lnTo>
                <a:lnTo>
                  <a:pt x="21" y="298"/>
                </a:lnTo>
                <a:lnTo>
                  <a:pt x="27" y="305"/>
                </a:lnTo>
                <a:lnTo>
                  <a:pt x="33" y="322"/>
                </a:lnTo>
                <a:lnTo>
                  <a:pt x="33" y="330"/>
                </a:lnTo>
                <a:lnTo>
                  <a:pt x="33" y="317"/>
                </a:lnTo>
                <a:lnTo>
                  <a:pt x="31" y="313"/>
                </a:lnTo>
                <a:lnTo>
                  <a:pt x="33" y="315"/>
                </a:lnTo>
                <a:lnTo>
                  <a:pt x="33" y="319"/>
                </a:lnTo>
                <a:lnTo>
                  <a:pt x="34" y="319"/>
                </a:lnTo>
                <a:lnTo>
                  <a:pt x="38" y="317"/>
                </a:lnTo>
                <a:lnTo>
                  <a:pt x="40" y="319"/>
                </a:lnTo>
                <a:lnTo>
                  <a:pt x="38" y="334"/>
                </a:lnTo>
                <a:lnTo>
                  <a:pt x="38" y="355"/>
                </a:lnTo>
                <a:lnTo>
                  <a:pt x="40" y="363"/>
                </a:lnTo>
                <a:lnTo>
                  <a:pt x="42" y="367"/>
                </a:lnTo>
                <a:lnTo>
                  <a:pt x="44" y="365"/>
                </a:lnTo>
                <a:lnTo>
                  <a:pt x="46" y="363"/>
                </a:lnTo>
                <a:lnTo>
                  <a:pt x="46" y="361"/>
                </a:lnTo>
                <a:lnTo>
                  <a:pt x="44" y="357"/>
                </a:lnTo>
                <a:lnTo>
                  <a:pt x="42" y="357"/>
                </a:lnTo>
                <a:lnTo>
                  <a:pt x="40" y="355"/>
                </a:lnTo>
                <a:lnTo>
                  <a:pt x="42" y="351"/>
                </a:lnTo>
                <a:lnTo>
                  <a:pt x="44" y="340"/>
                </a:lnTo>
                <a:lnTo>
                  <a:pt x="46" y="338"/>
                </a:lnTo>
                <a:lnTo>
                  <a:pt x="48" y="336"/>
                </a:lnTo>
                <a:lnTo>
                  <a:pt x="50" y="340"/>
                </a:lnTo>
                <a:lnTo>
                  <a:pt x="50" y="351"/>
                </a:lnTo>
                <a:lnTo>
                  <a:pt x="50" y="370"/>
                </a:lnTo>
                <a:lnTo>
                  <a:pt x="52" y="384"/>
                </a:lnTo>
                <a:lnTo>
                  <a:pt x="56" y="394"/>
                </a:lnTo>
                <a:lnTo>
                  <a:pt x="54" y="384"/>
                </a:lnTo>
                <a:lnTo>
                  <a:pt x="52" y="380"/>
                </a:lnTo>
                <a:lnTo>
                  <a:pt x="58" y="388"/>
                </a:lnTo>
                <a:lnTo>
                  <a:pt x="61" y="395"/>
                </a:lnTo>
                <a:lnTo>
                  <a:pt x="63" y="405"/>
                </a:lnTo>
                <a:lnTo>
                  <a:pt x="65" y="426"/>
                </a:lnTo>
                <a:lnTo>
                  <a:pt x="65" y="438"/>
                </a:lnTo>
                <a:lnTo>
                  <a:pt x="65" y="430"/>
                </a:lnTo>
                <a:lnTo>
                  <a:pt x="63" y="417"/>
                </a:lnTo>
                <a:lnTo>
                  <a:pt x="61" y="409"/>
                </a:lnTo>
                <a:lnTo>
                  <a:pt x="54" y="395"/>
                </a:lnTo>
                <a:lnTo>
                  <a:pt x="50" y="376"/>
                </a:lnTo>
                <a:lnTo>
                  <a:pt x="48" y="372"/>
                </a:lnTo>
                <a:lnTo>
                  <a:pt x="48" y="376"/>
                </a:lnTo>
                <a:lnTo>
                  <a:pt x="48" y="388"/>
                </a:lnTo>
                <a:lnTo>
                  <a:pt x="46" y="397"/>
                </a:lnTo>
                <a:lnTo>
                  <a:pt x="44" y="403"/>
                </a:lnTo>
                <a:lnTo>
                  <a:pt x="42" y="395"/>
                </a:lnTo>
                <a:lnTo>
                  <a:pt x="40" y="392"/>
                </a:lnTo>
                <a:lnTo>
                  <a:pt x="36" y="390"/>
                </a:lnTo>
                <a:lnTo>
                  <a:pt x="34" y="390"/>
                </a:lnTo>
                <a:lnTo>
                  <a:pt x="34" y="394"/>
                </a:lnTo>
                <a:lnTo>
                  <a:pt x="36" y="394"/>
                </a:lnTo>
                <a:lnTo>
                  <a:pt x="36" y="399"/>
                </a:lnTo>
                <a:lnTo>
                  <a:pt x="38" y="395"/>
                </a:lnTo>
                <a:lnTo>
                  <a:pt x="38" y="397"/>
                </a:lnTo>
                <a:lnTo>
                  <a:pt x="38" y="403"/>
                </a:lnTo>
                <a:lnTo>
                  <a:pt x="40" y="415"/>
                </a:lnTo>
                <a:lnTo>
                  <a:pt x="38" y="424"/>
                </a:lnTo>
                <a:lnTo>
                  <a:pt x="34" y="403"/>
                </a:lnTo>
                <a:lnTo>
                  <a:pt x="34" y="411"/>
                </a:lnTo>
                <a:lnTo>
                  <a:pt x="38" y="428"/>
                </a:lnTo>
                <a:lnTo>
                  <a:pt x="34" y="455"/>
                </a:lnTo>
                <a:lnTo>
                  <a:pt x="34" y="459"/>
                </a:lnTo>
                <a:lnTo>
                  <a:pt x="34" y="457"/>
                </a:lnTo>
                <a:lnTo>
                  <a:pt x="33" y="451"/>
                </a:lnTo>
                <a:lnTo>
                  <a:pt x="29" y="480"/>
                </a:lnTo>
                <a:lnTo>
                  <a:pt x="31" y="468"/>
                </a:lnTo>
                <a:lnTo>
                  <a:pt x="33" y="465"/>
                </a:lnTo>
                <a:lnTo>
                  <a:pt x="33" y="466"/>
                </a:lnTo>
                <a:lnTo>
                  <a:pt x="34" y="463"/>
                </a:lnTo>
                <a:lnTo>
                  <a:pt x="34" y="488"/>
                </a:lnTo>
                <a:lnTo>
                  <a:pt x="36" y="463"/>
                </a:lnTo>
                <a:lnTo>
                  <a:pt x="36" y="451"/>
                </a:lnTo>
                <a:lnTo>
                  <a:pt x="38" y="449"/>
                </a:lnTo>
                <a:lnTo>
                  <a:pt x="40" y="449"/>
                </a:lnTo>
                <a:lnTo>
                  <a:pt x="42" y="453"/>
                </a:lnTo>
                <a:lnTo>
                  <a:pt x="42" y="457"/>
                </a:lnTo>
                <a:lnTo>
                  <a:pt x="42" y="459"/>
                </a:lnTo>
                <a:lnTo>
                  <a:pt x="46" y="514"/>
                </a:lnTo>
                <a:lnTo>
                  <a:pt x="44" y="549"/>
                </a:lnTo>
                <a:lnTo>
                  <a:pt x="42" y="538"/>
                </a:lnTo>
                <a:lnTo>
                  <a:pt x="42" y="547"/>
                </a:lnTo>
                <a:lnTo>
                  <a:pt x="42" y="553"/>
                </a:lnTo>
                <a:lnTo>
                  <a:pt x="42" y="547"/>
                </a:lnTo>
                <a:lnTo>
                  <a:pt x="38" y="507"/>
                </a:lnTo>
                <a:lnTo>
                  <a:pt x="36" y="478"/>
                </a:lnTo>
                <a:lnTo>
                  <a:pt x="36" y="513"/>
                </a:lnTo>
                <a:lnTo>
                  <a:pt x="44" y="616"/>
                </a:lnTo>
                <a:lnTo>
                  <a:pt x="44" y="637"/>
                </a:lnTo>
                <a:lnTo>
                  <a:pt x="44" y="634"/>
                </a:lnTo>
                <a:lnTo>
                  <a:pt x="40" y="616"/>
                </a:lnTo>
                <a:lnTo>
                  <a:pt x="42" y="628"/>
                </a:lnTo>
                <a:lnTo>
                  <a:pt x="42" y="632"/>
                </a:lnTo>
                <a:lnTo>
                  <a:pt x="40" y="620"/>
                </a:lnTo>
                <a:lnTo>
                  <a:pt x="36" y="597"/>
                </a:lnTo>
                <a:lnTo>
                  <a:pt x="36" y="586"/>
                </a:lnTo>
                <a:lnTo>
                  <a:pt x="36" y="589"/>
                </a:lnTo>
                <a:lnTo>
                  <a:pt x="34" y="576"/>
                </a:lnTo>
                <a:lnTo>
                  <a:pt x="33" y="570"/>
                </a:lnTo>
                <a:lnTo>
                  <a:pt x="34" y="582"/>
                </a:lnTo>
                <a:lnTo>
                  <a:pt x="36" y="599"/>
                </a:lnTo>
                <a:lnTo>
                  <a:pt x="38" y="618"/>
                </a:lnTo>
                <a:lnTo>
                  <a:pt x="42" y="637"/>
                </a:lnTo>
                <a:lnTo>
                  <a:pt x="40" y="637"/>
                </a:lnTo>
                <a:lnTo>
                  <a:pt x="40" y="632"/>
                </a:lnTo>
                <a:lnTo>
                  <a:pt x="40" y="637"/>
                </a:lnTo>
                <a:lnTo>
                  <a:pt x="38" y="635"/>
                </a:lnTo>
                <a:lnTo>
                  <a:pt x="38" y="632"/>
                </a:lnTo>
                <a:lnTo>
                  <a:pt x="36" y="616"/>
                </a:lnTo>
                <a:lnTo>
                  <a:pt x="34" y="599"/>
                </a:lnTo>
                <a:lnTo>
                  <a:pt x="36" y="605"/>
                </a:lnTo>
                <a:lnTo>
                  <a:pt x="36" y="610"/>
                </a:lnTo>
                <a:lnTo>
                  <a:pt x="34" y="605"/>
                </a:lnTo>
                <a:lnTo>
                  <a:pt x="36" y="620"/>
                </a:lnTo>
                <a:lnTo>
                  <a:pt x="38" y="635"/>
                </a:lnTo>
                <a:lnTo>
                  <a:pt x="34" y="634"/>
                </a:lnTo>
                <a:lnTo>
                  <a:pt x="33" y="620"/>
                </a:lnTo>
                <a:lnTo>
                  <a:pt x="29" y="589"/>
                </a:lnTo>
                <a:lnTo>
                  <a:pt x="33" y="624"/>
                </a:lnTo>
                <a:lnTo>
                  <a:pt x="29" y="591"/>
                </a:lnTo>
                <a:lnTo>
                  <a:pt x="31" y="610"/>
                </a:lnTo>
                <a:lnTo>
                  <a:pt x="29" y="605"/>
                </a:lnTo>
                <a:lnTo>
                  <a:pt x="31" y="616"/>
                </a:lnTo>
                <a:lnTo>
                  <a:pt x="33" y="634"/>
                </a:lnTo>
                <a:lnTo>
                  <a:pt x="31" y="634"/>
                </a:lnTo>
                <a:lnTo>
                  <a:pt x="29" y="635"/>
                </a:lnTo>
                <a:lnTo>
                  <a:pt x="29" y="637"/>
                </a:lnTo>
                <a:lnTo>
                  <a:pt x="33" y="643"/>
                </a:lnTo>
                <a:lnTo>
                  <a:pt x="34" y="651"/>
                </a:lnTo>
                <a:lnTo>
                  <a:pt x="33" y="655"/>
                </a:lnTo>
                <a:lnTo>
                  <a:pt x="29" y="655"/>
                </a:lnTo>
                <a:lnTo>
                  <a:pt x="21" y="647"/>
                </a:lnTo>
                <a:lnTo>
                  <a:pt x="15" y="643"/>
                </a:lnTo>
                <a:lnTo>
                  <a:pt x="13" y="645"/>
                </a:lnTo>
                <a:lnTo>
                  <a:pt x="8" y="618"/>
                </a:lnTo>
                <a:lnTo>
                  <a:pt x="10" y="618"/>
                </a:lnTo>
                <a:lnTo>
                  <a:pt x="13" y="614"/>
                </a:lnTo>
                <a:lnTo>
                  <a:pt x="17" y="610"/>
                </a:lnTo>
                <a:lnTo>
                  <a:pt x="13" y="601"/>
                </a:lnTo>
                <a:lnTo>
                  <a:pt x="10" y="607"/>
                </a:lnTo>
                <a:lnTo>
                  <a:pt x="8" y="616"/>
                </a:lnTo>
                <a:lnTo>
                  <a:pt x="0" y="582"/>
                </a:lnTo>
                <a:lnTo>
                  <a:pt x="0" y="584"/>
                </a:lnTo>
                <a:lnTo>
                  <a:pt x="8" y="626"/>
                </a:lnTo>
                <a:lnTo>
                  <a:pt x="10" y="630"/>
                </a:lnTo>
                <a:lnTo>
                  <a:pt x="8" y="632"/>
                </a:lnTo>
                <a:lnTo>
                  <a:pt x="2" y="605"/>
                </a:lnTo>
                <a:lnTo>
                  <a:pt x="6" y="626"/>
                </a:lnTo>
                <a:lnTo>
                  <a:pt x="6" y="637"/>
                </a:lnTo>
                <a:lnTo>
                  <a:pt x="6" y="635"/>
                </a:lnTo>
                <a:lnTo>
                  <a:pt x="4" y="634"/>
                </a:lnTo>
                <a:lnTo>
                  <a:pt x="0" y="632"/>
                </a:lnTo>
                <a:lnTo>
                  <a:pt x="0" y="635"/>
                </a:lnTo>
                <a:lnTo>
                  <a:pt x="4" y="641"/>
                </a:lnTo>
                <a:lnTo>
                  <a:pt x="4" y="643"/>
                </a:lnTo>
                <a:lnTo>
                  <a:pt x="2" y="649"/>
                </a:lnTo>
                <a:lnTo>
                  <a:pt x="0" y="649"/>
                </a:lnTo>
                <a:lnTo>
                  <a:pt x="0" y="653"/>
                </a:lnTo>
                <a:lnTo>
                  <a:pt x="0" y="655"/>
                </a:lnTo>
                <a:lnTo>
                  <a:pt x="0" y="1148"/>
                </a:lnTo>
                <a:lnTo>
                  <a:pt x="1542" y="1148"/>
                </a:lnTo>
                <a:lnTo>
                  <a:pt x="1532" y="1135"/>
                </a:lnTo>
                <a:lnTo>
                  <a:pt x="1530" y="1131"/>
                </a:lnTo>
                <a:lnTo>
                  <a:pt x="1530" y="1123"/>
                </a:lnTo>
                <a:lnTo>
                  <a:pt x="1532" y="1117"/>
                </a:lnTo>
                <a:lnTo>
                  <a:pt x="1536" y="1117"/>
                </a:lnTo>
                <a:lnTo>
                  <a:pt x="1542" y="1121"/>
                </a:lnTo>
                <a:lnTo>
                  <a:pt x="1549" y="1129"/>
                </a:lnTo>
                <a:lnTo>
                  <a:pt x="1553" y="1135"/>
                </a:lnTo>
                <a:lnTo>
                  <a:pt x="1555" y="1138"/>
                </a:lnTo>
                <a:lnTo>
                  <a:pt x="1555" y="1148"/>
                </a:lnTo>
                <a:lnTo>
                  <a:pt x="1570" y="1148"/>
                </a:lnTo>
                <a:lnTo>
                  <a:pt x="1565" y="1138"/>
                </a:lnTo>
                <a:lnTo>
                  <a:pt x="1561" y="1123"/>
                </a:lnTo>
                <a:lnTo>
                  <a:pt x="1563" y="1119"/>
                </a:lnTo>
                <a:lnTo>
                  <a:pt x="1565" y="1115"/>
                </a:lnTo>
                <a:lnTo>
                  <a:pt x="1563" y="1114"/>
                </a:lnTo>
                <a:lnTo>
                  <a:pt x="1561" y="1115"/>
                </a:lnTo>
                <a:lnTo>
                  <a:pt x="1561" y="1112"/>
                </a:lnTo>
                <a:lnTo>
                  <a:pt x="1561" y="1104"/>
                </a:lnTo>
                <a:lnTo>
                  <a:pt x="1565" y="1104"/>
                </a:lnTo>
                <a:lnTo>
                  <a:pt x="1563" y="1098"/>
                </a:lnTo>
                <a:lnTo>
                  <a:pt x="1561" y="1094"/>
                </a:lnTo>
                <a:lnTo>
                  <a:pt x="1557" y="1083"/>
                </a:lnTo>
                <a:lnTo>
                  <a:pt x="1561" y="1079"/>
                </a:lnTo>
                <a:lnTo>
                  <a:pt x="1557" y="1079"/>
                </a:lnTo>
                <a:lnTo>
                  <a:pt x="1557" y="1077"/>
                </a:lnTo>
                <a:lnTo>
                  <a:pt x="1559" y="1077"/>
                </a:lnTo>
                <a:lnTo>
                  <a:pt x="1561" y="1075"/>
                </a:lnTo>
                <a:lnTo>
                  <a:pt x="1561" y="1073"/>
                </a:lnTo>
                <a:lnTo>
                  <a:pt x="1561" y="1075"/>
                </a:lnTo>
                <a:lnTo>
                  <a:pt x="1561" y="1073"/>
                </a:lnTo>
                <a:lnTo>
                  <a:pt x="1559" y="1073"/>
                </a:lnTo>
                <a:lnTo>
                  <a:pt x="1557" y="1073"/>
                </a:lnTo>
                <a:lnTo>
                  <a:pt x="1557" y="1071"/>
                </a:lnTo>
                <a:lnTo>
                  <a:pt x="1555" y="1075"/>
                </a:lnTo>
                <a:lnTo>
                  <a:pt x="1553" y="1077"/>
                </a:lnTo>
                <a:lnTo>
                  <a:pt x="1551" y="1079"/>
                </a:lnTo>
                <a:lnTo>
                  <a:pt x="1553" y="1069"/>
                </a:lnTo>
                <a:lnTo>
                  <a:pt x="1555" y="1066"/>
                </a:lnTo>
                <a:lnTo>
                  <a:pt x="1559" y="1062"/>
                </a:lnTo>
                <a:lnTo>
                  <a:pt x="1557" y="1056"/>
                </a:lnTo>
                <a:lnTo>
                  <a:pt x="1555" y="1048"/>
                </a:lnTo>
                <a:lnTo>
                  <a:pt x="1555" y="1033"/>
                </a:lnTo>
                <a:lnTo>
                  <a:pt x="1553" y="1037"/>
                </a:lnTo>
                <a:lnTo>
                  <a:pt x="1555" y="1031"/>
                </a:lnTo>
                <a:lnTo>
                  <a:pt x="1563" y="1025"/>
                </a:lnTo>
                <a:lnTo>
                  <a:pt x="1565" y="1021"/>
                </a:lnTo>
                <a:lnTo>
                  <a:pt x="1565" y="1019"/>
                </a:lnTo>
                <a:lnTo>
                  <a:pt x="1555" y="1018"/>
                </a:lnTo>
                <a:lnTo>
                  <a:pt x="1557" y="1016"/>
                </a:lnTo>
                <a:lnTo>
                  <a:pt x="1557" y="1014"/>
                </a:lnTo>
                <a:lnTo>
                  <a:pt x="1555" y="1012"/>
                </a:lnTo>
                <a:lnTo>
                  <a:pt x="1553" y="1008"/>
                </a:lnTo>
                <a:lnTo>
                  <a:pt x="1553" y="1004"/>
                </a:lnTo>
                <a:lnTo>
                  <a:pt x="1551" y="1006"/>
                </a:lnTo>
                <a:lnTo>
                  <a:pt x="1551" y="1010"/>
                </a:lnTo>
                <a:lnTo>
                  <a:pt x="1549" y="1016"/>
                </a:lnTo>
                <a:lnTo>
                  <a:pt x="1547" y="1002"/>
                </a:lnTo>
                <a:lnTo>
                  <a:pt x="1555" y="977"/>
                </a:lnTo>
                <a:lnTo>
                  <a:pt x="1559" y="962"/>
                </a:lnTo>
                <a:lnTo>
                  <a:pt x="1582" y="960"/>
                </a:lnTo>
                <a:lnTo>
                  <a:pt x="1624" y="956"/>
                </a:lnTo>
                <a:lnTo>
                  <a:pt x="1624" y="954"/>
                </a:lnTo>
                <a:lnTo>
                  <a:pt x="1622" y="954"/>
                </a:lnTo>
                <a:lnTo>
                  <a:pt x="1617" y="954"/>
                </a:lnTo>
                <a:lnTo>
                  <a:pt x="1609" y="956"/>
                </a:lnTo>
                <a:lnTo>
                  <a:pt x="1594" y="958"/>
                </a:lnTo>
                <a:lnTo>
                  <a:pt x="1592" y="958"/>
                </a:lnTo>
                <a:lnTo>
                  <a:pt x="1590" y="956"/>
                </a:lnTo>
                <a:lnTo>
                  <a:pt x="1588" y="956"/>
                </a:lnTo>
                <a:lnTo>
                  <a:pt x="1574" y="958"/>
                </a:lnTo>
                <a:lnTo>
                  <a:pt x="1563" y="960"/>
                </a:lnTo>
                <a:lnTo>
                  <a:pt x="1559" y="958"/>
                </a:lnTo>
                <a:lnTo>
                  <a:pt x="1561" y="935"/>
                </a:lnTo>
                <a:lnTo>
                  <a:pt x="1561" y="925"/>
                </a:lnTo>
                <a:lnTo>
                  <a:pt x="1563" y="916"/>
                </a:lnTo>
                <a:lnTo>
                  <a:pt x="1565" y="904"/>
                </a:lnTo>
                <a:lnTo>
                  <a:pt x="1561" y="898"/>
                </a:lnTo>
                <a:lnTo>
                  <a:pt x="1561" y="900"/>
                </a:lnTo>
                <a:lnTo>
                  <a:pt x="1559" y="906"/>
                </a:lnTo>
                <a:lnTo>
                  <a:pt x="1557" y="929"/>
                </a:lnTo>
                <a:lnTo>
                  <a:pt x="1557" y="950"/>
                </a:lnTo>
                <a:lnTo>
                  <a:pt x="1542" y="946"/>
                </a:lnTo>
                <a:lnTo>
                  <a:pt x="1536" y="946"/>
                </a:lnTo>
                <a:lnTo>
                  <a:pt x="1538" y="946"/>
                </a:lnTo>
                <a:lnTo>
                  <a:pt x="1536" y="946"/>
                </a:lnTo>
                <a:lnTo>
                  <a:pt x="1534" y="946"/>
                </a:lnTo>
                <a:lnTo>
                  <a:pt x="1536" y="941"/>
                </a:lnTo>
                <a:lnTo>
                  <a:pt x="1536" y="939"/>
                </a:lnTo>
                <a:lnTo>
                  <a:pt x="1536" y="937"/>
                </a:lnTo>
                <a:lnTo>
                  <a:pt x="1534" y="937"/>
                </a:lnTo>
                <a:lnTo>
                  <a:pt x="1532" y="939"/>
                </a:lnTo>
                <a:lnTo>
                  <a:pt x="1532" y="937"/>
                </a:lnTo>
                <a:lnTo>
                  <a:pt x="1536" y="935"/>
                </a:lnTo>
                <a:lnTo>
                  <a:pt x="1536" y="933"/>
                </a:lnTo>
                <a:lnTo>
                  <a:pt x="1536" y="931"/>
                </a:lnTo>
                <a:lnTo>
                  <a:pt x="1540" y="929"/>
                </a:lnTo>
                <a:lnTo>
                  <a:pt x="1536" y="927"/>
                </a:lnTo>
                <a:lnTo>
                  <a:pt x="1540" y="925"/>
                </a:lnTo>
                <a:lnTo>
                  <a:pt x="1536" y="923"/>
                </a:lnTo>
                <a:lnTo>
                  <a:pt x="1538" y="922"/>
                </a:lnTo>
                <a:lnTo>
                  <a:pt x="1538" y="920"/>
                </a:lnTo>
                <a:lnTo>
                  <a:pt x="1538" y="916"/>
                </a:lnTo>
                <a:lnTo>
                  <a:pt x="1538" y="918"/>
                </a:lnTo>
                <a:lnTo>
                  <a:pt x="1538" y="916"/>
                </a:lnTo>
                <a:lnTo>
                  <a:pt x="1540" y="914"/>
                </a:lnTo>
                <a:lnTo>
                  <a:pt x="1540" y="910"/>
                </a:lnTo>
                <a:lnTo>
                  <a:pt x="1538" y="908"/>
                </a:lnTo>
                <a:lnTo>
                  <a:pt x="1536" y="910"/>
                </a:lnTo>
                <a:lnTo>
                  <a:pt x="1538" y="910"/>
                </a:lnTo>
                <a:lnTo>
                  <a:pt x="1536" y="914"/>
                </a:lnTo>
                <a:lnTo>
                  <a:pt x="1534" y="914"/>
                </a:lnTo>
                <a:lnTo>
                  <a:pt x="1530" y="914"/>
                </a:lnTo>
                <a:lnTo>
                  <a:pt x="1532" y="912"/>
                </a:lnTo>
                <a:lnTo>
                  <a:pt x="1530" y="912"/>
                </a:lnTo>
                <a:lnTo>
                  <a:pt x="1530" y="906"/>
                </a:lnTo>
                <a:lnTo>
                  <a:pt x="1530" y="902"/>
                </a:lnTo>
                <a:lnTo>
                  <a:pt x="1532" y="898"/>
                </a:lnTo>
                <a:lnTo>
                  <a:pt x="1530" y="898"/>
                </a:lnTo>
                <a:lnTo>
                  <a:pt x="1534" y="895"/>
                </a:lnTo>
                <a:lnTo>
                  <a:pt x="1534" y="891"/>
                </a:lnTo>
                <a:lnTo>
                  <a:pt x="1528" y="897"/>
                </a:lnTo>
                <a:lnTo>
                  <a:pt x="1530" y="891"/>
                </a:lnTo>
                <a:lnTo>
                  <a:pt x="1532" y="883"/>
                </a:lnTo>
                <a:lnTo>
                  <a:pt x="1530" y="883"/>
                </a:lnTo>
                <a:lnTo>
                  <a:pt x="1530" y="881"/>
                </a:lnTo>
                <a:lnTo>
                  <a:pt x="1530" y="879"/>
                </a:lnTo>
                <a:lnTo>
                  <a:pt x="1532" y="874"/>
                </a:lnTo>
                <a:lnTo>
                  <a:pt x="1536" y="864"/>
                </a:lnTo>
                <a:lnTo>
                  <a:pt x="1540" y="862"/>
                </a:lnTo>
                <a:lnTo>
                  <a:pt x="1544" y="862"/>
                </a:lnTo>
                <a:lnTo>
                  <a:pt x="1546" y="860"/>
                </a:lnTo>
                <a:lnTo>
                  <a:pt x="1538" y="856"/>
                </a:lnTo>
                <a:lnTo>
                  <a:pt x="1536" y="852"/>
                </a:lnTo>
                <a:lnTo>
                  <a:pt x="1540" y="845"/>
                </a:lnTo>
                <a:lnTo>
                  <a:pt x="1540" y="843"/>
                </a:lnTo>
                <a:lnTo>
                  <a:pt x="1538" y="843"/>
                </a:lnTo>
                <a:lnTo>
                  <a:pt x="1532" y="847"/>
                </a:lnTo>
                <a:lnTo>
                  <a:pt x="1528" y="841"/>
                </a:lnTo>
                <a:lnTo>
                  <a:pt x="1530" y="839"/>
                </a:lnTo>
                <a:lnTo>
                  <a:pt x="1534" y="837"/>
                </a:lnTo>
                <a:lnTo>
                  <a:pt x="1532" y="835"/>
                </a:lnTo>
                <a:lnTo>
                  <a:pt x="1526" y="831"/>
                </a:lnTo>
                <a:lnTo>
                  <a:pt x="1522" y="829"/>
                </a:lnTo>
                <a:lnTo>
                  <a:pt x="1524" y="824"/>
                </a:lnTo>
                <a:lnTo>
                  <a:pt x="1526" y="822"/>
                </a:lnTo>
                <a:lnTo>
                  <a:pt x="1530" y="822"/>
                </a:lnTo>
                <a:lnTo>
                  <a:pt x="1532" y="824"/>
                </a:lnTo>
                <a:lnTo>
                  <a:pt x="1534" y="827"/>
                </a:lnTo>
                <a:lnTo>
                  <a:pt x="1536" y="826"/>
                </a:lnTo>
                <a:lnTo>
                  <a:pt x="1532" y="820"/>
                </a:lnTo>
                <a:lnTo>
                  <a:pt x="1532" y="818"/>
                </a:lnTo>
                <a:lnTo>
                  <a:pt x="1530" y="814"/>
                </a:lnTo>
                <a:lnTo>
                  <a:pt x="1530" y="812"/>
                </a:lnTo>
                <a:lnTo>
                  <a:pt x="1532" y="812"/>
                </a:lnTo>
                <a:lnTo>
                  <a:pt x="1534" y="810"/>
                </a:lnTo>
                <a:lnTo>
                  <a:pt x="1534" y="808"/>
                </a:lnTo>
                <a:lnTo>
                  <a:pt x="1532" y="806"/>
                </a:lnTo>
                <a:lnTo>
                  <a:pt x="1528" y="806"/>
                </a:lnTo>
                <a:lnTo>
                  <a:pt x="1530" y="801"/>
                </a:lnTo>
                <a:lnTo>
                  <a:pt x="1532" y="799"/>
                </a:lnTo>
                <a:lnTo>
                  <a:pt x="1536" y="799"/>
                </a:lnTo>
                <a:lnTo>
                  <a:pt x="1544" y="797"/>
                </a:lnTo>
                <a:lnTo>
                  <a:pt x="1547" y="795"/>
                </a:lnTo>
                <a:lnTo>
                  <a:pt x="1549" y="793"/>
                </a:lnTo>
                <a:lnTo>
                  <a:pt x="1546" y="781"/>
                </a:lnTo>
                <a:lnTo>
                  <a:pt x="1546" y="774"/>
                </a:lnTo>
                <a:lnTo>
                  <a:pt x="1547" y="774"/>
                </a:lnTo>
                <a:lnTo>
                  <a:pt x="1551" y="774"/>
                </a:lnTo>
                <a:lnTo>
                  <a:pt x="1557" y="770"/>
                </a:lnTo>
                <a:lnTo>
                  <a:pt x="1563" y="762"/>
                </a:lnTo>
                <a:lnTo>
                  <a:pt x="1565" y="758"/>
                </a:lnTo>
                <a:lnTo>
                  <a:pt x="1563" y="760"/>
                </a:lnTo>
                <a:lnTo>
                  <a:pt x="1559" y="758"/>
                </a:lnTo>
                <a:lnTo>
                  <a:pt x="1551" y="753"/>
                </a:lnTo>
                <a:lnTo>
                  <a:pt x="1557" y="737"/>
                </a:lnTo>
                <a:lnTo>
                  <a:pt x="1561" y="728"/>
                </a:lnTo>
                <a:lnTo>
                  <a:pt x="1563" y="722"/>
                </a:lnTo>
                <a:lnTo>
                  <a:pt x="1565" y="722"/>
                </a:lnTo>
                <a:lnTo>
                  <a:pt x="1572" y="720"/>
                </a:lnTo>
                <a:lnTo>
                  <a:pt x="1574" y="720"/>
                </a:lnTo>
                <a:lnTo>
                  <a:pt x="1574" y="716"/>
                </a:lnTo>
                <a:lnTo>
                  <a:pt x="1572" y="708"/>
                </a:lnTo>
                <a:lnTo>
                  <a:pt x="1567" y="699"/>
                </a:lnTo>
                <a:lnTo>
                  <a:pt x="1567" y="714"/>
                </a:lnTo>
                <a:lnTo>
                  <a:pt x="1565" y="718"/>
                </a:lnTo>
                <a:lnTo>
                  <a:pt x="1563" y="705"/>
                </a:lnTo>
                <a:lnTo>
                  <a:pt x="1563" y="697"/>
                </a:lnTo>
                <a:lnTo>
                  <a:pt x="1563" y="691"/>
                </a:lnTo>
                <a:lnTo>
                  <a:pt x="1567" y="682"/>
                </a:lnTo>
                <a:lnTo>
                  <a:pt x="1572" y="685"/>
                </a:lnTo>
                <a:lnTo>
                  <a:pt x="1576" y="687"/>
                </a:lnTo>
                <a:lnTo>
                  <a:pt x="1580" y="687"/>
                </a:lnTo>
                <a:lnTo>
                  <a:pt x="1586" y="683"/>
                </a:lnTo>
                <a:lnTo>
                  <a:pt x="1588" y="678"/>
                </a:lnTo>
                <a:lnTo>
                  <a:pt x="1586" y="672"/>
                </a:lnTo>
                <a:lnTo>
                  <a:pt x="1576" y="660"/>
                </a:lnTo>
                <a:lnTo>
                  <a:pt x="1574" y="657"/>
                </a:lnTo>
                <a:lnTo>
                  <a:pt x="1580" y="658"/>
                </a:lnTo>
                <a:lnTo>
                  <a:pt x="1586" y="664"/>
                </a:lnTo>
                <a:lnTo>
                  <a:pt x="1590" y="670"/>
                </a:lnTo>
                <a:lnTo>
                  <a:pt x="1592" y="672"/>
                </a:lnTo>
                <a:lnTo>
                  <a:pt x="1594" y="670"/>
                </a:lnTo>
                <a:lnTo>
                  <a:pt x="1597" y="666"/>
                </a:lnTo>
                <a:lnTo>
                  <a:pt x="1603" y="662"/>
                </a:lnTo>
                <a:lnTo>
                  <a:pt x="1605" y="658"/>
                </a:lnTo>
                <a:lnTo>
                  <a:pt x="1605" y="657"/>
                </a:lnTo>
                <a:lnTo>
                  <a:pt x="1601" y="653"/>
                </a:lnTo>
                <a:lnTo>
                  <a:pt x="1597" y="649"/>
                </a:lnTo>
                <a:lnTo>
                  <a:pt x="1595" y="649"/>
                </a:lnTo>
                <a:lnTo>
                  <a:pt x="1594" y="651"/>
                </a:lnTo>
                <a:lnTo>
                  <a:pt x="1592" y="651"/>
                </a:lnTo>
                <a:lnTo>
                  <a:pt x="1588" y="649"/>
                </a:lnTo>
                <a:lnTo>
                  <a:pt x="1580" y="637"/>
                </a:lnTo>
                <a:lnTo>
                  <a:pt x="1580" y="634"/>
                </a:lnTo>
                <a:lnTo>
                  <a:pt x="1582" y="628"/>
                </a:lnTo>
                <a:lnTo>
                  <a:pt x="1588" y="626"/>
                </a:lnTo>
                <a:lnTo>
                  <a:pt x="1590" y="626"/>
                </a:lnTo>
                <a:lnTo>
                  <a:pt x="1594" y="626"/>
                </a:lnTo>
                <a:lnTo>
                  <a:pt x="1599" y="622"/>
                </a:lnTo>
                <a:lnTo>
                  <a:pt x="1613" y="609"/>
                </a:lnTo>
                <a:lnTo>
                  <a:pt x="1617" y="603"/>
                </a:lnTo>
                <a:lnTo>
                  <a:pt x="1615" y="597"/>
                </a:lnTo>
                <a:lnTo>
                  <a:pt x="1611" y="591"/>
                </a:lnTo>
                <a:lnTo>
                  <a:pt x="1607" y="587"/>
                </a:lnTo>
                <a:lnTo>
                  <a:pt x="1605" y="587"/>
                </a:lnTo>
                <a:lnTo>
                  <a:pt x="1607" y="576"/>
                </a:lnTo>
                <a:lnTo>
                  <a:pt x="1605" y="561"/>
                </a:lnTo>
                <a:lnTo>
                  <a:pt x="1607" y="553"/>
                </a:lnTo>
                <a:lnTo>
                  <a:pt x="1611" y="545"/>
                </a:lnTo>
                <a:lnTo>
                  <a:pt x="1613" y="538"/>
                </a:lnTo>
                <a:lnTo>
                  <a:pt x="1613" y="534"/>
                </a:lnTo>
                <a:lnTo>
                  <a:pt x="1613" y="528"/>
                </a:lnTo>
                <a:lnTo>
                  <a:pt x="1611" y="522"/>
                </a:lnTo>
                <a:lnTo>
                  <a:pt x="1609" y="520"/>
                </a:lnTo>
                <a:lnTo>
                  <a:pt x="1605" y="520"/>
                </a:lnTo>
                <a:lnTo>
                  <a:pt x="1601" y="522"/>
                </a:lnTo>
                <a:lnTo>
                  <a:pt x="1597" y="522"/>
                </a:lnTo>
                <a:lnTo>
                  <a:pt x="1595" y="518"/>
                </a:lnTo>
                <a:lnTo>
                  <a:pt x="1595" y="513"/>
                </a:lnTo>
                <a:lnTo>
                  <a:pt x="1595" y="509"/>
                </a:lnTo>
                <a:lnTo>
                  <a:pt x="1597" y="503"/>
                </a:lnTo>
                <a:lnTo>
                  <a:pt x="1594" y="493"/>
                </a:lnTo>
                <a:lnTo>
                  <a:pt x="1590" y="490"/>
                </a:lnTo>
                <a:lnTo>
                  <a:pt x="1584" y="490"/>
                </a:lnTo>
                <a:lnTo>
                  <a:pt x="1584" y="491"/>
                </a:lnTo>
                <a:lnTo>
                  <a:pt x="1582" y="495"/>
                </a:lnTo>
                <a:lnTo>
                  <a:pt x="1580" y="507"/>
                </a:lnTo>
                <a:lnTo>
                  <a:pt x="1576" y="518"/>
                </a:lnTo>
                <a:lnTo>
                  <a:pt x="1576" y="522"/>
                </a:lnTo>
                <a:lnTo>
                  <a:pt x="1578" y="526"/>
                </a:lnTo>
                <a:lnTo>
                  <a:pt x="1586" y="528"/>
                </a:lnTo>
                <a:lnTo>
                  <a:pt x="1592" y="532"/>
                </a:lnTo>
                <a:lnTo>
                  <a:pt x="1592" y="536"/>
                </a:lnTo>
                <a:lnTo>
                  <a:pt x="1592" y="541"/>
                </a:lnTo>
                <a:lnTo>
                  <a:pt x="1588" y="539"/>
                </a:lnTo>
                <a:lnTo>
                  <a:pt x="1588" y="541"/>
                </a:lnTo>
                <a:lnTo>
                  <a:pt x="1590" y="543"/>
                </a:lnTo>
                <a:lnTo>
                  <a:pt x="1588" y="545"/>
                </a:lnTo>
                <a:lnTo>
                  <a:pt x="1586" y="545"/>
                </a:lnTo>
                <a:lnTo>
                  <a:pt x="1588" y="547"/>
                </a:lnTo>
                <a:lnTo>
                  <a:pt x="1588" y="549"/>
                </a:lnTo>
                <a:lnTo>
                  <a:pt x="1584" y="547"/>
                </a:lnTo>
                <a:lnTo>
                  <a:pt x="1586" y="551"/>
                </a:lnTo>
                <a:lnTo>
                  <a:pt x="1586" y="553"/>
                </a:lnTo>
                <a:lnTo>
                  <a:pt x="1582" y="551"/>
                </a:lnTo>
                <a:lnTo>
                  <a:pt x="1582" y="549"/>
                </a:lnTo>
                <a:lnTo>
                  <a:pt x="1582" y="545"/>
                </a:lnTo>
                <a:lnTo>
                  <a:pt x="1582" y="543"/>
                </a:lnTo>
                <a:lnTo>
                  <a:pt x="1580" y="543"/>
                </a:lnTo>
                <a:lnTo>
                  <a:pt x="1580" y="545"/>
                </a:lnTo>
                <a:lnTo>
                  <a:pt x="1578" y="547"/>
                </a:lnTo>
                <a:lnTo>
                  <a:pt x="1576" y="549"/>
                </a:lnTo>
                <a:lnTo>
                  <a:pt x="1578" y="551"/>
                </a:lnTo>
                <a:lnTo>
                  <a:pt x="1580" y="553"/>
                </a:lnTo>
                <a:lnTo>
                  <a:pt x="1582" y="555"/>
                </a:lnTo>
                <a:lnTo>
                  <a:pt x="1582" y="557"/>
                </a:lnTo>
                <a:lnTo>
                  <a:pt x="1580" y="557"/>
                </a:lnTo>
                <a:lnTo>
                  <a:pt x="1578" y="555"/>
                </a:lnTo>
                <a:lnTo>
                  <a:pt x="1576" y="551"/>
                </a:lnTo>
                <a:lnTo>
                  <a:pt x="1572" y="547"/>
                </a:lnTo>
                <a:lnTo>
                  <a:pt x="1572" y="549"/>
                </a:lnTo>
                <a:lnTo>
                  <a:pt x="1576" y="553"/>
                </a:lnTo>
                <a:lnTo>
                  <a:pt x="1576" y="557"/>
                </a:lnTo>
                <a:lnTo>
                  <a:pt x="1569" y="559"/>
                </a:lnTo>
                <a:lnTo>
                  <a:pt x="1565" y="561"/>
                </a:lnTo>
                <a:lnTo>
                  <a:pt x="1563" y="549"/>
                </a:lnTo>
                <a:lnTo>
                  <a:pt x="1565" y="541"/>
                </a:lnTo>
                <a:lnTo>
                  <a:pt x="1565" y="526"/>
                </a:lnTo>
                <a:lnTo>
                  <a:pt x="1565" y="522"/>
                </a:lnTo>
                <a:lnTo>
                  <a:pt x="1563" y="522"/>
                </a:lnTo>
                <a:lnTo>
                  <a:pt x="1561" y="530"/>
                </a:lnTo>
                <a:lnTo>
                  <a:pt x="1561" y="536"/>
                </a:lnTo>
                <a:lnTo>
                  <a:pt x="1561" y="547"/>
                </a:lnTo>
                <a:lnTo>
                  <a:pt x="1561" y="555"/>
                </a:lnTo>
                <a:lnTo>
                  <a:pt x="1561" y="557"/>
                </a:lnTo>
                <a:lnTo>
                  <a:pt x="1559" y="557"/>
                </a:lnTo>
                <a:lnTo>
                  <a:pt x="1557" y="549"/>
                </a:lnTo>
                <a:lnTo>
                  <a:pt x="1557" y="545"/>
                </a:lnTo>
                <a:lnTo>
                  <a:pt x="1557" y="547"/>
                </a:lnTo>
                <a:lnTo>
                  <a:pt x="1555" y="553"/>
                </a:lnTo>
                <a:lnTo>
                  <a:pt x="1559" y="559"/>
                </a:lnTo>
                <a:lnTo>
                  <a:pt x="1561" y="572"/>
                </a:lnTo>
                <a:lnTo>
                  <a:pt x="1555" y="553"/>
                </a:lnTo>
                <a:lnTo>
                  <a:pt x="1551" y="534"/>
                </a:lnTo>
                <a:lnTo>
                  <a:pt x="1549" y="520"/>
                </a:lnTo>
                <a:lnTo>
                  <a:pt x="1547" y="511"/>
                </a:lnTo>
                <a:lnTo>
                  <a:pt x="1547" y="499"/>
                </a:lnTo>
                <a:lnTo>
                  <a:pt x="1546" y="488"/>
                </a:lnTo>
                <a:lnTo>
                  <a:pt x="1546" y="503"/>
                </a:lnTo>
                <a:lnTo>
                  <a:pt x="1546" y="499"/>
                </a:lnTo>
                <a:lnTo>
                  <a:pt x="1546" y="484"/>
                </a:lnTo>
                <a:lnTo>
                  <a:pt x="1546" y="486"/>
                </a:lnTo>
                <a:lnTo>
                  <a:pt x="1544" y="484"/>
                </a:lnTo>
                <a:lnTo>
                  <a:pt x="1544" y="478"/>
                </a:lnTo>
                <a:lnTo>
                  <a:pt x="1544" y="482"/>
                </a:lnTo>
                <a:lnTo>
                  <a:pt x="1542" y="461"/>
                </a:lnTo>
                <a:lnTo>
                  <a:pt x="1542" y="459"/>
                </a:lnTo>
                <a:lnTo>
                  <a:pt x="1540" y="461"/>
                </a:lnTo>
                <a:lnTo>
                  <a:pt x="1540" y="463"/>
                </a:lnTo>
                <a:lnTo>
                  <a:pt x="1540" y="468"/>
                </a:lnTo>
                <a:lnTo>
                  <a:pt x="1540" y="461"/>
                </a:lnTo>
                <a:lnTo>
                  <a:pt x="1540" y="453"/>
                </a:lnTo>
                <a:lnTo>
                  <a:pt x="1538" y="442"/>
                </a:lnTo>
                <a:lnTo>
                  <a:pt x="1538" y="438"/>
                </a:lnTo>
                <a:lnTo>
                  <a:pt x="1536" y="434"/>
                </a:lnTo>
                <a:lnTo>
                  <a:pt x="1536" y="438"/>
                </a:lnTo>
                <a:lnTo>
                  <a:pt x="1534" y="453"/>
                </a:lnTo>
                <a:lnTo>
                  <a:pt x="1534" y="466"/>
                </a:lnTo>
                <a:lnTo>
                  <a:pt x="1534" y="482"/>
                </a:lnTo>
                <a:lnTo>
                  <a:pt x="1534" y="486"/>
                </a:lnTo>
                <a:lnTo>
                  <a:pt x="1536" y="472"/>
                </a:lnTo>
                <a:lnTo>
                  <a:pt x="1538" y="465"/>
                </a:lnTo>
                <a:lnTo>
                  <a:pt x="1538" y="472"/>
                </a:lnTo>
                <a:lnTo>
                  <a:pt x="1538" y="480"/>
                </a:lnTo>
                <a:lnTo>
                  <a:pt x="1540" y="476"/>
                </a:lnTo>
                <a:lnTo>
                  <a:pt x="1540" y="478"/>
                </a:lnTo>
                <a:lnTo>
                  <a:pt x="1540" y="486"/>
                </a:lnTo>
                <a:lnTo>
                  <a:pt x="1538" y="490"/>
                </a:lnTo>
                <a:lnTo>
                  <a:pt x="1538" y="480"/>
                </a:lnTo>
                <a:lnTo>
                  <a:pt x="1538" y="476"/>
                </a:lnTo>
                <a:lnTo>
                  <a:pt x="1538" y="480"/>
                </a:lnTo>
                <a:lnTo>
                  <a:pt x="1536" y="497"/>
                </a:lnTo>
                <a:lnTo>
                  <a:pt x="1536" y="507"/>
                </a:lnTo>
                <a:lnTo>
                  <a:pt x="1540" y="511"/>
                </a:lnTo>
                <a:lnTo>
                  <a:pt x="1542" y="513"/>
                </a:lnTo>
                <a:lnTo>
                  <a:pt x="1546" y="513"/>
                </a:lnTo>
                <a:lnTo>
                  <a:pt x="1546" y="522"/>
                </a:lnTo>
                <a:lnTo>
                  <a:pt x="1544" y="530"/>
                </a:lnTo>
                <a:lnTo>
                  <a:pt x="1538" y="514"/>
                </a:lnTo>
                <a:lnTo>
                  <a:pt x="1542" y="557"/>
                </a:lnTo>
                <a:lnTo>
                  <a:pt x="1546" y="618"/>
                </a:lnTo>
                <a:lnTo>
                  <a:pt x="1546" y="639"/>
                </a:lnTo>
                <a:lnTo>
                  <a:pt x="1540" y="566"/>
                </a:lnTo>
                <a:lnTo>
                  <a:pt x="1536" y="511"/>
                </a:lnTo>
                <a:lnTo>
                  <a:pt x="1534" y="507"/>
                </a:lnTo>
                <a:lnTo>
                  <a:pt x="1530" y="497"/>
                </a:lnTo>
                <a:lnTo>
                  <a:pt x="1528" y="482"/>
                </a:lnTo>
                <a:lnTo>
                  <a:pt x="1528" y="468"/>
                </a:lnTo>
                <a:lnTo>
                  <a:pt x="1530" y="463"/>
                </a:lnTo>
                <a:lnTo>
                  <a:pt x="1528" y="447"/>
                </a:lnTo>
                <a:lnTo>
                  <a:pt x="1526" y="451"/>
                </a:lnTo>
                <a:lnTo>
                  <a:pt x="1526" y="447"/>
                </a:lnTo>
                <a:lnTo>
                  <a:pt x="1526" y="438"/>
                </a:lnTo>
                <a:lnTo>
                  <a:pt x="1524" y="430"/>
                </a:lnTo>
                <a:lnTo>
                  <a:pt x="1522" y="438"/>
                </a:lnTo>
                <a:lnTo>
                  <a:pt x="1522" y="451"/>
                </a:lnTo>
                <a:lnTo>
                  <a:pt x="1522" y="442"/>
                </a:lnTo>
                <a:lnTo>
                  <a:pt x="1522" y="443"/>
                </a:lnTo>
                <a:lnTo>
                  <a:pt x="1521" y="443"/>
                </a:lnTo>
                <a:lnTo>
                  <a:pt x="1522" y="440"/>
                </a:lnTo>
                <a:lnTo>
                  <a:pt x="1522" y="436"/>
                </a:lnTo>
                <a:lnTo>
                  <a:pt x="1521" y="420"/>
                </a:lnTo>
                <a:lnTo>
                  <a:pt x="1519" y="413"/>
                </a:lnTo>
                <a:lnTo>
                  <a:pt x="1519" y="417"/>
                </a:lnTo>
                <a:lnTo>
                  <a:pt x="1519" y="407"/>
                </a:lnTo>
                <a:lnTo>
                  <a:pt x="1517" y="392"/>
                </a:lnTo>
                <a:lnTo>
                  <a:pt x="1517" y="394"/>
                </a:lnTo>
                <a:lnTo>
                  <a:pt x="1519" y="409"/>
                </a:lnTo>
                <a:lnTo>
                  <a:pt x="1519" y="442"/>
                </a:lnTo>
                <a:lnTo>
                  <a:pt x="1519" y="449"/>
                </a:lnTo>
                <a:lnTo>
                  <a:pt x="1521" y="445"/>
                </a:lnTo>
                <a:lnTo>
                  <a:pt x="1521" y="453"/>
                </a:lnTo>
                <a:lnTo>
                  <a:pt x="1521" y="436"/>
                </a:lnTo>
                <a:lnTo>
                  <a:pt x="1522" y="468"/>
                </a:lnTo>
                <a:lnTo>
                  <a:pt x="1524" y="503"/>
                </a:lnTo>
                <a:lnTo>
                  <a:pt x="1522" y="472"/>
                </a:lnTo>
                <a:lnTo>
                  <a:pt x="1522" y="466"/>
                </a:lnTo>
                <a:lnTo>
                  <a:pt x="1522" y="470"/>
                </a:lnTo>
                <a:lnTo>
                  <a:pt x="1522" y="490"/>
                </a:lnTo>
                <a:lnTo>
                  <a:pt x="1524" y="528"/>
                </a:lnTo>
                <a:lnTo>
                  <a:pt x="1526" y="534"/>
                </a:lnTo>
                <a:lnTo>
                  <a:pt x="1526" y="528"/>
                </a:lnTo>
                <a:lnTo>
                  <a:pt x="1524" y="516"/>
                </a:lnTo>
                <a:lnTo>
                  <a:pt x="1524" y="507"/>
                </a:lnTo>
                <a:lnTo>
                  <a:pt x="1526" y="514"/>
                </a:lnTo>
                <a:lnTo>
                  <a:pt x="1526" y="524"/>
                </a:lnTo>
                <a:lnTo>
                  <a:pt x="1526" y="538"/>
                </a:lnTo>
                <a:lnTo>
                  <a:pt x="1526" y="526"/>
                </a:lnTo>
                <a:lnTo>
                  <a:pt x="1526" y="547"/>
                </a:lnTo>
                <a:lnTo>
                  <a:pt x="1530" y="566"/>
                </a:lnTo>
                <a:lnTo>
                  <a:pt x="1530" y="568"/>
                </a:lnTo>
                <a:lnTo>
                  <a:pt x="1532" y="591"/>
                </a:lnTo>
                <a:lnTo>
                  <a:pt x="1526" y="557"/>
                </a:lnTo>
                <a:lnTo>
                  <a:pt x="1524" y="524"/>
                </a:lnTo>
                <a:lnTo>
                  <a:pt x="1522" y="505"/>
                </a:lnTo>
                <a:lnTo>
                  <a:pt x="1522" y="503"/>
                </a:lnTo>
                <a:lnTo>
                  <a:pt x="1522" y="495"/>
                </a:lnTo>
                <a:lnTo>
                  <a:pt x="1521" y="465"/>
                </a:lnTo>
                <a:lnTo>
                  <a:pt x="1521" y="488"/>
                </a:lnTo>
                <a:lnTo>
                  <a:pt x="1521" y="480"/>
                </a:lnTo>
                <a:lnTo>
                  <a:pt x="1519" y="451"/>
                </a:lnTo>
                <a:lnTo>
                  <a:pt x="1519" y="474"/>
                </a:lnTo>
                <a:lnTo>
                  <a:pt x="1519" y="470"/>
                </a:lnTo>
                <a:lnTo>
                  <a:pt x="1517" y="443"/>
                </a:lnTo>
                <a:lnTo>
                  <a:pt x="1517" y="447"/>
                </a:lnTo>
                <a:lnTo>
                  <a:pt x="1517" y="445"/>
                </a:lnTo>
                <a:lnTo>
                  <a:pt x="1515" y="436"/>
                </a:lnTo>
                <a:lnTo>
                  <a:pt x="1517" y="440"/>
                </a:lnTo>
                <a:lnTo>
                  <a:pt x="1513" y="407"/>
                </a:lnTo>
                <a:lnTo>
                  <a:pt x="1513" y="405"/>
                </a:lnTo>
                <a:lnTo>
                  <a:pt x="1513" y="407"/>
                </a:lnTo>
                <a:lnTo>
                  <a:pt x="1511" y="394"/>
                </a:lnTo>
                <a:lnTo>
                  <a:pt x="1511" y="382"/>
                </a:lnTo>
                <a:lnTo>
                  <a:pt x="1511" y="374"/>
                </a:lnTo>
                <a:lnTo>
                  <a:pt x="1507" y="369"/>
                </a:lnTo>
                <a:lnTo>
                  <a:pt x="1505" y="363"/>
                </a:lnTo>
                <a:lnTo>
                  <a:pt x="1507" y="376"/>
                </a:lnTo>
                <a:lnTo>
                  <a:pt x="1505" y="359"/>
                </a:lnTo>
                <a:lnTo>
                  <a:pt x="1503" y="357"/>
                </a:lnTo>
                <a:lnTo>
                  <a:pt x="1503" y="361"/>
                </a:lnTo>
                <a:lnTo>
                  <a:pt x="1503" y="353"/>
                </a:lnTo>
                <a:lnTo>
                  <a:pt x="1507" y="480"/>
                </a:lnTo>
                <a:lnTo>
                  <a:pt x="1501" y="338"/>
                </a:lnTo>
                <a:lnTo>
                  <a:pt x="1501" y="332"/>
                </a:lnTo>
                <a:lnTo>
                  <a:pt x="1501" y="305"/>
                </a:lnTo>
                <a:lnTo>
                  <a:pt x="1501" y="324"/>
                </a:lnTo>
                <a:lnTo>
                  <a:pt x="1503" y="280"/>
                </a:lnTo>
                <a:lnTo>
                  <a:pt x="1505" y="361"/>
                </a:lnTo>
                <a:lnTo>
                  <a:pt x="1507" y="369"/>
                </a:lnTo>
                <a:lnTo>
                  <a:pt x="1507" y="349"/>
                </a:lnTo>
                <a:lnTo>
                  <a:pt x="1505" y="330"/>
                </a:lnTo>
                <a:lnTo>
                  <a:pt x="1507" y="340"/>
                </a:lnTo>
                <a:lnTo>
                  <a:pt x="1511" y="369"/>
                </a:lnTo>
                <a:lnTo>
                  <a:pt x="1511" y="372"/>
                </a:lnTo>
                <a:lnTo>
                  <a:pt x="1505" y="305"/>
                </a:lnTo>
                <a:lnTo>
                  <a:pt x="1503" y="274"/>
                </a:lnTo>
                <a:lnTo>
                  <a:pt x="1505" y="299"/>
                </a:lnTo>
                <a:lnTo>
                  <a:pt x="1503" y="244"/>
                </a:lnTo>
                <a:lnTo>
                  <a:pt x="1503" y="240"/>
                </a:lnTo>
                <a:lnTo>
                  <a:pt x="1503" y="246"/>
                </a:lnTo>
                <a:lnTo>
                  <a:pt x="1503" y="261"/>
                </a:lnTo>
                <a:lnTo>
                  <a:pt x="1505" y="286"/>
                </a:lnTo>
                <a:lnTo>
                  <a:pt x="1505" y="290"/>
                </a:lnTo>
                <a:lnTo>
                  <a:pt x="1505" y="282"/>
                </a:lnTo>
                <a:lnTo>
                  <a:pt x="1507" y="305"/>
                </a:lnTo>
                <a:lnTo>
                  <a:pt x="1507" y="321"/>
                </a:lnTo>
                <a:lnTo>
                  <a:pt x="1507" y="326"/>
                </a:lnTo>
                <a:lnTo>
                  <a:pt x="1511" y="324"/>
                </a:lnTo>
                <a:lnTo>
                  <a:pt x="1511" y="326"/>
                </a:lnTo>
                <a:lnTo>
                  <a:pt x="1511" y="346"/>
                </a:lnTo>
                <a:lnTo>
                  <a:pt x="1513" y="365"/>
                </a:lnTo>
                <a:lnTo>
                  <a:pt x="1513" y="369"/>
                </a:lnTo>
                <a:lnTo>
                  <a:pt x="1513" y="365"/>
                </a:lnTo>
                <a:lnTo>
                  <a:pt x="1513" y="357"/>
                </a:lnTo>
                <a:lnTo>
                  <a:pt x="1511" y="326"/>
                </a:lnTo>
                <a:lnTo>
                  <a:pt x="1511" y="322"/>
                </a:lnTo>
                <a:lnTo>
                  <a:pt x="1513" y="347"/>
                </a:lnTo>
                <a:lnTo>
                  <a:pt x="1513" y="351"/>
                </a:lnTo>
                <a:lnTo>
                  <a:pt x="1513" y="349"/>
                </a:lnTo>
                <a:lnTo>
                  <a:pt x="1513" y="346"/>
                </a:lnTo>
                <a:lnTo>
                  <a:pt x="1513" y="363"/>
                </a:lnTo>
                <a:lnTo>
                  <a:pt x="1515" y="361"/>
                </a:lnTo>
                <a:lnTo>
                  <a:pt x="1515" y="346"/>
                </a:lnTo>
                <a:lnTo>
                  <a:pt x="1515" y="330"/>
                </a:lnTo>
                <a:lnTo>
                  <a:pt x="1515" y="332"/>
                </a:lnTo>
                <a:lnTo>
                  <a:pt x="1517" y="338"/>
                </a:lnTo>
                <a:lnTo>
                  <a:pt x="1517" y="361"/>
                </a:lnTo>
                <a:lnTo>
                  <a:pt x="1519" y="365"/>
                </a:lnTo>
                <a:lnTo>
                  <a:pt x="1519" y="363"/>
                </a:lnTo>
                <a:lnTo>
                  <a:pt x="1519" y="346"/>
                </a:lnTo>
                <a:lnTo>
                  <a:pt x="1519" y="311"/>
                </a:lnTo>
                <a:lnTo>
                  <a:pt x="1521" y="286"/>
                </a:lnTo>
                <a:lnTo>
                  <a:pt x="1521" y="282"/>
                </a:lnTo>
                <a:lnTo>
                  <a:pt x="1521" y="286"/>
                </a:lnTo>
                <a:lnTo>
                  <a:pt x="1522" y="305"/>
                </a:lnTo>
                <a:lnTo>
                  <a:pt x="1522" y="309"/>
                </a:lnTo>
                <a:lnTo>
                  <a:pt x="1524" y="303"/>
                </a:lnTo>
                <a:lnTo>
                  <a:pt x="1526" y="276"/>
                </a:lnTo>
                <a:lnTo>
                  <a:pt x="1521" y="263"/>
                </a:lnTo>
                <a:lnTo>
                  <a:pt x="1521" y="257"/>
                </a:lnTo>
                <a:lnTo>
                  <a:pt x="1522" y="255"/>
                </a:lnTo>
                <a:lnTo>
                  <a:pt x="1526" y="255"/>
                </a:lnTo>
                <a:lnTo>
                  <a:pt x="1530" y="255"/>
                </a:lnTo>
                <a:lnTo>
                  <a:pt x="1532" y="257"/>
                </a:lnTo>
                <a:lnTo>
                  <a:pt x="1538" y="263"/>
                </a:lnTo>
                <a:lnTo>
                  <a:pt x="1534" y="273"/>
                </a:lnTo>
                <a:lnTo>
                  <a:pt x="1530" y="280"/>
                </a:lnTo>
                <a:lnTo>
                  <a:pt x="1528" y="278"/>
                </a:lnTo>
                <a:lnTo>
                  <a:pt x="1526" y="294"/>
                </a:lnTo>
                <a:lnTo>
                  <a:pt x="1526" y="299"/>
                </a:lnTo>
                <a:lnTo>
                  <a:pt x="1528" y="298"/>
                </a:lnTo>
                <a:lnTo>
                  <a:pt x="1530" y="290"/>
                </a:lnTo>
                <a:lnTo>
                  <a:pt x="1530" y="298"/>
                </a:lnTo>
                <a:lnTo>
                  <a:pt x="1528" y="309"/>
                </a:lnTo>
                <a:lnTo>
                  <a:pt x="1524" y="322"/>
                </a:lnTo>
                <a:lnTo>
                  <a:pt x="1522" y="326"/>
                </a:lnTo>
                <a:lnTo>
                  <a:pt x="1524" y="326"/>
                </a:lnTo>
                <a:lnTo>
                  <a:pt x="1526" y="324"/>
                </a:lnTo>
                <a:lnTo>
                  <a:pt x="1528" y="324"/>
                </a:lnTo>
                <a:lnTo>
                  <a:pt x="1526" y="338"/>
                </a:lnTo>
                <a:lnTo>
                  <a:pt x="1524" y="347"/>
                </a:lnTo>
                <a:lnTo>
                  <a:pt x="1524" y="357"/>
                </a:lnTo>
                <a:lnTo>
                  <a:pt x="1526" y="359"/>
                </a:lnTo>
                <a:lnTo>
                  <a:pt x="1526" y="357"/>
                </a:lnTo>
                <a:lnTo>
                  <a:pt x="1528" y="349"/>
                </a:lnTo>
                <a:lnTo>
                  <a:pt x="1530" y="324"/>
                </a:lnTo>
                <a:lnTo>
                  <a:pt x="1532" y="321"/>
                </a:lnTo>
                <a:lnTo>
                  <a:pt x="1536" y="340"/>
                </a:lnTo>
                <a:lnTo>
                  <a:pt x="1536" y="342"/>
                </a:lnTo>
                <a:lnTo>
                  <a:pt x="1534" y="340"/>
                </a:lnTo>
                <a:lnTo>
                  <a:pt x="1534" y="338"/>
                </a:lnTo>
                <a:lnTo>
                  <a:pt x="1532" y="338"/>
                </a:lnTo>
                <a:lnTo>
                  <a:pt x="1530" y="361"/>
                </a:lnTo>
                <a:lnTo>
                  <a:pt x="1530" y="363"/>
                </a:lnTo>
                <a:lnTo>
                  <a:pt x="1536" y="359"/>
                </a:lnTo>
                <a:lnTo>
                  <a:pt x="1536" y="357"/>
                </a:lnTo>
                <a:lnTo>
                  <a:pt x="1544" y="353"/>
                </a:lnTo>
                <a:lnTo>
                  <a:pt x="1547" y="347"/>
                </a:lnTo>
                <a:lnTo>
                  <a:pt x="1547" y="340"/>
                </a:lnTo>
                <a:lnTo>
                  <a:pt x="1546" y="322"/>
                </a:lnTo>
                <a:lnTo>
                  <a:pt x="1547" y="315"/>
                </a:lnTo>
                <a:lnTo>
                  <a:pt x="1547" y="307"/>
                </a:lnTo>
                <a:lnTo>
                  <a:pt x="1547" y="305"/>
                </a:lnTo>
                <a:lnTo>
                  <a:pt x="1551" y="303"/>
                </a:lnTo>
                <a:lnTo>
                  <a:pt x="1555" y="301"/>
                </a:lnTo>
                <a:lnTo>
                  <a:pt x="1557" y="301"/>
                </a:lnTo>
                <a:lnTo>
                  <a:pt x="1555" y="299"/>
                </a:lnTo>
                <a:lnTo>
                  <a:pt x="1553" y="299"/>
                </a:lnTo>
                <a:lnTo>
                  <a:pt x="1546" y="301"/>
                </a:lnTo>
                <a:lnTo>
                  <a:pt x="1544" y="298"/>
                </a:lnTo>
                <a:lnTo>
                  <a:pt x="1549" y="296"/>
                </a:lnTo>
                <a:lnTo>
                  <a:pt x="1544" y="296"/>
                </a:lnTo>
                <a:lnTo>
                  <a:pt x="1538" y="288"/>
                </a:lnTo>
                <a:lnTo>
                  <a:pt x="1542" y="286"/>
                </a:lnTo>
                <a:lnTo>
                  <a:pt x="1544" y="282"/>
                </a:lnTo>
                <a:lnTo>
                  <a:pt x="1544" y="280"/>
                </a:lnTo>
                <a:lnTo>
                  <a:pt x="1542" y="282"/>
                </a:lnTo>
                <a:lnTo>
                  <a:pt x="1538" y="286"/>
                </a:lnTo>
                <a:lnTo>
                  <a:pt x="1536" y="286"/>
                </a:lnTo>
                <a:lnTo>
                  <a:pt x="1538" y="282"/>
                </a:lnTo>
                <a:lnTo>
                  <a:pt x="1542" y="276"/>
                </a:lnTo>
                <a:lnTo>
                  <a:pt x="1542" y="274"/>
                </a:lnTo>
                <a:lnTo>
                  <a:pt x="1540" y="278"/>
                </a:lnTo>
                <a:lnTo>
                  <a:pt x="1536" y="282"/>
                </a:lnTo>
                <a:lnTo>
                  <a:pt x="1534" y="282"/>
                </a:lnTo>
                <a:lnTo>
                  <a:pt x="1536" y="274"/>
                </a:lnTo>
                <a:lnTo>
                  <a:pt x="1540" y="265"/>
                </a:lnTo>
                <a:lnTo>
                  <a:pt x="1544" y="267"/>
                </a:lnTo>
                <a:lnTo>
                  <a:pt x="1546" y="273"/>
                </a:lnTo>
                <a:lnTo>
                  <a:pt x="1546" y="282"/>
                </a:lnTo>
                <a:lnTo>
                  <a:pt x="1547" y="284"/>
                </a:lnTo>
                <a:lnTo>
                  <a:pt x="1553" y="286"/>
                </a:lnTo>
                <a:lnTo>
                  <a:pt x="1555" y="288"/>
                </a:lnTo>
                <a:lnTo>
                  <a:pt x="1555" y="290"/>
                </a:lnTo>
                <a:lnTo>
                  <a:pt x="1553" y="286"/>
                </a:lnTo>
                <a:lnTo>
                  <a:pt x="1563" y="286"/>
                </a:lnTo>
                <a:lnTo>
                  <a:pt x="1559" y="288"/>
                </a:lnTo>
                <a:lnTo>
                  <a:pt x="1555" y="290"/>
                </a:lnTo>
                <a:lnTo>
                  <a:pt x="1559" y="305"/>
                </a:lnTo>
                <a:lnTo>
                  <a:pt x="1561" y="330"/>
                </a:lnTo>
                <a:lnTo>
                  <a:pt x="1561" y="376"/>
                </a:lnTo>
                <a:lnTo>
                  <a:pt x="1563" y="388"/>
                </a:lnTo>
                <a:lnTo>
                  <a:pt x="1565" y="392"/>
                </a:lnTo>
                <a:lnTo>
                  <a:pt x="1569" y="394"/>
                </a:lnTo>
                <a:lnTo>
                  <a:pt x="1572" y="395"/>
                </a:lnTo>
                <a:lnTo>
                  <a:pt x="1574" y="399"/>
                </a:lnTo>
                <a:lnTo>
                  <a:pt x="1576" y="407"/>
                </a:lnTo>
                <a:lnTo>
                  <a:pt x="1576" y="415"/>
                </a:lnTo>
                <a:lnTo>
                  <a:pt x="1572" y="418"/>
                </a:lnTo>
                <a:lnTo>
                  <a:pt x="1569" y="422"/>
                </a:lnTo>
                <a:lnTo>
                  <a:pt x="1567" y="426"/>
                </a:lnTo>
                <a:lnTo>
                  <a:pt x="1569" y="428"/>
                </a:lnTo>
                <a:lnTo>
                  <a:pt x="1570" y="432"/>
                </a:lnTo>
                <a:lnTo>
                  <a:pt x="1570" y="440"/>
                </a:lnTo>
                <a:lnTo>
                  <a:pt x="1572" y="447"/>
                </a:lnTo>
                <a:lnTo>
                  <a:pt x="1569" y="447"/>
                </a:lnTo>
                <a:lnTo>
                  <a:pt x="1567" y="449"/>
                </a:lnTo>
                <a:lnTo>
                  <a:pt x="1569" y="455"/>
                </a:lnTo>
                <a:lnTo>
                  <a:pt x="1570" y="459"/>
                </a:lnTo>
                <a:lnTo>
                  <a:pt x="1572" y="461"/>
                </a:lnTo>
                <a:lnTo>
                  <a:pt x="1578" y="461"/>
                </a:lnTo>
                <a:lnTo>
                  <a:pt x="1584" y="457"/>
                </a:lnTo>
                <a:lnTo>
                  <a:pt x="1586" y="453"/>
                </a:lnTo>
                <a:lnTo>
                  <a:pt x="1584" y="443"/>
                </a:lnTo>
                <a:lnTo>
                  <a:pt x="1582" y="440"/>
                </a:lnTo>
                <a:lnTo>
                  <a:pt x="1590" y="438"/>
                </a:lnTo>
                <a:lnTo>
                  <a:pt x="1594" y="436"/>
                </a:lnTo>
                <a:lnTo>
                  <a:pt x="1595" y="438"/>
                </a:lnTo>
                <a:lnTo>
                  <a:pt x="1594" y="451"/>
                </a:lnTo>
                <a:lnTo>
                  <a:pt x="1594" y="455"/>
                </a:lnTo>
                <a:lnTo>
                  <a:pt x="1595" y="457"/>
                </a:lnTo>
                <a:lnTo>
                  <a:pt x="1595" y="455"/>
                </a:lnTo>
                <a:lnTo>
                  <a:pt x="1603" y="445"/>
                </a:lnTo>
                <a:lnTo>
                  <a:pt x="1601" y="445"/>
                </a:lnTo>
                <a:lnTo>
                  <a:pt x="1599" y="442"/>
                </a:lnTo>
                <a:lnTo>
                  <a:pt x="1601" y="434"/>
                </a:lnTo>
                <a:lnTo>
                  <a:pt x="1599" y="434"/>
                </a:lnTo>
                <a:lnTo>
                  <a:pt x="1599" y="426"/>
                </a:lnTo>
                <a:lnTo>
                  <a:pt x="1605" y="417"/>
                </a:lnTo>
                <a:lnTo>
                  <a:pt x="1603" y="411"/>
                </a:lnTo>
                <a:lnTo>
                  <a:pt x="1603" y="407"/>
                </a:lnTo>
                <a:lnTo>
                  <a:pt x="1603" y="411"/>
                </a:lnTo>
                <a:lnTo>
                  <a:pt x="1599" y="415"/>
                </a:lnTo>
                <a:lnTo>
                  <a:pt x="1599" y="413"/>
                </a:lnTo>
                <a:lnTo>
                  <a:pt x="1599" y="407"/>
                </a:lnTo>
                <a:lnTo>
                  <a:pt x="1599" y="394"/>
                </a:lnTo>
                <a:lnTo>
                  <a:pt x="1597" y="392"/>
                </a:lnTo>
                <a:lnTo>
                  <a:pt x="1597" y="394"/>
                </a:lnTo>
                <a:lnTo>
                  <a:pt x="1595" y="411"/>
                </a:lnTo>
                <a:lnTo>
                  <a:pt x="1594" y="420"/>
                </a:lnTo>
                <a:lnTo>
                  <a:pt x="1592" y="420"/>
                </a:lnTo>
                <a:lnTo>
                  <a:pt x="1588" y="418"/>
                </a:lnTo>
                <a:lnTo>
                  <a:pt x="1584" y="415"/>
                </a:lnTo>
                <a:lnTo>
                  <a:pt x="1584" y="407"/>
                </a:lnTo>
                <a:lnTo>
                  <a:pt x="1586" y="403"/>
                </a:lnTo>
                <a:lnTo>
                  <a:pt x="1588" y="403"/>
                </a:lnTo>
                <a:lnTo>
                  <a:pt x="1590" y="405"/>
                </a:lnTo>
                <a:lnTo>
                  <a:pt x="1592" y="405"/>
                </a:lnTo>
                <a:lnTo>
                  <a:pt x="1592" y="403"/>
                </a:lnTo>
                <a:lnTo>
                  <a:pt x="1590" y="394"/>
                </a:lnTo>
                <a:lnTo>
                  <a:pt x="1584" y="363"/>
                </a:lnTo>
                <a:lnTo>
                  <a:pt x="1582" y="346"/>
                </a:lnTo>
                <a:lnTo>
                  <a:pt x="1584" y="349"/>
                </a:lnTo>
                <a:lnTo>
                  <a:pt x="1588" y="355"/>
                </a:lnTo>
                <a:lnTo>
                  <a:pt x="1592" y="357"/>
                </a:lnTo>
                <a:lnTo>
                  <a:pt x="1592" y="353"/>
                </a:lnTo>
                <a:lnTo>
                  <a:pt x="1590" y="342"/>
                </a:lnTo>
                <a:lnTo>
                  <a:pt x="1588" y="336"/>
                </a:lnTo>
                <a:lnTo>
                  <a:pt x="1590" y="326"/>
                </a:lnTo>
                <a:lnTo>
                  <a:pt x="1590" y="324"/>
                </a:lnTo>
                <a:lnTo>
                  <a:pt x="1592" y="328"/>
                </a:lnTo>
                <a:lnTo>
                  <a:pt x="1594" y="340"/>
                </a:lnTo>
                <a:lnTo>
                  <a:pt x="1595" y="340"/>
                </a:lnTo>
                <a:lnTo>
                  <a:pt x="1597" y="334"/>
                </a:lnTo>
                <a:lnTo>
                  <a:pt x="1595" y="334"/>
                </a:lnTo>
                <a:lnTo>
                  <a:pt x="1595" y="328"/>
                </a:lnTo>
                <a:lnTo>
                  <a:pt x="1594" y="324"/>
                </a:lnTo>
                <a:lnTo>
                  <a:pt x="1594" y="319"/>
                </a:lnTo>
                <a:lnTo>
                  <a:pt x="1595" y="319"/>
                </a:lnTo>
                <a:lnTo>
                  <a:pt x="1597" y="321"/>
                </a:lnTo>
                <a:lnTo>
                  <a:pt x="1599" y="321"/>
                </a:lnTo>
                <a:lnTo>
                  <a:pt x="1599" y="319"/>
                </a:lnTo>
                <a:lnTo>
                  <a:pt x="1597" y="309"/>
                </a:lnTo>
                <a:lnTo>
                  <a:pt x="1595" y="309"/>
                </a:lnTo>
                <a:lnTo>
                  <a:pt x="1595" y="307"/>
                </a:lnTo>
                <a:lnTo>
                  <a:pt x="1594" y="307"/>
                </a:lnTo>
                <a:lnTo>
                  <a:pt x="1594" y="311"/>
                </a:lnTo>
                <a:lnTo>
                  <a:pt x="1588" y="298"/>
                </a:lnTo>
                <a:lnTo>
                  <a:pt x="1590" y="299"/>
                </a:lnTo>
                <a:lnTo>
                  <a:pt x="1594" y="301"/>
                </a:lnTo>
                <a:lnTo>
                  <a:pt x="1595" y="301"/>
                </a:lnTo>
                <a:lnTo>
                  <a:pt x="1597" y="299"/>
                </a:lnTo>
                <a:lnTo>
                  <a:pt x="1597" y="296"/>
                </a:lnTo>
                <a:lnTo>
                  <a:pt x="1599" y="296"/>
                </a:lnTo>
                <a:lnTo>
                  <a:pt x="1601" y="299"/>
                </a:lnTo>
                <a:lnTo>
                  <a:pt x="1607" y="286"/>
                </a:lnTo>
                <a:lnTo>
                  <a:pt x="1607" y="280"/>
                </a:lnTo>
                <a:lnTo>
                  <a:pt x="1607" y="273"/>
                </a:lnTo>
                <a:lnTo>
                  <a:pt x="1607" y="261"/>
                </a:lnTo>
                <a:lnTo>
                  <a:pt x="1607" y="259"/>
                </a:lnTo>
                <a:lnTo>
                  <a:pt x="1611" y="257"/>
                </a:lnTo>
                <a:lnTo>
                  <a:pt x="1622" y="261"/>
                </a:lnTo>
                <a:lnTo>
                  <a:pt x="1624" y="261"/>
                </a:lnTo>
                <a:lnTo>
                  <a:pt x="1624" y="257"/>
                </a:lnTo>
                <a:lnTo>
                  <a:pt x="1617" y="246"/>
                </a:lnTo>
                <a:lnTo>
                  <a:pt x="1615" y="242"/>
                </a:lnTo>
                <a:lnTo>
                  <a:pt x="1617" y="240"/>
                </a:lnTo>
                <a:lnTo>
                  <a:pt x="1618" y="240"/>
                </a:lnTo>
                <a:lnTo>
                  <a:pt x="1624" y="242"/>
                </a:lnTo>
                <a:lnTo>
                  <a:pt x="1459" y="129"/>
                </a:lnTo>
                <a:lnTo>
                  <a:pt x="8" y="411"/>
                </a:lnTo>
                <a:lnTo>
                  <a:pt x="8" y="407"/>
                </a:lnTo>
                <a:lnTo>
                  <a:pt x="10" y="405"/>
                </a:lnTo>
                <a:lnTo>
                  <a:pt x="10" y="409"/>
                </a:lnTo>
                <a:lnTo>
                  <a:pt x="8" y="411"/>
                </a:lnTo>
                <a:lnTo>
                  <a:pt x="1459" y="129"/>
                </a:lnTo>
                <a:lnTo>
                  <a:pt x="10" y="632"/>
                </a:lnTo>
                <a:lnTo>
                  <a:pt x="10" y="630"/>
                </a:lnTo>
                <a:lnTo>
                  <a:pt x="11" y="645"/>
                </a:lnTo>
                <a:lnTo>
                  <a:pt x="10" y="632"/>
                </a:lnTo>
                <a:lnTo>
                  <a:pt x="1459" y="129"/>
                </a:lnTo>
                <a:lnTo>
                  <a:pt x="34" y="651"/>
                </a:lnTo>
                <a:lnTo>
                  <a:pt x="33" y="643"/>
                </a:lnTo>
                <a:lnTo>
                  <a:pt x="34" y="647"/>
                </a:lnTo>
                <a:lnTo>
                  <a:pt x="34" y="651"/>
                </a:lnTo>
                <a:lnTo>
                  <a:pt x="1459" y="129"/>
                </a:lnTo>
                <a:lnTo>
                  <a:pt x="42" y="430"/>
                </a:lnTo>
                <a:lnTo>
                  <a:pt x="42" y="428"/>
                </a:lnTo>
                <a:lnTo>
                  <a:pt x="44" y="434"/>
                </a:lnTo>
                <a:lnTo>
                  <a:pt x="42" y="436"/>
                </a:lnTo>
                <a:lnTo>
                  <a:pt x="44" y="434"/>
                </a:lnTo>
                <a:lnTo>
                  <a:pt x="44" y="443"/>
                </a:lnTo>
                <a:lnTo>
                  <a:pt x="42" y="438"/>
                </a:lnTo>
                <a:lnTo>
                  <a:pt x="40" y="434"/>
                </a:lnTo>
                <a:lnTo>
                  <a:pt x="42" y="430"/>
                </a:lnTo>
                <a:lnTo>
                  <a:pt x="1459" y="129"/>
                </a:lnTo>
                <a:lnTo>
                  <a:pt x="44" y="570"/>
                </a:lnTo>
                <a:lnTo>
                  <a:pt x="44" y="578"/>
                </a:lnTo>
                <a:lnTo>
                  <a:pt x="42" y="562"/>
                </a:lnTo>
                <a:lnTo>
                  <a:pt x="44" y="568"/>
                </a:lnTo>
                <a:lnTo>
                  <a:pt x="44" y="570"/>
                </a:lnTo>
                <a:lnTo>
                  <a:pt x="1459" y="129"/>
                </a:lnTo>
                <a:lnTo>
                  <a:pt x="44" y="641"/>
                </a:lnTo>
                <a:lnTo>
                  <a:pt x="44" y="639"/>
                </a:lnTo>
                <a:lnTo>
                  <a:pt x="46" y="620"/>
                </a:lnTo>
                <a:lnTo>
                  <a:pt x="46" y="630"/>
                </a:lnTo>
                <a:lnTo>
                  <a:pt x="46" y="634"/>
                </a:lnTo>
                <a:lnTo>
                  <a:pt x="46" y="637"/>
                </a:lnTo>
                <a:lnTo>
                  <a:pt x="44" y="641"/>
                </a:lnTo>
                <a:lnTo>
                  <a:pt x="1459" y="129"/>
                </a:lnTo>
                <a:lnTo>
                  <a:pt x="46" y="562"/>
                </a:lnTo>
                <a:lnTo>
                  <a:pt x="46" y="564"/>
                </a:lnTo>
                <a:lnTo>
                  <a:pt x="44" y="553"/>
                </a:lnTo>
                <a:lnTo>
                  <a:pt x="46" y="516"/>
                </a:lnTo>
                <a:lnTo>
                  <a:pt x="46" y="562"/>
                </a:lnTo>
                <a:lnTo>
                  <a:pt x="1459" y="129"/>
                </a:lnTo>
                <a:lnTo>
                  <a:pt x="50" y="584"/>
                </a:lnTo>
                <a:lnTo>
                  <a:pt x="48" y="568"/>
                </a:lnTo>
                <a:lnTo>
                  <a:pt x="48" y="514"/>
                </a:lnTo>
                <a:lnTo>
                  <a:pt x="44" y="457"/>
                </a:lnTo>
                <a:lnTo>
                  <a:pt x="46" y="455"/>
                </a:lnTo>
                <a:lnTo>
                  <a:pt x="46" y="451"/>
                </a:lnTo>
                <a:lnTo>
                  <a:pt x="50" y="513"/>
                </a:lnTo>
                <a:lnTo>
                  <a:pt x="52" y="545"/>
                </a:lnTo>
                <a:lnTo>
                  <a:pt x="50" y="584"/>
                </a:lnTo>
                <a:lnTo>
                  <a:pt x="1459" y="129"/>
                </a:lnTo>
                <a:lnTo>
                  <a:pt x="1557" y="1098"/>
                </a:lnTo>
                <a:lnTo>
                  <a:pt x="1559" y="1100"/>
                </a:lnTo>
                <a:lnTo>
                  <a:pt x="1557" y="1104"/>
                </a:lnTo>
                <a:lnTo>
                  <a:pt x="1555" y="1102"/>
                </a:lnTo>
                <a:lnTo>
                  <a:pt x="1557" y="1098"/>
                </a:lnTo>
                <a:lnTo>
                  <a:pt x="1459" y="129"/>
                </a:lnTo>
                <a:lnTo>
                  <a:pt x="1555" y="1098"/>
                </a:lnTo>
                <a:lnTo>
                  <a:pt x="1557" y="1098"/>
                </a:lnTo>
                <a:lnTo>
                  <a:pt x="1555" y="1102"/>
                </a:lnTo>
                <a:lnTo>
                  <a:pt x="1553" y="1100"/>
                </a:lnTo>
                <a:lnTo>
                  <a:pt x="1555" y="1098"/>
                </a:lnTo>
                <a:lnTo>
                  <a:pt x="1459" y="129"/>
                </a:lnTo>
                <a:lnTo>
                  <a:pt x="1559" y="668"/>
                </a:lnTo>
                <a:lnTo>
                  <a:pt x="1561" y="676"/>
                </a:lnTo>
                <a:lnTo>
                  <a:pt x="1559" y="680"/>
                </a:lnTo>
                <a:lnTo>
                  <a:pt x="1561" y="676"/>
                </a:lnTo>
                <a:lnTo>
                  <a:pt x="1563" y="678"/>
                </a:lnTo>
                <a:lnTo>
                  <a:pt x="1559" y="687"/>
                </a:lnTo>
                <a:lnTo>
                  <a:pt x="1557" y="699"/>
                </a:lnTo>
                <a:lnTo>
                  <a:pt x="1555" y="699"/>
                </a:lnTo>
                <a:lnTo>
                  <a:pt x="1559" y="680"/>
                </a:lnTo>
                <a:lnTo>
                  <a:pt x="1555" y="689"/>
                </a:lnTo>
                <a:lnTo>
                  <a:pt x="1553" y="697"/>
                </a:lnTo>
                <a:lnTo>
                  <a:pt x="1551" y="695"/>
                </a:lnTo>
                <a:lnTo>
                  <a:pt x="1551" y="689"/>
                </a:lnTo>
                <a:lnTo>
                  <a:pt x="1553" y="680"/>
                </a:lnTo>
                <a:lnTo>
                  <a:pt x="1559" y="668"/>
                </a:lnTo>
                <a:lnTo>
                  <a:pt x="1459" y="129"/>
                </a:lnTo>
                <a:lnTo>
                  <a:pt x="1549" y="741"/>
                </a:lnTo>
                <a:lnTo>
                  <a:pt x="1547" y="751"/>
                </a:lnTo>
                <a:lnTo>
                  <a:pt x="1546" y="749"/>
                </a:lnTo>
                <a:lnTo>
                  <a:pt x="1546" y="745"/>
                </a:lnTo>
                <a:lnTo>
                  <a:pt x="1549" y="741"/>
                </a:lnTo>
                <a:lnTo>
                  <a:pt x="1459" y="129"/>
                </a:lnTo>
                <a:lnTo>
                  <a:pt x="1490" y="912"/>
                </a:lnTo>
                <a:lnTo>
                  <a:pt x="1492" y="908"/>
                </a:lnTo>
                <a:lnTo>
                  <a:pt x="1494" y="904"/>
                </a:lnTo>
                <a:lnTo>
                  <a:pt x="1498" y="904"/>
                </a:lnTo>
                <a:lnTo>
                  <a:pt x="1498" y="906"/>
                </a:lnTo>
                <a:lnTo>
                  <a:pt x="1494" y="910"/>
                </a:lnTo>
                <a:lnTo>
                  <a:pt x="1492" y="912"/>
                </a:lnTo>
                <a:lnTo>
                  <a:pt x="1490" y="912"/>
                </a:lnTo>
                <a:lnTo>
                  <a:pt x="1459" y="129"/>
                </a:lnTo>
                <a:lnTo>
                  <a:pt x="1488" y="914"/>
                </a:lnTo>
                <a:lnTo>
                  <a:pt x="1492" y="918"/>
                </a:lnTo>
                <a:lnTo>
                  <a:pt x="1492" y="920"/>
                </a:lnTo>
                <a:lnTo>
                  <a:pt x="1490" y="922"/>
                </a:lnTo>
                <a:lnTo>
                  <a:pt x="1492" y="920"/>
                </a:lnTo>
                <a:lnTo>
                  <a:pt x="1492" y="922"/>
                </a:lnTo>
                <a:lnTo>
                  <a:pt x="1488" y="923"/>
                </a:lnTo>
                <a:lnTo>
                  <a:pt x="1492" y="927"/>
                </a:lnTo>
                <a:lnTo>
                  <a:pt x="1496" y="922"/>
                </a:lnTo>
                <a:lnTo>
                  <a:pt x="1498" y="918"/>
                </a:lnTo>
                <a:lnTo>
                  <a:pt x="1496" y="918"/>
                </a:lnTo>
                <a:lnTo>
                  <a:pt x="1498" y="916"/>
                </a:lnTo>
                <a:lnTo>
                  <a:pt x="1498" y="923"/>
                </a:lnTo>
                <a:lnTo>
                  <a:pt x="1498" y="927"/>
                </a:lnTo>
                <a:lnTo>
                  <a:pt x="1496" y="929"/>
                </a:lnTo>
                <a:lnTo>
                  <a:pt x="1496" y="933"/>
                </a:lnTo>
                <a:lnTo>
                  <a:pt x="1494" y="937"/>
                </a:lnTo>
                <a:lnTo>
                  <a:pt x="1496" y="939"/>
                </a:lnTo>
                <a:lnTo>
                  <a:pt x="1492" y="946"/>
                </a:lnTo>
                <a:lnTo>
                  <a:pt x="1490" y="946"/>
                </a:lnTo>
                <a:lnTo>
                  <a:pt x="1488" y="927"/>
                </a:lnTo>
                <a:lnTo>
                  <a:pt x="1488" y="914"/>
                </a:lnTo>
                <a:lnTo>
                  <a:pt x="1459" y="129"/>
                </a:lnTo>
                <a:lnTo>
                  <a:pt x="1455" y="136"/>
                </a:lnTo>
                <a:lnTo>
                  <a:pt x="1448" y="134"/>
                </a:lnTo>
                <a:lnTo>
                  <a:pt x="1453" y="138"/>
                </a:lnTo>
                <a:lnTo>
                  <a:pt x="1451" y="138"/>
                </a:lnTo>
                <a:lnTo>
                  <a:pt x="1434" y="119"/>
                </a:lnTo>
                <a:lnTo>
                  <a:pt x="1421" y="102"/>
                </a:lnTo>
                <a:lnTo>
                  <a:pt x="1421" y="100"/>
                </a:lnTo>
                <a:lnTo>
                  <a:pt x="1421" y="98"/>
                </a:lnTo>
                <a:lnTo>
                  <a:pt x="1425" y="100"/>
                </a:lnTo>
                <a:lnTo>
                  <a:pt x="1426" y="102"/>
                </a:lnTo>
                <a:lnTo>
                  <a:pt x="1440" y="119"/>
                </a:lnTo>
                <a:lnTo>
                  <a:pt x="1440" y="121"/>
                </a:lnTo>
                <a:lnTo>
                  <a:pt x="1442" y="121"/>
                </a:lnTo>
                <a:lnTo>
                  <a:pt x="1450" y="130"/>
                </a:lnTo>
                <a:lnTo>
                  <a:pt x="1457" y="136"/>
                </a:lnTo>
                <a:lnTo>
                  <a:pt x="1455" y="136"/>
                </a:lnTo>
                <a:lnTo>
                  <a:pt x="1459" y="129"/>
                </a:lnTo>
                <a:lnTo>
                  <a:pt x="1423" y="98"/>
                </a:lnTo>
                <a:lnTo>
                  <a:pt x="1425" y="98"/>
                </a:lnTo>
                <a:lnTo>
                  <a:pt x="1425" y="100"/>
                </a:lnTo>
                <a:lnTo>
                  <a:pt x="1423" y="98"/>
                </a:lnTo>
                <a:lnTo>
                  <a:pt x="1459" y="129"/>
                </a:lnTo>
                <a:lnTo>
                  <a:pt x="1473" y="152"/>
                </a:lnTo>
                <a:lnTo>
                  <a:pt x="1471" y="152"/>
                </a:lnTo>
                <a:lnTo>
                  <a:pt x="1469" y="152"/>
                </a:lnTo>
                <a:lnTo>
                  <a:pt x="1463" y="152"/>
                </a:lnTo>
                <a:lnTo>
                  <a:pt x="1461" y="150"/>
                </a:lnTo>
                <a:lnTo>
                  <a:pt x="1459" y="146"/>
                </a:lnTo>
                <a:lnTo>
                  <a:pt x="1463" y="146"/>
                </a:lnTo>
                <a:lnTo>
                  <a:pt x="1463" y="144"/>
                </a:lnTo>
                <a:lnTo>
                  <a:pt x="1459" y="142"/>
                </a:lnTo>
                <a:lnTo>
                  <a:pt x="1461" y="142"/>
                </a:lnTo>
                <a:lnTo>
                  <a:pt x="1459" y="142"/>
                </a:lnTo>
                <a:lnTo>
                  <a:pt x="1461" y="140"/>
                </a:lnTo>
                <a:lnTo>
                  <a:pt x="1461" y="138"/>
                </a:lnTo>
                <a:lnTo>
                  <a:pt x="1469" y="148"/>
                </a:lnTo>
                <a:lnTo>
                  <a:pt x="1473" y="150"/>
                </a:lnTo>
                <a:lnTo>
                  <a:pt x="1473" y="152"/>
                </a:lnTo>
                <a:lnTo>
                  <a:pt x="1459" y="129"/>
                </a:lnTo>
                <a:lnTo>
                  <a:pt x="1471" y="140"/>
                </a:lnTo>
                <a:lnTo>
                  <a:pt x="1474" y="146"/>
                </a:lnTo>
                <a:lnTo>
                  <a:pt x="1459" y="134"/>
                </a:lnTo>
                <a:lnTo>
                  <a:pt x="1444" y="121"/>
                </a:lnTo>
                <a:lnTo>
                  <a:pt x="1446" y="121"/>
                </a:lnTo>
                <a:lnTo>
                  <a:pt x="1448" y="121"/>
                </a:lnTo>
                <a:lnTo>
                  <a:pt x="1446" y="121"/>
                </a:lnTo>
                <a:lnTo>
                  <a:pt x="1446" y="119"/>
                </a:lnTo>
                <a:lnTo>
                  <a:pt x="1444" y="119"/>
                </a:lnTo>
                <a:lnTo>
                  <a:pt x="1442" y="119"/>
                </a:lnTo>
                <a:lnTo>
                  <a:pt x="1442" y="121"/>
                </a:lnTo>
                <a:lnTo>
                  <a:pt x="1440" y="117"/>
                </a:lnTo>
                <a:lnTo>
                  <a:pt x="1436" y="111"/>
                </a:lnTo>
                <a:lnTo>
                  <a:pt x="1430" y="107"/>
                </a:lnTo>
                <a:lnTo>
                  <a:pt x="1428" y="102"/>
                </a:lnTo>
                <a:lnTo>
                  <a:pt x="1430" y="104"/>
                </a:lnTo>
                <a:lnTo>
                  <a:pt x="1432" y="106"/>
                </a:lnTo>
                <a:lnTo>
                  <a:pt x="1434" y="104"/>
                </a:lnTo>
                <a:lnTo>
                  <a:pt x="1438" y="106"/>
                </a:lnTo>
                <a:lnTo>
                  <a:pt x="1434" y="104"/>
                </a:lnTo>
                <a:lnTo>
                  <a:pt x="1434" y="100"/>
                </a:lnTo>
                <a:lnTo>
                  <a:pt x="1430" y="102"/>
                </a:lnTo>
                <a:lnTo>
                  <a:pt x="1428" y="100"/>
                </a:lnTo>
                <a:lnTo>
                  <a:pt x="1432" y="100"/>
                </a:lnTo>
                <a:lnTo>
                  <a:pt x="1430" y="100"/>
                </a:lnTo>
                <a:lnTo>
                  <a:pt x="1426" y="100"/>
                </a:lnTo>
                <a:lnTo>
                  <a:pt x="1425" y="100"/>
                </a:lnTo>
                <a:lnTo>
                  <a:pt x="1425" y="98"/>
                </a:lnTo>
                <a:lnTo>
                  <a:pt x="1426" y="100"/>
                </a:lnTo>
                <a:lnTo>
                  <a:pt x="1423" y="98"/>
                </a:lnTo>
                <a:lnTo>
                  <a:pt x="1423" y="96"/>
                </a:lnTo>
                <a:lnTo>
                  <a:pt x="1419" y="96"/>
                </a:lnTo>
                <a:lnTo>
                  <a:pt x="1415" y="94"/>
                </a:lnTo>
                <a:lnTo>
                  <a:pt x="1417" y="86"/>
                </a:lnTo>
                <a:lnTo>
                  <a:pt x="1417" y="84"/>
                </a:lnTo>
                <a:lnTo>
                  <a:pt x="1415" y="82"/>
                </a:lnTo>
                <a:lnTo>
                  <a:pt x="1415" y="84"/>
                </a:lnTo>
                <a:lnTo>
                  <a:pt x="1413" y="88"/>
                </a:lnTo>
                <a:lnTo>
                  <a:pt x="1407" y="82"/>
                </a:lnTo>
                <a:lnTo>
                  <a:pt x="1411" y="79"/>
                </a:lnTo>
                <a:lnTo>
                  <a:pt x="1417" y="82"/>
                </a:lnTo>
                <a:lnTo>
                  <a:pt x="1413" y="79"/>
                </a:lnTo>
                <a:lnTo>
                  <a:pt x="1415" y="73"/>
                </a:lnTo>
                <a:lnTo>
                  <a:pt x="1417" y="73"/>
                </a:lnTo>
                <a:lnTo>
                  <a:pt x="1436" y="96"/>
                </a:lnTo>
                <a:lnTo>
                  <a:pt x="1432" y="90"/>
                </a:lnTo>
                <a:lnTo>
                  <a:pt x="1426" y="81"/>
                </a:lnTo>
                <a:lnTo>
                  <a:pt x="1421" y="69"/>
                </a:lnTo>
                <a:lnTo>
                  <a:pt x="1421" y="67"/>
                </a:lnTo>
                <a:lnTo>
                  <a:pt x="1419" y="69"/>
                </a:lnTo>
                <a:lnTo>
                  <a:pt x="1419" y="65"/>
                </a:lnTo>
                <a:lnTo>
                  <a:pt x="1419" y="63"/>
                </a:lnTo>
                <a:lnTo>
                  <a:pt x="1417" y="63"/>
                </a:lnTo>
                <a:lnTo>
                  <a:pt x="1413" y="56"/>
                </a:lnTo>
                <a:lnTo>
                  <a:pt x="1413" y="54"/>
                </a:lnTo>
                <a:lnTo>
                  <a:pt x="1413" y="52"/>
                </a:lnTo>
                <a:lnTo>
                  <a:pt x="1411" y="54"/>
                </a:lnTo>
                <a:lnTo>
                  <a:pt x="1409" y="50"/>
                </a:lnTo>
                <a:lnTo>
                  <a:pt x="1409" y="48"/>
                </a:lnTo>
                <a:lnTo>
                  <a:pt x="1409" y="50"/>
                </a:lnTo>
                <a:lnTo>
                  <a:pt x="1407" y="48"/>
                </a:lnTo>
                <a:lnTo>
                  <a:pt x="1409" y="44"/>
                </a:lnTo>
                <a:lnTo>
                  <a:pt x="1421" y="59"/>
                </a:lnTo>
                <a:lnTo>
                  <a:pt x="1442" y="90"/>
                </a:lnTo>
                <a:lnTo>
                  <a:pt x="1461" y="111"/>
                </a:lnTo>
                <a:lnTo>
                  <a:pt x="1474" y="125"/>
                </a:lnTo>
                <a:lnTo>
                  <a:pt x="1486" y="132"/>
                </a:lnTo>
                <a:lnTo>
                  <a:pt x="1482" y="134"/>
                </a:lnTo>
                <a:lnTo>
                  <a:pt x="1478" y="142"/>
                </a:lnTo>
                <a:lnTo>
                  <a:pt x="1473" y="140"/>
                </a:lnTo>
                <a:lnTo>
                  <a:pt x="1471" y="140"/>
                </a:lnTo>
                <a:lnTo>
                  <a:pt x="1459" y="129"/>
                </a:lnTo>
                <a:lnTo>
                  <a:pt x="1428" y="100"/>
                </a:lnTo>
                <a:lnTo>
                  <a:pt x="1430" y="102"/>
                </a:lnTo>
                <a:lnTo>
                  <a:pt x="1428" y="102"/>
                </a:lnTo>
                <a:lnTo>
                  <a:pt x="1428" y="100"/>
                </a:lnTo>
                <a:lnTo>
                  <a:pt x="1459" y="129"/>
                </a:lnTo>
                <a:lnTo>
                  <a:pt x="1484" y="971"/>
                </a:lnTo>
                <a:lnTo>
                  <a:pt x="1482" y="973"/>
                </a:lnTo>
                <a:lnTo>
                  <a:pt x="1484" y="970"/>
                </a:lnTo>
                <a:lnTo>
                  <a:pt x="1484" y="971"/>
                </a:lnTo>
                <a:lnTo>
                  <a:pt x="1459" y="129"/>
                </a:lnTo>
                <a:lnTo>
                  <a:pt x="1486" y="964"/>
                </a:lnTo>
                <a:lnTo>
                  <a:pt x="1486" y="975"/>
                </a:lnTo>
                <a:lnTo>
                  <a:pt x="1484" y="970"/>
                </a:lnTo>
                <a:lnTo>
                  <a:pt x="1486" y="964"/>
                </a:lnTo>
                <a:lnTo>
                  <a:pt x="1459" y="129"/>
                </a:lnTo>
                <a:lnTo>
                  <a:pt x="1540" y="1075"/>
                </a:lnTo>
                <a:lnTo>
                  <a:pt x="1536" y="1073"/>
                </a:lnTo>
                <a:lnTo>
                  <a:pt x="1536" y="1069"/>
                </a:lnTo>
                <a:lnTo>
                  <a:pt x="1540" y="1064"/>
                </a:lnTo>
                <a:lnTo>
                  <a:pt x="1538" y="1066"/>
                </a:lnTo>
                <a:lnTo>
                  <a:pt x="1542" y="1064"/>
                </a:lnTo>
                <a:lnTo>
                  <a:pt x="1542" y="1069"/>
                </a:lnTo>
                <a:lnTo>
                  <a:pt x="1540" y="1075"/>
                </a:lnTo>
                <a:lnTo>
                  <a:pt x="1459" y="129"/>
                </a:lnTo>
                <a:lnTo>
                  <a:pt x="1542" y="1077"/>
                </a:lnTo>
                <a:lnTo>
                  <a:pt x="1544" y="1077"/>
                </a:lnTo>
                <a:lnTo>
                  <a:pt x="1544" y="1081"/>
                </a:lnTo>
                <a:lnTo>
                  <a:pt x="1544" y="1083"/>
                </a:lnTo>
                <a:lnTo>
                  <a:pt x="1542" y="1077"/>
                </a:lnTo>
                <a:lnTo>
                  <a:pt x="1459" y="129"/>
                </a:lnTo>
                <a:lnTo>
                  <a:pt x="1544" y="1006"/>
                </a:lnTo>
                <a:lnTo>
                  <a:pt x="1544" y="1004"/>
                </a:lnTo>
                <a:lnTo>
                  <a:pt x="1546" y="1004"/>
                </a:lnTo>
                <a:lnTo>
                  <a:pt x="1547" y="1002"/>
                </a:lnTo>
                <a:lnTo>
                  <a:pt x="1546" y="1004"/>
                </a:lnTo>
                <a:lnTo>
                  <a:pt x="1544" y="1006"/>
                </a:lnTo>
                <a:lnTo>
                  <a:pt x="1459" y="129"/>
                </a:lnTo>
                <a:lnTo>
                  <a:pt x="1549" y="1096"/>
                </a:lnTo>
                <a:lnTo>
                  <a:pt x="1546" y="1090"/>
                </a:lnTo>
                <a:lnTo>
                  <a:pt x="1547" y="1092"/>
                </a:lnTo>
                <a:lnTo>
                  <a:pt x="1549" y="1089"/>
                </a:lnTo>
                <a:lnTo>
                  <a:pt x="1549" y="1087"/>
                </a:lnTo>
                <a:lnTo>
                  <a:pt x="1549" y="1085"/>
                </a:lnTo>
                <a:lnTo>
                  <a:pt x="1546" y="1089"/>
                </a:lnTo>
                <a:lnTo>
                  <a:pt x="1544" y="1083"/>
                </a:lnTo>
                <a:lnTo>
                  <a:pt x="1546" y="1083"/>
                </a:lnTo>
                <a:lnTo>
                  <a:pt x="1546" y="1085"/>
                </a:lnTo>
                <a:lnTo>
                  <a:pt x="1547" y="1081"/>
                </a:lnTo>
                <a:lnTo>
                  <a:pt x="1549" y="1089"/>
                </a:lnTo>
                <a:lnTo>
                  <a:pt x="1549" y="1096"/>
                </a:lnTo>
                <a:lnTo>
                  <a:pt x="1459" y="129"/>
                </a:lnTo>
                <a:lnTo>
                  <a:pt x="1549" y="1042"/>
                </a:lnTo>
                <a:lnTo>
                  <a:pt x="1547" y="1046"/>
                </a:lnTo>
                <a:lnTo>
                  <a:pt x="1547" y="1044"/>
                </a:lnTo>
                <a:lnTo>
                  <a:pt x="1549" y="1042"/>
                </a:lnTo>
                <a:lnTo>
                  <a:pt x="1459" y="129"/>
                </a:lnTo>
                <a:lnTo>
                  <a:pt x="1536" y="948"/>
                </a:lnTo>
                <a:lnTo>
                  <a:pt x="1544" y="950"/>
                </a:lnTo>
                <a:lnTo>
                  <a:pt x="1549" y="948"/>
                </a:lnTo>
                <a:lnTo>
                  <a:pt x="1551" y="950"/>
                </a:lnTo>
                <a:lnTo>
                  <a:pt x="1553" y="952"/>
                </a:lnTo>
                <a:lnTo>
                  <a:pt x="1557" y="952"/>
                </a:lnTo>
                <a:lnTo>
                  <a:pt x="1557" y="958"/>
                </a:lnTo>
                <a:lnTo>
                  <a:pt x="1551" y="956"/>
                </a:lnTo>
                <a:lnTo>
                  <a:pt x="1547" y="956"/>
                </a:lnTo>
                <a:lnTo>
                  <a:pt x="1538" y="958"/>
                </a:lnTo>
                <a:lnTo>
                  <a:pt x="1538" y="954"/>
                </a:lnTo>
                <a:lnTo>
                  <a:pt x="1536" y="956"/>
                </a:lnTo>
                <a:lnTo>
                  <a:pt x="1536" y="954"/>
                </a:lnTo>
                <a:lnTo>
                  <a:pt x="1553" y="952"/>
                </a:lnTo>
                <a:lnTo>
                  <a:pt x="1536" y="952"/>
                </a:lnTo>
                <a:lnTo>
                  <a:pt x="1536" y="948"/>
                </a:lnTo>
                <a:lnTo>
                  <a:pt x="1459" y="129"/>
                </a:lnTo>
                <a:lnTo>
                  <a:pt x="1538" y="975"/>
                </a:lnTo>
                <a:lnTo>
                  <a:pt x="1540" y="977"/>
                </a:lnTo>
                <a:lnTo>
                  <a:pt x="1538" y="977"/>
                </a:lnTo>
                <a:lnTo>
                  <a:pt x="1538" y="975"/>
                </a:lnTo>
                <a:lnTo>
                  <a:pt x="1459" y="129"/>
                </a:lnTo>
                <a:lnTo>
                  <a:pt x="1536" y="975"/>
                </a:lnTo>
                <a:lnTo>
                  <a:pt x="1536" y="977"/>
                </a:lnTo>
                <a:lnTo>
                  <a:pt x="1534" y="977"/>
                </a:lnTo>
                <a:lnTo>
                  <a:pt x="1536" y="975"/>
                </a:lnTo>
                <a:lnTo>
                  <a:pt x="1459" y="129"/>
                </a:lnTo>
                <a:lnTo>
                  <a:pt x="1530" y="898"/>
                </a:lnTo>
                <a:lnTo>
                  <a:pt x="1530" y="900"/>
                </a:lnTo>
                <a:lnTo>
                  <a:pt x="1528" y="898"/>
                </a:lnTo>
                <a:lnTo>
                  <a:pt x="1530" y="898"/>
                </a:lnTo>
                <a:lnTo>
                  <a:pt x="1459" y="129"/>
                </a:lnTo>
                <a:lnTo>
                  <a:pt x="1517" y="996"/>
                </a:lnTo>
                <a:lnTo>
                  <a:pt x="1519" y="998"/>
                </a:lnTo>
                <a:lnTo>
                  <a:pt x="1522" y="1000"/>
                </a:lnTo>
                <a:lnTo>
                  <a:pt x="1524" y="1000"/>
                </a:lnTo>
                <a:lnTo>
                  <a:pt x="1524" y="998"/>
                </a:lnTo>
                <a:lnTo>
                  <a:pt x="1524" y="994"/>
                </a:lnTo>
                <a:lnTo>
                  <a:pt x="1526" y="987"/>
                </a:lnTo>
                <a:lnTo>
                  <a:pt x="1528" y="981"/>
                </a:lnTo>
                <a:lnTo>
                  <a:pt x="1532" y="981"/>
                </a:lnTo>
                <a:lnTo>
                  <a:pt x="1534" y="983"/>
                </a:lnTo>
                <a:lnTo>
                  <a:pt x="1532" y="989"/>
                </a:lnTo>
                <a:lnTo>
                  <a:pt x="1534" y="993"/>
                </a:lnTo>
                <a:lnTo>
                  <a:pt x="1536" y="991"/>
                </a:lnTo>
                <a:lnTo>
                  <a:pt x="1538" y="987"/>
                </a:lnTo>
                <a:lnTo>
                  <a:pt x="1540" y="983"/>
                </a:lnTo>
                <a:lnTo>
                  <a:pt x="1538" y="983"/>
                </a:lnTo>
                <a:lnTo>
                  <a:pt x="1540" y="981"/>
                </a:lnTo>
                <a:lnTo>
                  <a:pt x="1544" y="975"/>
                </a:lnTo>
                <a:lnTo>
                  <a:pt x="1544" y="970"/>
                </a:lnTo>
                <a:lnTo>
                  <a:pt x="1544" y="966"/>
                </a:lnTo>
                <a:lnTo>
                  <a:pt x="1542" y="970"/>
                </a:lnTo>
                <a:lnTo>
                  <a:pt x="1540" y="971"/>
                </a:lnTo>
                <a:lnTo>
                  <a:pt x="1538" y="968"/>
                </a:lnTo>
                <a:lnTo>
                  <a:pt x="1540" y="964"/>
                </a:lnTo>
                <a:lnTo>
                  <a:pt x="1538" y="966"/>
                </a:lnTo>
                <a:lnTo>
                  <a:pt x="1538" y="962"/>
                </a:lnTo>
                <a:lnTo>
                  <a:pt x="1555" y="962"/>
                </a:lnTo>
                <a:lnTo>
                  <a:pt x="1553" y="979"/>
                </a:lnTo>
                <a:lnTo>
                  <a:pt x="1549" y="996"/>
                </a:lnTo>
                <a:lnTo>
                  <a:pt x="1547" y="998"/>
                </a:lnTo>
                <a:lnTo>
                  <a:pt x="1547" y="996"/>
                </a:lnTo>
                <a:lnTo>
                  <a:pt x="1547" y="993"/>
                </a:lnTo>
                <a:lnTo>
                  <a:pt x="1547" y="987"/>
                </a:lnTo>
                <a:lnTo>
                  <a:pt x="1546" y="983"/>
                </a:lnTo>
                <a:lnTo>
                  <a:pt x="1544" y="985"/>
                </a:lnTo>
                <a:lnTo>
                  <a:pt x="1546" y="996"/>
                </a:lnTo>
                <a:lnTo>
                  <a:pt x="1546" y="1000"/>
                </a:lnTo>
                <a:lnTo>
                  <a:pt x="1544" y="1002"/>
                </a:lnTo>
                <a:lnTo>
                  <a:pt x="1542" y="1004"/>
                </a:lnTo>
                <a:lnTo>
                  <a:pt x="1532" y="1000"/>
                </a:lnTo>
                <a:lnTo>
                  <a:pt x="1530" y="1000"/>
                </a:lnTo>
                <a:lnTo>
                  <a:pt x="1530" y="1002"/>
                </a:lnTo>
                <a:lnTo>
                  <a:pt x="1532" y="1010"/>
                </a:lnTo>
                <a:lnTo>
                  <a:pt x="1532" y="1018"/>
                </a:lnTo>
                <a:lnTo>
                  <a:pt x="1530" y="1025"/>
                </a:lnTo>
                <a:lnTo>
                  <a:pt x="1528" y="1027"/>
                </a:lnTo>
                <a:lnTo>
                  <a:pt x="1528" y="1023"/>
                </a:lnTo>
                <a:lnTo>
                  <a:pt x="1528" y="1016"/>
                </a:lnTo>
                <a:lnTo>
                  <a:pt x="1526" y="1016"/>
                </a:lnTo>
                <a:lnTo>
                  <a:pt x="1524" y="1018"/>
                </a:lnTo>
                <a:lnTo>
                  <a:pt x="1522" y="1021"/>
                </a:lnTo>
                <a:lnTo>
                  <a:pt x="1522" y="1029"/>
                </a:lnTo>
                <a:lnTo>
                  <a:pt x="1521" y="1042"/>
                </a:lnTo>
                <a:lnTo>
                  <a:pt x="1522" y="1046"/>
                </a:lnTo>
                <a:lnTo>
                  <a:pt x="1522" y="1048"/>
                </a:lnTo>
                <a:lnTo>
                  <a:pt x="1521" y="1050"/>
                </a:lnTo>
                <a:lnTo>
                  <a:pt x="1519" y="1052"/>
                </a:lnTo>
                <a:lnTo>
                  <a:pt x="1517" y="1052"/>
                </a:lnTo>
                <a:lnTo>
                  <a:pt x="1515" y="1048"/>
                </a:lnTo>
                <a:lnTo>
                  <a:pt x="1511" y="1046"/>
                </a:lnTo>
                <a:lnTo>
                  <a:pt x="1507" y="1046"/>
                </a:lnTo>
                <a:lnTo>
                  <a:pt x="1505" y="1050"/>
                </a:lnTo>
                <a:lnTo>
                  <a:pt x="1503" y="1058"/>
                </a:lnTo>
                <a:lnTo>
                  <a:pt x="1499" y="1064"/>
                </a:lnTo>
                <a:lnTo>
                  <a:pt x="1496" y="1067"/>
                </a:lnTo>
                <a:lnTo>
                  <a:pt x="1494" y="1067"/>
                </a:lnTo>
                <a:lnTo>
                  <a:pt x="1496" y="1062"/>
                </a:lnTo>
                <a:lnTo>
                  <a:pt x="1498" y="1052"/>
                </a:lnTo>
                <a:lnTo>
                  <a:pt x="1496" y="1054"/>
                </a:lnTo>
                <a:lnTo>
                  <a:pt x="1492" y="1054"/>
                </a:lnTo>
                <a:lnTo>
                  <a:pt x="1490" y="1054"/>
                </a:lnTo>
                <a:lnTo>
                  <a:pt x="1488" y="1050"/>
                </a:lnTo>
                <a:lnTo>
                  <a:pt x="1490" y="1046"/>
                </a:lnTo>
                <a:lnTo>
                  <a:pt x="1492" y="1042"/>
                </a:lnTo>
                <a:lnTo>
                  <a:pt x="1496" y="1041"/>
                </a:lnTo>
                <a:lnTo>
                  <a:pt x="1501" y="1042"/>
                </a:lnTo>
                <a:lnTo>
                  <a:pt x="1505" y="1041"/>
                </a:lnTo>
                <a:lnTo>
                  <a:pt x="1505" y="1037"/>
                </a:lnTo>
                <a:lnTo>
                  <a:pt x="1505" y="1027"/>
                </a:lnTo>
                <a:lnTo>
                  <a:pt x="1505" y="1019"/>
                </a:lnTo>
                <a:lnTo>
                  <a:pt x="1507" y="1014"/>
                </a:lnTo>
                <a:lnTo>
                  <a:pt x="1505" y="1016"/>
                </a:lnTo>
                <a:lnTo>
                  <a:pt x="1499" y="1027"/>
                </a:lnTo>
                <a:lnTo>
                  <a:pt x="1498" y="1029"/>
                </a:lnTo>
                <a:lnTo>
                  <a:pt x="1498" y="1027"/>
                </a:lnTo>
                <a:lnTo>
                  <a:pt x="1496" y="1025"/>
                </a:lnTo>
                <a:lnTo>
                  <a:pt x="1494" y="1025"/>
                </a:lnTo>
                <a:lnTo>
                  <a:pt x="1496" y="1023"/>
                </a:lnTo>
                <a:lnTo>
                  <a:pt x="1499" y="1016"/>
                </a:lnTo>
                <a:lnTo>
                  <a:pt x="1501" y="1014"/>
                </a:lnTo>
                <a:lnTo>
                  <a:pt x="1503" y="1016"/>
                </a:lnTo>
                <a:lnTo>
                  <a:pt x="1505" y="1016"/>
                </a:lnTo>
                <a:lnTo>
                  <a:pt x="1507" y="1014"/>
                </a:lnTo>
                <a:lnTo>
                  <a:pt x="1513" y="1008"/>
                </a:lnTo>
                <a:lnTo>
                  <a:pt x="1517" y="1004"/>
                </a:lnTo>
                <a:lnTo>
                  <a:pt x="1515" y="1004"/>
                </a:lnTo>
                <a:lnTo>
                  <a:pt x="1494" y="1016"/>
                </a:lnTo>
                <a:lnTo>
                  <a:pt x="1486" y="1021"/>
                </a:lnTo>
                <a:lnTo>
                  <a:pt x="1490" y="1018"/>
                </a:lnTo>
                <a:lnTo>
                  <a:pt x="1490" y="1016"/>
                </a:lnTo>
                <a:lnTo>
                  <a:pt x="1496" y="1012"/>
                </a:lnTo>
                <a:lnTo>
                  <a:pt x="1511" y="1006"/>
                </a:lnTo>
                <a:lnTo>
                  <a:pt x="1513" y="1002"/>
                </a:lnTo>
                <a:lnTo>
                  <a:pt x="1515" y="996"/>
                </a:lnTo>
                <a:lnTo>
                  <a:pt x="1515" y="994"/>
                </a:lnTo>
                <a:lnTo>
                  <a:pt x="1517" y="994"/>
                </a:lnTo>
                <a:lnTo>
                  <a:pt x="1517" y="996"/>
                </a:lnTo>
                <a:lnTo>
                  <a:pt x="1459" y="129"/>
                </a:lnTo>
                <a:lnTo>
                  <a:pt x="1515" y="925"/>
                </a:lnTo>
                <a:lnTo>
                  <a:pt x="1517" y="925"/>
                </a:lnTo>
                <a:lnTo>
                  <a:pt x="1515" y="927"/>
                </a:lnTo>
                <a:lnTo>
                  <a:pt x="1515" y="925"/>
                </a:lnTo>
                <a:lnTo>
                  <a:pt x="1459" y="129"/>
                </a:lnTo>
                <a:lnTo>
                  <a:pt x="1507" y="943"/>
                </a:lnTo>
                <a:lnTo>
                  <a:pt x="1511" y="939"/>
                </a:lnTo>
                <a:lnTo>
                  <a:pt x="1511" y="937"/>
                </a:lnTo>
                <a:lnTo>
                  <a:pt x="1513" y="931"/>
                </a:lnTo>
                <a:lnTo>
                  <a:pt x="1515" y="935"/>
                </a:lnTo>
                <a:lnTo>
                  <a:pt x="1515" y="939"/>
                </a:lnTo>
                <a:lnTo>
                  <a:pt x="1515" y="943"/>
                </a:lnTo>
                <a:lnTo>
                  <a:pt x="1507" y="946"/>
                </a:lnTo>
                <a:lnTo>
                  <a:pt x="1507" y="943"/>
                </a:lnTo>
                <a:lnTo>
                  <a:pt x="1459" y="129"/>
                </a:lnTo>
                <a:lnTo>
                  <a:pt x="1507" y="962"/>
                </a:lnTo>
                <a:lnTo>
                  <a:pt x="1511" y="960"/>
                </a:lnTo>
                <a:lnTo>
                  <a:pt x="1513" y="958"/>
                </a:lnTo>
                <a:lnTo>
                  <a:pt x="1513" y="960"/>
                </a:lnTo>
                <a:lnTo>
                  <a:pt x="1515" y="958"/>
                </a:lnTo>
                <a:lnTo>
                  <a:pt x="1517" y="960"/>
                </a:lnTo>
                <a:lnTo>
                  <a:pt x="1513" y="962"/>
                </a:lnTo>
                <a:lnTo>
                  <a:pt x="1507" y="968"/>
                </a:lnTo>
                <a:lnTo>
                  <a:pt x="1503" y="973"/>
                </a:lnTo>
                <a:lnTo>
                  <a:pt x="1501" y="979"/>
                </a:lnTo>
                <a:lnTo>
                  <a:pt x="1494" y="983"/>
                </a:lnTo>
                <a:lnTo>
                  <a:pt x="1494" y="981"/>
                </a:lnTo>
                <a:lnTo>
                  <a:pt x="1496" y="979"/>
                </a:lnTo>
                <a:lnTo>
                  <a:pt x="1492" y="981"/>
                </a:lnTo>
                <a:lnTo>
                  <a:pt x="1490" y="981"/>
                </a:lnTo>
                <a:lnTo>
                  <a:pt x="1488" y="981"/>
                </a:lnTo>
                <a:lnTo>
                  <a:pt x="1490" y="979"/>
                </a:lnTo>
                <a:lnTo>
                  <a:pt x="1490" y="970"/>
                </a:lnTo>
                <a:lnTo>
                  <a:pt x="1488" y="975"/>
                </a:lnTo>
                <a:lnTo>
                  <a:pt x="1488" y="964"/>
                </a:lnTo>
                <a:lnTo>
                  <a:pt x="1486" y="964"/>
                </a:lnTo>
                <a:lnTo>
                  <a:pt x="1488" y="960"/>
                </a:lnTo>
                <a:lnTo>
                  <a:pt x="1492" y="960"/>
                </a:lnTo>
                <a:lnTo>
                  <a:pt x="1494" y="968"/>
                </a:lnTo>
                <a:lnTo>
                  <a:pt x="1499" y="971"/>
                </a:lnTo>
                <a:lnTo>
                  <a:pt x="1503" y="973"/>
                </a:lnTo>
                <a:lnTo>
                  <a:pt x="1505" y="971"/>
                </a:lnTo>
                <a:lnTo>
                  <a:pt x="1507" y="962"/>
                </a:lnTo>
                <a:lnTo>
                  <a:pt x="1459" y="129"/>
                </a:lnTo>
                <a:lnTo>
                  <a:pt x="1488" y="119"/>
                </a:lnTo>
                <a:lnTo>
                  <a:pt x="1488" y="121"/>
                </a:lnTo>
                <a:lnTo>
                  <a:pt x="1490" y="121"/>
                </a:lnTo>
                <a:lnTo>
                  <a:pt x="1488" y="119"/>
                </a:lnTo>
                <a:lnTo>
                  <a:pt x="1459" y="129"/>
                </a:lnTo>
                <a:lnTo>
                  <a:pt x="1432" y="92"/>
                </a:lnTo>
                <a:lnTo>
                  <a:pt x="1430" y="92"/>
                </a:lnTo>
                <a:lnTo>
                  <a:pt x="1428" y="94"/>
                </a:lnTo>
                <a:lnTo>
                  <a:pt x="1430" y="96"/>
                </a:lnTo>
                <a:lnTo>
                  <a:pt x="1430" y="94"/>
                </a:lnTo>
                <a:lnTo>
                  <a:pt x="1432" y="92"/>
                </a:lnTo>
                <a:lnTo>
                  <a:pt x="1459" y="129"/>
                </a:lnTo>
                <a:lnTo>
                  <a:pt x="1553" y="376"/>
                </a:lnTo>
                <a:lnTo>
                  <a:pt x="1546" y="426"/>
                </a:lnTo>
                <a:lnTo>
                  <a:pt x="1544" y="418"/>
                </a:lnTo>
                <a:lnTo>
                  <a:pt x="1544" y="422"/>
                </a:lnTo>
                <a:lnTo>
                  <a:pt x="1544" y="424"/>
                </a:lnTo>
                <a:lnTo>
                  <a:pt x="1544" y="422"/>
                </a:lnTo>
                <a:lnTo>
                  <a:pt x="1544" y="440"/>
                </a:lnTo>
                <a:lnTo>
                  <a:pt x="1546" y="445"/>
                </a:lnTo>
                <a:lnTo>
                  <a:pt x="1546" y="442"/>
                </a:lnTo>
                <a:lnTo>
                  <a:pt x="1546" y="440"/>
                </a:lnTo>
                <a:lnTo>
                  <a:pt x="1546" y="451"/>
                </a:lnTo>
                <a:lnTo>
                  <a:pt x="1547" y="461"/>
                </a:lnTo>
                <a:lnTo>
                  <a:pt x="1547" y="482"/>
                </a:lnTo>
                <a:lnTo>
                  <a:pt x="1547" y="486"/>
                </a:lnTo>
                <a:lnTo>
                  <a:pt x="1549" y="484"/>
                </a:lnTo>
                <a:lnTo>
                  <a:pt x="1549" y="488"/>
                </a:lnTo>
                <a:lnTo>
                  <a:pt x="1549" y="478"/>
                </a:lnTo>
                <a:lnTo>
                  <a:pt x="1551" y="491"/>
                </a:lnTo>
                <a:lnTo>
                  <a:pt x="1553" y="486"/>
                </a:lnTo>
                <a:lnTo>
                  <a:pt x="1553" y="480"/>
                </a:lnTo>
                <a:lnTo>
                  <a:pt x="1553" y="465"/>
                </a:lnTo>
                <a:lnTo>
                  <a:pt x="1551" y="445"/>
                </a:lnTo>
                <a:lnTo>
                  <a:pt x="1546" y="426"/>
                </a:lnTo>
                <a:lnTo>
                  <a:pt x="1555" y="374"/>
                </a:lnTo>
                <a:lnTo>
                  <a:pt x="1553" y="376"/>
                </a:lnTo>
                <a:lnTo>
                  <a:pt x="1459" y="129"/>
                </a:lnTo>
                <a:lnTo>
                  <a:pt x="1609" y="397"/>
                </a:lnTo>
                <a:lnTo>
                  <a:pt x="1609" y="386"/>
                </a:lnTo>
                <a:lnTo>
                  <a:pt x="1609" y="384"/>
                </a:lnTo>
                <a:lnTo>
                  <a:pt x="1605" y="372"/>
                </a:lnTo>
                <a:lnTo>
                  <a:pt x="1605" y="369"/>
                </a:lnTo>
                <a:lnTo>
                  <a:pt x="1603" y="372"/>
                </a:lnTo>
                <a:lnTo>
                  <a:pt x="1603" y="380"/>
                </a:lnTo>
                <a:lnTo>
                  <a:pt x="1605" y="390"/>
                </a:lnTo>
                <a:lnTo>
                  <a:pt x="1611" y="405"/>
                </a:lnTo>
                <a:lnTo>
                  <a:pt x="1609" y="397"/>
                </a:lnTo>
                <a:lnTo>
                  <a:pt x="1459" y="129"/>
                </a:lnTo>
                <a:lnTo>
                  <a:pt x="1618" y="943"/>
                </a:lnTo>
                <a:lnTo>
                  <a:pt x="1620" y="943"/>
                </a:lnTo>
                <a:lnTo>
                  <a:pt x="1624" y="943"/>
                </a:lnTo>
                <a:lnTo>
                  <a:pt x="1613" y="943"/>
                </a:lnTo>
                <a:lnTo>
                  <a:pt x="1618" y="943"/>
                </a:lnTo>
                <a:lnTo>
                  <a:pt x="1459" y="129"/>
                </a:lnTo>
                <a:lnTo>
                  <a:pt x="1551" y="524"/>
                </a:lnTo>
                <a:lnTo>
                  <a:pt x="1553" y="532"/>
                </a:lnTo>
                <a:lnTo>
                  <a:pt x="1553" y="528"/>
                </a:lnTo>
                <a:lnTo>
                  <a:pt x="1551" y="524"/>
                </a:lnTo>
                <a:lnTo>
                  <a:pt x="1459" y="129"/>
                </a:lnTo>
                <a:lnTo>
                  <a:pt x="1474" y="54"/>
                </a:lnTo>
                <a:lnTo>
                  <a:pt x="1473" y="52"/>
                </a:lnTo>
                <a:lnTo>
                  <a:pt x="1473" y="54"/>
                </a:lnTo>
                <a:lnTo>
                  <a:pt x="1474" y="54"/>
                </a:lnTo>
                <a:lnTo>
                  <a:pt x="1459" y="129"/>
                </a:lnTo>
                <a:lnTo>
                  <a:pt x="1419" y="42"/>
                </a:lnTo>
                <a:lnTo>
                  <a:pt x="1419" y="44"/>
                </a:lnTo>
                <a:lnTo>
                  <a:pt x="1421" y="44"/>
                </a:lnTo>
                <a:lnTo>
                  <a:pt x="1421" y="42"/>
                </a:lnTo>
                <a:lnTo>
                  <a:pt x="1419" y="42"/>
                </a:lnTo>
                <a:lnTo>
                  <a:pt x="1459" y="129"/>
                </a:lnTo>
                <a:lnTo>
                  <a:pt x="1417" y="34"/>
                </a:lnTo>
                <a:lnTo>
                  <a:pt x="1419" y="34"/>
                </a:lnTo>
                <a:lnTo>
                  <a:pt x="1421" y="33"/>
                </a:lnTo>
                <a:lnTo>
                  <a:pt x="1421" y="31"/>
                </a:lnTo>
                <a:lnTo>
                  <a:pt x="1421" y="29"/>
                </a:lnTo>
                <a:lnTo>
                  <a:pt x="1421" y="27"/>
                </a:lnTo>
                <a:lnTo>
                  <a:pt x="1419" y="27"/>
                </a:lnTo>
                <a:lnTo>
                  <a:pt x="1419" y="29"/>
                </a:lnTo>
                <a:lnTo>
                  <a:pt x="1417" y="29"/>
                </a:lnTo>
                <a:lnTo>
                  <a:pt x="1417" y="31"/>
                </a:lnTo>
                <a:lnTo>
                  <a:pt x="1417" y="33"/>
                </a:lnTo>
                <a:lnTo>
                  <a:pt x="1417" y="34"/>
                </a:lnTo>
                <a:lnTo>
                  <a:pt x="1459" y="129"/>
                </a:lnTo>
                <a:lnTo>
                  <a:pt x="1413" y="13"/>
                </a:lnTo>
                <a:lnTo>
                  <a:pt x="1415" y="15"/>
                </a:lnTo>
                <a:lnTo>
                  <a:pt x="1415" y="13"/>
                </a:lnTo>
                <a:lnTo>
                  <a:pt x="1417" y="11"/>
                </a:lnTo>
                <a:lnTo>
                  <a:pt x="1417" y="10"/>
                </a:lnTo>
                <a:lnTo>
                  <a:pt x="1417" y="8"/>
                </a:lnTo>
                <a:lnTo>
                  <a:pt x="1415" y="8"/>
                </a:lnTo>
                <a:lnTo>
                  <a:pt x="1415" y="6"/>
                </a:lnTo>
                <a:lnTo>
                  <a:pt x="1415" y="8"/>
                </a:lnTo>
                <a:lnTo>
                  <a:pt x="1415" y="6"/>
                </a:lnTo>
                <a:lnTo>
                  <a:pt x="1415" y="8"/>
                </a:lnTo>
                <a:lnTo>
                  <a:pt x="1413" y="10"/>
                </a:lnTo>
                <a:lnTo>
                  <a:pt x="1413" y="11"/>
                </a:lnTo>
                <a:lnTo>
                  <a:pt x="1413" y="13"/>
                </a:lnTo>
                <a:lnTo>
                  <a:pt x="1459" y="129"/>
                </a:lnTo>
                <a:lnTo>
                  <a:pt x="1426" y="15"/>
                </a:lnTo>
                <a:lnTo>
                  <a:pt x="1426" y="13"/>
                </a:lnTo>
                <a:lnTo>
                  <a:pt x="1426" y="11"/>
                </a:lnTo>
                <a:lnTo>
                  <a:pt x="1426" y="10"/>
                </a:lnTo>
                <a:lnTo>
                  <a:pt x="1425" y="11"/>
                </a:lnTo>
                <a:lnTo>
                  <a:pt x="1425" y="13"/>
                </a:lnTo>
                <a:lnTo>
                  <a:pt x="1425" y="15"/>
                </a:lnTo>
                <a:lnTo>
                  <a:pt x="1426" y="15"/>
                </a:lnTo>
                <a:lnTo>
                  <a:pt x="1459" y="129"/>
                </a:lnTo>
                <a:lnTo>
                  <a:pt x="1428" y="34"/>
                </a:lnTo>
                <a:lnTo>
                  <a:pt x="1428" y="36"/>
                </a:lnTo>
                <a:lnTo>
                  <a:pt x="1430" y="34"/>
                </a:lnTo>
                <a:lnTo>
                  <a:pt x="1430" y="33"/>
                </a:lnTo>
                <a:lnTo>
                  <a:pt x="1428" y="34"/>
                </a:lnTo>
                <a:lnTo>
                  <a:pt x="1459" y="129"/>
                </a:lnTo>
                <a:lnTo>
                  <a:pt x="1459" y="90"/>
                </a:lnTo>
                <a:lnTo>
                  <a:pt x="1459" y="88"/>
                </a:lnTo>
                <a:lnTo>
                  <a:pt x="1457" y="88"/>
                </a:lnTo>
                <a:lnTo>
                  <a:pt x="1459" y="90"/>
                </a:lnTo>
                <a:lnTo>
                  <a:pt x="1459" y="129"/>
                </a:lnTo>
                <a:lnTo>
                  <a:pt x="1480" y="65"/>
                </a:lnTo>
                <a:lnTo>
                  <a:pt x="1478" y="65"/>
                </a:lnTo>
                <a:lnTo>
                  <a:pt x="1478" y="67"/>
                </a:lnTo>
                <a:lnTo>
                  <a:pt x="1480" y="65"/>
                </a:lnTo>
                <a:lnTo>
                  <a:pt x="1459" y="129"/>
                </a:lnTo>
                <a:lnTo>
                  <a:pt x="1505" y="359"/>
                </a:lnTo>
                <a:lnTo>
                  <a:pt x="1503" y="351"/>
                </a:lnTo>
                <a:lnTo>
                  <a:pt x="1503" y="355"/>
                </a:lnTo>
                <a:lnTo>
                  <a:pt x="1505" y="359"/>
                </a:lnTo>
                <a:lnTo>
                  <a:pt x="1459" y="129"/>
                </a:lnTo>
                <a:lnTo>
                  <a:pt x="1434" y="40"/>
                </a:lnTo>
                <a:lnTo>
                  <a:pt x="1436" y="40"/>
                </a:lnTo>
                <a:lnTo>
                  <a:pt x="1436" y="38"/>
                </a:lnTo>
                <a:lnTo>
                  <a:pt x="1438" y="38"/>
                </a:lnTo>
                <a:lnTo>
                  <a:pt x="1436" y="36"/>
                </a:lnTo>
                <a:lnTo>
                  <a:pt x="1438" y="36"/>
                </a:lnTo>
                <a:lnTo>
                  <a:pt x="1438" y="34"/>
                </a:lnTo>
                <a:lnTo>
                  <a:pt x="1436" y="33"/>
                </a:lnTo>
                <a:lnTo>
                  <a:pt x="1438" y="33"/>
                </a:lnTo>
                <a:lnTo>
                  <a:pt x="1436" y="33"/>
                </a:lnTo>
                <a:lnTo>
                  <a:pt x="1434" y="33"/>
                </a:lnTo>
                <a:lnTo>
                  <a:pt x="1434" y="34"/>
                </a:lnTo>
                <a:lnTo>
                  <a:pt x="1432" y="36"/>
                </a:lnTo>
                <a:lnTo>
                  <a:pt x="1432" y="40"/>
                </a:lnTo>
                <a:lnTo>
                  <a:pt x="1434" y="40"/>
                </a:lnTo>
                <a:lnTo>
                  <a:pt x="1459" y="129"/>
                </a:lnTo>
                <a:lnTo>
                  <a:pt x="1440" y="77"/>
                </a:lnTo>
                <a:lnTo>
                  <a:pt x="1442" y="77"/>
                </a:lnTo>
                <a:lnTo>
                  <a:pt x="1442" y="75"/>
                </a:lnTo>
                <a:lnTo>
                  <a:pt x="1442" y="73"/>
                </a:lnTo>
                <a:lnTo>
                  <a:pt x="1440" y="73"/>
                </a:lnTo>
                <a:lnTo>
                  <a:pt x="1440" y="75"/>
                </a:lnTo>
                <a:lnTo>
                  <a:pt x="1440" y="77"/>
                </a:lnTo>
                <a:lnTo>
                  <a:pt x="1459" y="129"/>
                </a:lnTo>
                <a:lnTo>
                  <a:pt x="1448" y="59"/>
                </a:lnTo>
                <a:lnTo>
                  <a:pt x="1450" y="61"/>
                </a:lnTo>
                <a:lnTo>
                  <a:pt x="1451" y="61"/>
                </a:lnTo>
                <a:lnTo>
                  <a:pt x="1451" y="59"/>
                </a:lnTo>
                <a:lnTo>
                  <a:pt x="1451" y="58"/>
                </a:lnTo>
                <a:lnTo>
                  <a:pt x="1450" y="58"/>
                </a:lnTo>
                <a:lnTo>
                  <a:pt x="1448" y="58"/>
                </a:lnTo>
                <a:lnTo>
                  <a:pt x="1448" y="59"/>
                </a:lnTo>
                <a:lnTo>
                  <a:pt x="1459" y="129"/>
                </a:lnTo>
                <a:lnTo>
                  <a:pt x="1438" y="2"/>
                </a:lnTo>
                <a:lnTo>
                  <a:pt x="1436" y="2"/>
                </a:lnTo>
                <a:lnTo>
                  <a:pt x="1436" y="4"/>
                </a:lnTo>
                <a:lnTo>
                  <a:pt x="1438" y="2"/>
                </a:lnTo>
                <a:lnTo>
                  <a:pt x="1459" y="129"/>
                </a:lnTo>
                <a:lnTo>
                  <a:pt x="1442" y="54"/>
                </a:lnTo>
                <a:lnTo>
                  <a:pt x="1444" y="52"/>
                </a:lnTo>
                <a:lnTo>
                  <a:pt x="1444" y="50"/>
                </a:lnTo>
                <a:lnTo>
                  <a:pt x="1442" y="52"/>
                </a:lnTo>
                <a:lnTo>
                  <a:pt x="1442" y="54"/>
                </a:lnTo>
                <a:lnTo>
                  <a:pt x="1459" y="129"/>
                </a:lnTo>
                <a:lnTo>
                  <a:pt x="1544" y="981"/>
                </a:lnTo>
                <a:lnTo>
                  <a:pt x="1544" y="983"/>
                </a:lnTo>
                <a:lnTo>
                  <a:pt x="1546" y="981"/>
                </a:lnTo>
                <a:lnTo>
                  <a:pt x="1544" y="981"/>
                </a:lnTo>
                <a:lnTo>
                  <a:pt x="1459" y="129"/>
                </a:lnTo>
                <a:lnTo>
                  <a:pt x="40" y="461"/>
                </a:lnTo>
                <a:lnTo>
                  <a:pt x="40" y="463"/>
                </a:lnTo>
                <a:lnTo>
                  <a:pt x="42" y="459"/>
                </a:lnTo>
                <a:lnTo>
                  <a:pt x="40" y="461"/>
                </a:lnTo>
                <a:lnTo>
                  <a:pt x="1459" y="129"/>
                </a:lnTo>
                <a:lnTo>
                  <a:pt x="1609" y="369"/>
                </a:lnTo>
                <a:lnTo>
                  <a:pt x="1609" y="347"/>
                </a:lnTo>
                <a:lnTo>
                  <a:pt x="1609" y="349"/>
                </a:lnTo>
                <a:lnTo>
                  <a:pt x="1607" y="342"/>
                </a:lnTo>
                <a:lnTo>
                  <a:pt x="1605" y="336"/>
                </a:lnTo>
                <a:lnTo>
                  <a:pt x="1603" y="332"/>
                </a:lnTo>
                <a:lnTo>
                  <a:pt x="1601" y="332"/>
                </a:lnTo>
                <a:lnTo>
                  <a:pt x="1599" y="336"/>
                </a:lnTo>
                <a:lnTo>
                  <a:pt x="1601" y="353"/>
                </a:lnTo>
                <a:lnTo>
                  <a:pt x="1601" y="359"/>
                </a:lnTo>
                <a:lnTo>
                  <a:pt x="1601" y="346"/>
                </a:lnTo>
                <a:lnTo>
                  <a:pt x="1603" y="342"/>
                </a:lnTo>
                <a:lnTo>
                  <a:pt x="1605" y="347"/>
                </a:lnTo>
                <a:lnTo>
                  <a:pt x="1609" y="369"/>
                </a:lnTo>
                <a:lnTo>
                  <a:pt x="1459" y="129"/>
                </a:lnTo>
                <a:lnTo>
                  <a:pt x="1519" y="449"/>
                </a:lnTo>
                <a:lnTo>
                  <a:pt x="1517" y="407"/>
                </a:lnTo>
                <a:lnTo>
                  <a:pt x="1519" y="442"/>
                </a:lnTo>
                <a:lnTo>
                  <a:pt x="1519" y="449"/>
                </a:lnTo>
                <a:lnTo>
                  <a:pt x="1459" y="129"/>
                </a:lnTo>
                <a:lnTo>
                  <a:pt x="40" y="465"/>
                </a:lnTo>
                <a:lnTo>
                  <a:pt x="38" y="466"/>
                </a:lnTo>
                <a:lnTo>
                  <a:pt x="38" y="470"/>
                </a:lnTo>
                <a:lnTo>
                  <a:pt x="40" y="470"/>
                </a:lnTo>
                <a:lnTo>
                  <a:pt x="42" y="468"/>
                </a:lnTo>
                <a:lnTo>
                  <a:pt x="42" y="465"/>
                </a:lnTo>
                <a:lnTo>
                  <a:pt x="40" y="465"/>
                </a:lnTo>
                <a:lnTo>
                  <a:pt x="1459" y="129"/>
                </a:lnTo>
                <a:lnTo>
                  <a:pt x="1572" y="824"/>
                </a:lnTo>
                <a:lnTo>
                  <a:pt x="1570" y="818"/>
                </a:lnTo>
                <a:lnTo>
                  <a:pt x="1572" y="818"/>
                </a:lnTo>
                <a:lnTo>
                  <a:pt x="1574" y="818"/>
                </a:lnTo>
                <a:lnTo>
                  <a:pt x="1576" y="816"/>
                </a:lnTo>
                <a:lnTo>
                  <a:pt x="1574" y="814"/>
                </a:lnTo>
                <a:lnTo>
                  <a:pt x="1572" y="812"/>
                </a:lnTo>
                <a:lnTo>
                  <a:pt x="1570" y="812"/>
                </a:lnTo>
                <a:lnTo>
                  <a:pt x="1572" y="810"/>
                </a:lnTo>
                <a:lnTo>
                  <a:pt x="1576" y="802"/>
                </a:lnTo>
                <a:lnTo>
                  <a:pt x="1572" y="806"/>
                </a:lnTo>
                <a:lnTo>
                  <a:pt x="1569" y="810"/>
                </a:lnTo>
                <a:lnTo>
                  <a:pt x="1569" y="806"/>
                </a:lnTo>
                <a:lnTo>
                  <a:pt x="1569" y="802"/>
                </a:lnTo>
                <a:lnTo>
                  <a:pt x="1567" y="802"/>
                </a:lnTo>
                <a:lnTo>
                  <a:pt x="1567" y="806"/>
                </a:lnTo>
                <a:lnTo>
                  <a:pt x="1563" y="808"/>
                </a:lnTo>
                <a:lnTo>
                  <a:pt x="1565" y="810"/>
                </a:lnTo>
                <a:lnTo>
                  <a:pt x="1563" y="812"/>
                </a:lnTo>
                <a:lnTo>
                  <a:pt x="1559" y="814"/>
                </a:lnTo>
                <a:lnTo>
                  <a:pt x="1563" y="814"/>
                </a:lnTo>
                <a:lnTo>
                  <a:pt x="1563" y="816"/>
                </a:lnTo>
                <a:lnTo>
                  <a:pt x="1563" y="818"/>
                </a:lnTo>
                <a:lnTo>
                  <a:pt x="1563" y="820"/>
                </a:lnTo>
                <a:lnTo>
                  <a:pt x="1565" y="822"/>
                </a:lnTo>
                <a:lnTo>
                  <a:pt x="1567" y="822"/>
                </a:lnTo>
                <a:lnTo>
                  <a:pt x="1567" y="826"/>
                </a:lnTo>
                <a:lnTo>
                  <a:pt x="1569" y="826"/>
                </a:lnTo>
                <a:lnTo>
                  <a:pt x="1570" y="826"/>
                </a:lnTo>
                <a:lnTo>
                  <a:pt x="1572" y="826"/>
                </a:lnTo>
                <a:lnTo>
                  <a:pt x="1572" y="824"/>
                </a:lnTo>
                <a:lnTo>
                  <a:pt x="1459" y="129"/>
                </a:lnTo>
                <a:lnTo>
                  <a:pt x="1597" y="943"/>
                </a:lnTo>
                <a:lnTo>
                  <a:pt x="1592" y="943"/>
                </a:lnTo>
                <a:lnTo>
                  <a:pt x="1597" y="945"/>
                </a:lnTo>
                <a:lnTo>
                  <a:pt x="1597" y="943"/>
                </a:lnTo>
                <a:lnTo>
                  <a:pt x="1459" y="129"/>
                </a:lnTo>
                <a:lnTo>
                  <a:pt x="33" y="428"/>
                </a:lnTo>
                <a:lnTo>
                  <a:pt x="33" y="420"/>
                </a:lnTo>
                <a:lnTo>
                  <a:pt x="33" y="417"/>
                </a:lnTo>
                <a:lnTo>
                  <a:pt x="31" y="418"/>
                </a:lnTo>
                <a:lnTo>
                  <a:pt x="31" y="420"/>
                </a:lnTo>
                <a:lnTo>
                  <a:pt x="31" y="418"/>
                </a:lnTo>
                <a:lnTo>
                  <a:pt x="31" y="411"/>
                </a:lnTo>
                <a:lnTo>
                  <a:pt x="29" y="424"/>
                </a:lnTo>
                <a:lnTo>
                  <a:pt x="29" y="436"/>
                </a:lnTo>
                <a:lnTo>
                  <a:pt x="31" y="428"/>
                </a:lnTo>
                <a:lnTo>
                  <a:pt x="33" y="428"/>
                </a:lnTo>
                <a:lnTo>
                  <a:pt x="1459" y="129"/>
                </a:lnTo>
                <a:lnTo>
                  <a:pt x="1599" y="941"/>
                </a:lnTo>
                <a:lnTo>
                  <a:pt x="1597" y="943"/>
                </a:lnTo>
                <a:lnTo>
                  <a:pt x="1601" y="941"/>
                </a:lnTo>
                <a:lnTo>
                  <a:pt x="1599" y="941"/>
                </a:lnTo>
                <a:lnTo>
                  <a:pt x="1459" y="129"/>
                </a:lnTo>
                <a:lnTo>
                  <a:pt x="1559" y="793"/>
                </a:lnTo>
                <a:lnTo>
                  <a:pt x="1561" y="793"/>
                </a:lnTo>
                <a:lnTo>
                  <a:pt x="1561" y="795"/>
                </a:lnTo>
                <a:lnTo>
                  <a:pt x="1561" y="797"/>
                </a:lnTo>
                <a:lnTo>
                  <a:pt x="1563" y="799"/>
                </a:lnTo>
                <a:lnTo>
                  <a:pt x="1565" y="799"/>
                </a:lnTo>
                <a:lnTo>
                  <a:pt x="1565" y="797"/>
                </a:lnTo>
                <a:lnTo>
                  <a:pt x="1565" y="795"/>
                </a:lnTo>
                <a:lnTo>
                  <a:pt x="1565" y="793"/>
                </a:lnTo>
                <a:lnTo>
                  <a:pt x="1565" y="791"/>
                </a:lnTo>
                <a:lnTo>
                  <a:pt x="1567" y="789"/>
                </a:lnTo>
                <a:lnTo>
                  <a:pt x="1563" y="791"/>
                </a:lnTo>
                <a:lnTo>
                  <a:pt x="1563" y="789"/>
                </a:lnTo>
                <a:lnTo>
                  <a:pt x="1561" y="789"/>
                </a:lnTo>
                <a:lnTo>
                  <a:pt x="1561" y="791"/>
                </a:lnTo>
                <a:lnTo>
                  <a:pt x="1561" y="793"/>
                </a:lnTo>
                <a:lnTo>
                  <a:pt x="1559" y="793"/>
                </a:lnTo>
                <a:lnTo>
                  <a:pt x="1459" y="129"/>
                </a:lnTo>
                <a:lnTo>
                  <a:pt x="1567" y="849"/>
                </a:lnTo>
                <a:lnTo>
                  <a:pt x="1567" y="847"/>
                </a:lnTo>
                <a:lnTo>
                  <a:pt x="1565" y="849"/>
                </a:lnTo>
                <a:lnTo>
                  <a:pt x="1565" y="862"/>
                </a:lnTo>
                <a:lnTo>
                  <a:pt x="1561" y="889"/>
                </a:lnTo>
                <a:lnTo>
                  <a:pt x="1561" y="893"/>
                </a:lnTo>
                <a:lnTo>
                  <a:pt x="1563" y="891"/>
                </a:lnTo>
                <a:lnTo>
                  <a:pt x="1567" y="883"/>
                </a:lnTo>
                <a:lnTo>
                  <a:pt x="1569" y="881"/>
                </a:lnTo>
                <a:lnTo>
                  <a:pt x="1569" y="879"/>
                </a:lnTo>
                <a:lnTo>
                  <a:pt x="1567" y="872"/>
                </a:lnTo>
                <a:lnTo>
                  <a:pt x="1567" y="862"/>
                </a:lnTo>
                <a:lnTo>
                  <a:pt x="1567" y="849"/>
                </a:lnTo>
                <a:lnTo>
                  <a:pt x="1459" y="129"/>
                </a:lnTo>
                <a:lnTo>
                  <a:pt x="1547" y="1129"/>
                </a:lnTo>
                <a:lnTo>
                  <a:pt x="1547" y="1131"/>
                </a:lnTo>
                <a:lnTo>
                  <a:pt x="1549" y="1129"/>
                </a:lnTo>
                <a:lnTo>
                  <a:pt x="1547" y="1129"/>
                </a:lnTo>
                <a:lnTo>
                  <a:pt x="1459" y="129"/>
                </a:lnTo>
                <a:lnTo>
                  <a:pt x="11" y="461"/>
                </a:lnTo>
                <a:lnTo>
                  <a:pt x="13" y="445"/>
                </a:lnTo>
                <a:lnTo>
                  <a:pt x="10" y="461"/>
                </a:lnTo>
                <a:lnTo>
                  <a:pt x="10" y="470"/>
                </a:lnTo>
                <a:lnTo>
                  <a:pt x="11" y="470"/>
                </a:lnTo>
                <a:lnTo>
                  <a:pt x="11" y="461"/>
                </a:lnTo>
                <a:lnTo>
                  <a:pt x="1459" y="129"/>
                </a:lnTo>
                <a:lnTo>
                  <a:pt x="2" y="626"/>
                </a:lnTo>
                <a:lnTo>
                  <a:pt x="0" y="618"/>
                </a:lnTo>
                <a:lnTo>
                  <a:pt x="0" y="628"/>
                </a:lnTo>
                <a:lnTo>
                  <a:pt x="2" y="628"/>
                </a:lnTo>
                <a:lnTo>
                  <a:pt x="2" y="626"/>
                </a:lnTo>
                <a:lnTo>
                  <a:pt x="1459" y="129"/>
                </a:lnTo>
                <a:lnTo>
                  <a:pt x="1572" y="862"/>
                </a:lnTo>
                <a:lnTo>
                  <a:pt x="1574" y="862"/>
                </a:lnTo>
                <a:lnTo>
                  <a:pt x="1576" y="862"/>
                </a:lnTo>
                <a:lnTo>
                  <a:pt x="1578" y="858"/>
                </a:lnTo>
                <a:lnTo>
                  <a:pt x="1574" y="850"/>
                </a:lnTo>
                <a:lnTo>
                  <a:pt x="1572" y="850"/>
                </a:lnTo>
                <a:lnTo>
                  <a:pt x="1572" y="852"/>
                </a:lnTo>
                <a:lnTo>
                  <a:pt x="1570" y="856"/>
                </a:lnTo>
                <a:lnTo>
                  <a:pt x="1570" y="862"/>
                </a:lnTo>
                <a:lnTo>
                  <a:pt x="1572" y="862"/>
                </a:lnTo>
                <a:lnTo>
                  <a:pt x="1459" y="129"/>
                </a:lnTo>
                <a:lnTo>
                  <a:pt x="1570" y="693"/>
                </a:lnTo>
                <a:lnTo>
                  <a:pt x="1570" y="691"/>
                </a:lnTo>
                <a:lnTo>
                  <a:pt x="1569" y="691"/>
                </a:lnTo>
                <a:lnTo>
                  <a:pt x="1567" y="699"/>
                </a:lnTo>
                <a:lnTo>
                  <a:pt x="1569" y="701"/>
                </a:lnTo>
                <a:lnTo>
                  <a:pt x="1572" y="705"/>
                </a:lnTo>
                <a:lnTo>
                  <a:pt x="1572" y="703"/>
                </a:lnTo>
                <a:lnTo>
                  <a:pt x="1570" y="699"/>
                </a:lnTo>
                <a:lnTo>
                  <a:pt x="1569" y="695"/>
                </a:lnTo>
                <a:lnTo>
                  <a:pt x="1570" y="693"/>
                </a:lnTo>
                <a:lnTo>
                  <a:pt x="1459" y="129"/>
                </a:lnTo>
                <a:lnTo>
                  <a:pt x="1565" y="1137"/>
                </a:lnTo>
                <a:lnTo>
                  <a:pt x="1567" y="1133"/>
                </a:lnTo>
                <a:lnTo>
                  <a:pt x="1565" y="1135"/>
                </a:lnTo>
                <a:lnTo>
                  <a:pt x="1565" y="1137"/>
                </a:lnTo>
                <a:lnTo>
                  <a:pt x="1459" y="129"/>
                </a:lnTo>
                <a:close/>
              </a:path>
            </a:pathLst>
          </a:custGeom>
          <a:solidFill>
            <a:schemeClr val="bg2">
              <a:tint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sz="2800">
              <a:solidFill>
                <a:prstClr val="black"/>
              </a:solidFill>
              <a:effectLst>
                <a:outerShdw blurRad="50800" dist="50800" dir="5400000" algn="tl" rotWithShape="0">
                  <a:srgbClr val="000000">
                    <a:alpha val="30000"/>
                  </a:srgbClr>
                </a:outerShdw>
              </a:effectLst>
              <a:latin typeface="Arial Black" pitchFamily="34" charset="0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5" name="タイトル プレースホルダー 2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029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50018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altLang="ja-JP"/>
          </a:p>
        </p:txBody>
      </p:sp>
      <p:sp>
        <p:nvSpPr>
          <p:cNvPr id="17" name="日付プレースホルダー 16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>
                <a:solidFill>
                  <a:srgbClr val="000049"/>
                </a:solidFill>
                <a:latin typeface="Arial Black" pitchFamily="34" charset="0"/>
                <a:ea typeface="Arial Unicode MS" pitchFamily="50" charset="-128"/>
                <a:cs typeface="Arial Unicode MS" pitchFamily="50" charset="-128"/>
              </a:rPr>
              <a:t>                   </a:t>
            </a:r>
            <a:r>
              <a:rPr lang="ja-JP" altLang="en-US">
                <a:solidFill>
                  <a:srgbClr val="000049"/>
                </a:solidFill>
                <a:latin typeface="Arial Black" pitchFamily="34" charset="0"/>
                <a:ea typeface="Arial Unicode MS" pitchFamily="50" charset="-128"/>
                <a:cs typeface="Arial Unicode MS" pitchFamily="50" charset="-128"/>
              </a:rPr>
              <a:t>　　　　　　　　　　                                                                                         </a:t>
            </a:r>
            <a:fld id="{8504CB54-E861-4C94-B51E-89CD80F8F738}" type="slidenum">
              <a:rPr lang="ja-JP" altLang="en-US">
                <a:solidFill>
                  <a:srgbClr val="FFCC99"/>
                </a:solidFill>
                <a:latin typeface="Arial Black" pitchFamily="34" charset="0"/>
                <a:ea typeface="Arial Unicode MS" pitchFamily="50" charset="-128"/>
                <a:cs typeface="Arial Unicode MS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>
              <a:solidFill>
                <a:srgbClr val="FFCC99"/>
              </a:solidFill>
              <a:latin typeface="Arial Black" pitchFamily="34" charset="0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49"/>
              </a:solidFill>
              <a:latin typeface="Arial Black" pitchFamily="34" charset="0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625BC3-9065-4C89-A43D-58E749CF6C45}" type="slidenum">
              <a:rPr lang="ja-JP" altLang="en-US">
                <a:solidFill>
                  <a:srgbClr val="000049"/>
                </a:solidFill>
                <a:latin typeface="Arial Black" pitchFamily="34" charset="0"/>
                <a:ea typeface="Arial Unicode MS" pitchFamily="50" charset="-128"/>
                <a:cs typeface="Arial Unicode MS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 dirty="0">
              <a:solidFill>
                <a:srgbClr val="000049"/>
              </a:solidFill>
              <a:latin typeface="Arial Black" pitchFamily="34" charset="0"/>
              <a:ea typeface="Arial Unicode MS" pitchFamily="50" charset="-128"/>
              <a:cs typeface="Arial Unicode MS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558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ransition>
    <p:pull dir="d"/>
  </p:transition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gradFill flip="none" rotWithShape="1">
            <a:gsLst>
              <a:gs pos="60000">
                <a:schemeClr val="tx2"/>
              </a:gs>
              <a:gs pos="100000">
                <a:schemeClr val="tx2">
                  <a:tint val="20000"/>
                </a:schemeClr>
              </a:gs>
            </a:gsLst>
            <a:lin ang="5400000" scaled="1"/>
            <a:tileRect/>
          </a:gradFill>
          <a:effectLst>
            <a:outerShdw blurRad="127000" algn="tl" rotWithShape="0">
              <a:schemeClr val="bg1">
                <a:alpha val="90000"/>
              </a:scheme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Bookman Old Style" pitchFamily="18" charset="0"/>
          <a:ea typeface="HGP明朝E" pitchFamily="1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Bookman Old Style" pitchFamily="18" charset="0"/>
          <a:ea typeface="HGP明朝E" pitchFamily="1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Bookman Old Style" pitchFamily="18" charset="0"/>
          <a:ea typeface="HGP明朝E" pitchFamily="1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Bookman Old Style" pitchFamily="18" charset="0"/>
          <a:ea typeface="HGP明朝E" pitchFamily="1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Bookman Old Style" pitchFamily="18" charset="0"/>
          <a:ea typeface="HGP明朝E" pitchFamily="1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Bookman Old Style" pitchFamily="18" charset="0"/>
          <a:ea typeface="HGP明朝E" pitchFamily="1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Bookman Old Style" pitchFamily="18" charset="0"/>
          <a:ea typeface="HGP明朝E" pitchFamily="1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Bookman Old Style" pitchFamily="18" charset="0"/>
          <a:ea typeface="HGP明朝E" pitchFamily="1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26285"/>
        </a:buClr>
        <a:buSzPct val="60000"/>
        <a:buFont typeface="Wingdings" pitchFamily="2" charset="2"/>
        <a:buChar char="u"/>
        <a:defRPr kumimoji="1"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98995"/>
        </a:buClr>
        <a:buSzPct val="55000"/>
        <a:buFont typeface="Wingdings" pitchFamily="2" charset="2"/>
        <a:buChar char="u"/>
        <a:defRPr kumimoji="1" sz="28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06351"/>
        </a:buClr>
        <a:buSzPct val="55000"/>
        <a:buFont typeface="Wingdings" pitchFamily="2" charset="2"/>
        <a:buChar char="u"/>
        <a:defRPr kumimoji="1" sz="24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708B7E"/>
        </a:buClr>
        <a:buSzPct val="50000"/>
        <a:buFont typeface="Wingdings" pitchFamily="2" charset="2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B8B69"/>
        </a:buClr>
        <a:buSzPct val="45000"/>
        <a:buFont typeface="Wingdings" pitchFamily="2" charset="2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6">
            <a:shade val="75000"/>
          </a:schemeClr>
        </a:buClr>
        <a:buSzPct val="60000"/>
        <a:buFont typeface="Wingdings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tx2">
            <a:tint val="50000"/>
          </a:schemeClr>
        </a:buClr>
        <a:buSzPct val="50000"/>
        <a:buFont typeface="Wingdings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4"/>
        </a:buClr>
        <a:buSzPct val="50000"/>
        <a:buFont typeface="Wingdings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7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2" y="6459788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10/12/2019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6459788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5" y="6459788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8959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kumimoji="1"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kumimoji="1"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kumimoji="1"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kumimoji="1"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kumimoji="1"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kumimoji="1"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kumimoji="1"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kumimoji="1"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kumimoji="1"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5" Type="http://schemas.openxmlformats.org/officeDocument/2006/relationships/image" Target="cid:f_jtpj66k80" TargetMode="Externa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cid:f_jtpj66k80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.xml"/><Relationship Id="rId5" Type="http://schemas.openxmlformats.org/officeDocument/2006/relationships/image" Target="cid:f_jtpj66kd1" TargetMode="Externa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cid:f_jtpj66k80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cid:f_jtpj66k80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105318-4C1E-4BDC-A894-7AE7891643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sz="4000" cap="none" dirty="0"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Implementation of digital badges for online and offline course records: Possibilities for micro credentials and quality assurance</a:t>
            </a:r>
            <a:endParaRPr kumimoji="1" lang="ja-JP" altLang="en-US" sz="4000" cap="none" dirty="0"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FA926BD-8B19-4CD7-8E16-A41DCBBB4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670" y="4715692"/>
            <a:ext cx="5918454" cy="1069848"/>
          </a:xfrm>
        </p:spPr>
        <p:txBody>
          <a:bodyPr>
            <a:normAutofit fontScale="92500"/>
          </a:bodyPr>
          <a:lstStyle/>
          <a:p>
            <a:r>
              <a:rPr kumimoji="1" lang="en-US" altLang="ja-JP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Tsuneo YAMADA</a:t>
            </a:r>
          </a:p>
          <a:p>
            <a:r>
              <a:rPr lang="en-US" altLang="ja-JP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Open University of Japan (OUJ)</a:t>
            </a:r>
            <a:endParaRPr kumimoji="1" lang="ja-JP" alt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041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E0C3DA-72A1-4DEC-B887-FED9C0CE4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Digital Badges: Merits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E50B7F8-7541-435D-844D-AD7346301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Credential for the digital learning era</a:t>
            </a:r>
          </a:p>
          <a:p>
            <a:pPr marL="0" indent="0">
              <a:buNone/>
            </a:pPr>
            <a:endParaRPr kumimoji="1"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kumimoji="1" lang="en-US" altLang="ja-JP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 Providers</a:t>
            </a:r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 forgery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 the quality of the course </a:t>
            </a:r>
          </a:p>
          <a:p>
            <a:pPr>
              <a:buFont typeface="Wingdings" panose="05000000000000000000" pitchFamily="2" charset="2"/>
              <a:buChar char="u"/>
            </a:pPr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Facilitate the credit transfer</a:t>
            </a:r>
          </a:p>
          <a:p>
            <a:pPr>
              <a:buFont typeface="Wingdings" panose="05000000000000000000" pitchFamily="2" charset="2"/>
              <a:buChar char="u"/>
            </a:pPr>
            <a:endParaRPr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kumimoji="1" lang="en-US" altLang="ja-JP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Lifelong Learners:</a:t>
            </a:r>
          </a:p>
          <a:p>
            <a:pPr>
              <a:buFont typeface="Wingdings" panose="05000000000000000000" pitchFamily="2" charset="2"/>
              <a:buChar char="u"/>
            </a:pPr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 and Utilize 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her/his own outcomes (learner-agency approach)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549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D7237424-B8C9-4EE0-B8C9-C96BC89FF3A6}"/>
              </a:ext>
            </a:extLst>
          </p:cNvPr>
          <p:cNvSpPr txBox="1">
            <a:spLocks/>
          </p:cNvSpPr>
          <p:nvPr/>
        </p:nvSpPr>
        <p:spPr>
          <a:xfrm>
            <a:off x="698714" y="1485912"/>
            <a:ext cx="7963148" cy="4632255"/>
          </a:xfrm>
          <a:prstGeom prst="rect">
            <a:avLst/>
          </a:prstGeom>
        </p:spPr>
        <p:txBody>
          <a:bodyPr vert="horz" lIns="0" tIns="34290" rIns="0" bIns="3429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en-US" altLang="ja-JP" sz="2800" dirty="0">
                <a:latin typeface="Times New Roman" panose="02020603050405020304" pitchFamily="18" charset="0"/>
                <a:ea typeface="HGS明朝B" panose="02020800000000000000" pitchFamily="18" charset="-128"/>
                <a:cs typeface="Times New Roman" panose="02020603050405020304" pitchFamily="18" charset="0"/>
              </a:rPr>
              <a:t>Digital Credentials for academic degree, competency and skills, and qualification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en-US" altLang="ja-JP" sz="2800" dirty="0">
                <a:latin typeface="Times New Roman" panose="02020603050405020304" pitchFamily="18" charset="0"/>
                <a:ea typeface="HGS明朝B" panose="02020800000000000000" pitchFamily="18" charset="-128"/>
                <a:cs typeface="Times New Roman" panose="02020603050405020304" pitchFamily="18" charset="0"/>
              </a:rPr>
              <a:t>Issue a unique badge to every recipient by course/program providers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en-US" altLang="ja-JP" sz="2800" dirty="0">
                <a:latin typeface="Times New Roman" panose="02020603050405020304" pitchFamily="18" charset="0"/>
                <a:ea typeface="HGS明朝B" panose="02020800000000000000" pitchFamily="18" charset="-128"/>
                <a:cs typeface="Times New Roman" panose="02020603050405020304" pitchFamily="18" charset="0"/>
              </a:rPr>
              <a:t>A set of graphical image(s) and metadata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en-US" altLang="ja-JP" sz="2800" dirty="0">
                <a:latin typeface="Times New Roman" panose="02020603050405020304" pitchFamily="18" charset="0"/>
                <a:ea typeface="HGS明朝B" panose="02020800000000000000" pitchFamily="18" charset="-128"/>
                <a:cs typeface="Times New Roman" panose="02020603050405020304" pitchFamily="18" charset="0"/>
              </a:rPr>
              <a:t> In addition to each achievement, various records, such as personal data of the recipient, the content of the course/program, acquired knowledges and competencies, are certifiable.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en-US" altLang="ja-JP" sz="2800" dirty="0">
                <a:latin typeface="Times New Roman" panose="02020603050405020304" pitchFamily="18" charset="0"/>
                <a:ea typeface="HGS明朝B" panose="02020800000000000000" pitchFamily="18" charset="-128"/>
                <a:cs typeface="Times New Roman" panose="02020603050405020304" pitchFamily="18" charset="0"/>
              </a:rPr>
              <a:t>Encrypted to avoid falsification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en-US" altLang="ja-JP" sz="2800" dirty="0">
                <a:latin typeface="Times New Roman" panose="02020603050405020304" pitchFamily="18" charset="0"/>
                <a:ea typeface="HGS明朝B" panose="02020800000000000000" pitchFamily="18" charset="-128"/>
                <a:cs typeface="Times New Roman" panose="02020603050405020304" pitchFamily="18" charset="0"/>
              </a:rPr>
              <a:t>Portable and sharable through the Internet </a:t>
            </a:r>
            <a:r>
              <a:rPr lang="ja-JP" altLang="en-US" sz="2800" dirty="0">
                <a:latin typeface="Times New Roman" panose="02020603050405020304" pitchFamily="18" charset="0"/>
                <a:ea typeface="HGS明朝B" panose="02020800000000000000" pitchFamily="18" charset="-128"/>
                <a:cs typeface="Times New Roman" panose="02020603050405020304" pitchFamily="18" charset="0"/>
              </a:rPr>
              <a:t>　</a:t>
            </a:r>
            <a:endParaRPr lang="en-US" altLang="ja-JP" sz="2800" dirty="0">
              <a:latin typeface="Times New Roman" panose="02020603050405020304" pitchFamily="18" charset="0"/>
              <a:ea typeface="HGS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EE28EE0C-D5F6-4DF7-813D-E5BD6C82D851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Digital Badges: Characteristics</a:t>
            </a:r>
            <a:endParaRPr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365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Shape 2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3884" y="1937904"/>
            <a:ext cx="6858000" cy="3707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68569" tIns="34275" rIns="68569" bIns="34275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ct val="25000"/>
            </a:pPr>
            <a:r>
              <a:rPr lang="en-US" sz="4000" dirty="0"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  <a:sym typeface="Calibri"/>
              </a:rPr>
              <a:t>Badge Ecosystem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509" y="4278194"/>
            <a:ext cx="1382751" cy="1771650"/>
          </a:xfrm>
          <a:prstGeom prst="rect">
            <a:avLst/>
          </a:prstGeom>
          <a:noFill/>
          <a:ln w="57150" cmpd="sng">
            <a:solidFill>
              <a:srgbClr val="CC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14395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4928E5-FDCD-4C61-8BDF-0E80F3FFF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altLang="ja-JP" sz="4400" dirty="0">
                <a:solidFill>
                  <a:schemeClr val="tx1"/>
                </a:solidFill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Technical standards for Digital credentials</a:t>
            </a:r>
            <a:endParaRPr kumimoji="1" lang="ja-JP" altLang="en-US" sz="4400" dirty="0">
              <a:solidFill>
                <a:schemeClr val="tx1"/>
              </a:solidFill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10D2E71-828E-4715-9480-5C2ACB868F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784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14928E5-FDCD-4C61-8BDF-0E80F3FFF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77" y="605896"/>
            <a:ext cx="2529198" cy="5646208"/>
          </a:xfrm>
        </p:spPr>
        <p:txBody>
          <a:bodyPr anchor="ctr">
            <a:normAutofit/>
          </a:bodyPr>
          <a:lstStyle/>
          <a:p>
            <a:r>
              <a:rPr lang="en-US" altLang="ja-JP" sz="4400" dirty="0">
                <a:solidFill>
                  <a:schemeClr val="tx1"/>
                </a:solidFill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IMS Digital Credential Standards</a:t>
            </a:r>
            <a:endParaRPr kumimoji="1" lang="ja-JP" altLang="en-US" sz="4400" dirty="0">
              <a:solidFill>
                <a:schemeClr val="tx1"/>
              </a:solidFill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E9692B-DD2A-49D7-B6D4-9E2ACB01C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512" y="146649"/>
            <a:ext cx="4828363" cy="6495691"/>
          </a:xfrm>
        </p:spPr>
        <p:txBody>
          <a:bodyPr anchor="ctr">
            <a:noAutofit/>
          </a:bodyPr>
          <a:lstStyle/>
          <a:p>
            <a:pPr marL="0" lvl="0" indent="0">
              <a:buClr>
                <a:srgbClr val="2A4B7E"/>
              </a:buClr>
              <a:buNone/>
            </a:pPr>
            <a:r>
              <a:rPr lang="en-US" altLang="ja-JP" sz="4000" b="1" dirty="0">
                <a:solidFill>
                  <a:schemeClr val="tx1"/>
                </a:solidFill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  <a:sym typeface="Calibri"/>
              </a:rPr>
              <a:t>Digital Badge</a:t>
            </a:r>
            <a:r>
              <a:rPr lang="ja-JP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  <a:sym typeface="Calibri"/>
              </a:rPr>
              <a:t> </a:t>
            </a:r>
            <a:r>
              <a:rPr lang="en-US" altLang="ja-JP" sz="4000" b="1" dirty="0">
                <a:solidFill>
                  <a:schemeClr val="tx1"/>
                </a:solidFill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  <a:sym typeface="Calibri"/>
              </a:rPr>
              <a:t>&amp;</a:t>
            </a:r>
            <a:r>
              <a:rPr lang="ja-JP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  <a:sym typeface="Calibri"/>
              </a:rPr>
              <a:t> </a:t>
            </a:r>
            <a:r>
              <a:rPr lang="en-US" altLang="ja-JP" sz="4000" b="1" dirty="0">
                <a:solidFill>
                  <a:schemeClr val="tx1"/>
                </a:solidFill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  <a:sym typeface="Calibri"/>
              </a:rPr>
              <a:t>Credential</a:t>
            </a:r>
          </a:p>
          <a:p>
            <a:pPr>
              <a:buClr>
                <a:srgbClr val="2A4B7E"/>
              </a:buClr>
              <a:buFont typeface="Wingdings" panose="05000000000000000000" pitchFamily="2" charset="2"/>
              <a:buChar char="u"/>
            </a:pPr>
            <a:r>
              <a:rPr lang="ja-JP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　</a:t>
            </a:r>
            <a:r>
              <a:rPr lang="en-US" altLang="ja-JP" sz="4000" b="1" dirty="0">
                <a:solidFill>
                  <a:schemeClr val="tx1"/>
                </a:solidFill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Open Badge Version 2 (OBv2)</a:t>
            </a:r>
          </a:p>
          <a:p>
            <a:pPr>
              <a:buClr>
                <a:srgbClr val="2A4B7E"/>
              </a:buClr>
              <a:buFont typeface="Wingdings" panose="05000000000000000000" pitchFamily="2" charset="2"/>
              <a:buChar char="u"/>
            </a:pPr>
            <a:r>
              <a:rPr lang="ja-JP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  <a:sym typeface="Calibri"/>
              </a:rPr>
              <a:t>　</a:t>
            </a:r>
            <a:r>
              <a:rPr lang="en-US" altLang="ja-JP" sz="4000" b="1" dirty="0">
                <a:solidFill>
                  <a:schemeClr val="tx1"/>
                </a:solidFill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  <a:sym typeface="Calibri"/>
              </a:rPr>
              <a:t>Comprehensive Learner Record</a:t>
            </a:r>
          </a:p>
          <a:p>
            <a:pPr>
              <a:buClr>
                <a:srgbClr val="2A4B7E"/>
              </a:buClr>
              <a:buFont typeface="Wingdings" panose="05000000000000000000" pitchFamily="2" charset="2"/>
              <a:buChar char="u"/>
            </a:pPr>
            <a:r>
              <a:rPr lang="ja-JP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  <a:sym typeface="Calibri"/>
              </a:rPr>
              <a:t>　</a:t>
            </a:r>
            <a:r>
              <a:rPr lang="en-US" altLang="ja-JP" sz="4000" b="1" dirty="0">
                <a:solidFill>
                  <a:schemeClr val="tx1"/>
                </a:solidFill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  <a:sym typeface="Calibri"/>
              </a:rPr>
              <a:t>CASE (Competency and Academic Standards Exchange)</a:t>
            </a:r>
            <a:endParaRPr kumimoji="1" lang="ja-JP" altLang="en-US" sz="4000" dirty="0">
              <a:solidFill>
                <a:schemeClr val="tx1"/>
              </a:solidFill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25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E0C3DA-72A1-4DEC-B887-FED9C0CE4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Badges (OBv2)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E50B7F8-7541-435D-844D-AD7346301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390" y="1337434"/>
            <a:ext cx="7886700" cy="1443355"/>
          </a:xfrm>
        </p:spPr>
        <p:txBody>
          <a:bodyPr/>
          <a:lstStyle/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Nine of the top badging platform companies in the world are IMS certified for OBv2.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4B4C338-1B96-4282-8C82-27DD31C23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681385"/>
            <a:ext cx="4002066" cy="164592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F0E7347-EF42-4377-B97E-C649B2D2F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130" y="4227900"/>
            <a:ext cx="6537960" cy="243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395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/>
          <p:nvPr/>
        </p:nvSpPr>
        <p:spPr>
          <a:xfrm>
            <a:off x="3191740" y="2633429"/>
            <a:ext cx="2449500" cy="2347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8" name="Google Shape;108;p18"/>
          <p:cNvSpPr txBox="1">
            <a:spLocks noGrp="1"/>
          </p:cNvSpPr>
          <p:nvPr>
            <p:ph type="body" idx="1"/>
          </p:nvPr>
        </p:nvSpPr>
        <p:spPr>
          <a:xfrm>
            <a:off x="896390" y="1716579"/>
            <a:ext cx="7886700" cy="3548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222222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Open Badges are </a:t>
            </a:r>
            <a:r>
              <a:rPr lang="en-US" sz="2400" b="1" dirty="0">
                <a:solidFill>
                  <a:srgbClr val="222222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verifiable, portable</a:t>
            </a:r>
            <a:r>
              <a:rPr lang="en-US" sz="2400" dirty="0">
                <a:solidFill>
                  <a:srgbClr val="222222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digital badges with </a:t>
            </a:r>
            <a:r>
              <a:rPr lang="en-US" sz="2400" b="1" dirty="0">
                <a:solidFill>
                  <a:srgbClr val="222222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embedded metadata</a:t>
            </a:r>
            <a:r>
              <a:rPr lang="en-US" sz="2400" dirty="0">
                <a:solidFill>
                  <a:srgbClr val="222222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about skills and achievements. </a:t>
            </a:r>
            <a:endParaRPr sz="2400"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9" name="Google Shape;109;p18"/>
          <p:cNvSpPr/>
          <p:nvPr/>
        </p:nvSpPr>
        <p:spPr>
          <a:xfrm>
            <a:off x="4343515" y="2633429"/>
            <a:ext cx="2580000" cy="234720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0" name="Google Shape;110;p18"/>
          <p:cNvSpPr txBox="1">
            <a:spLocks noGrp="1"/>
          </p:cNvSpPr>
          <p:nvPr>
            <p:ph type="title"/>
          </p:nvPr>
        </p:nvSpPr>
        <p:spPr>
          <a:xfrm>
            <a:off x="896390" y="814096"/>
            <a:ext cx="6304800" cy="647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Badges v2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Google Shape;111;p18"/>
          <p:cNvSpPr txBox="1"/>
          <p:nvPr/>
        </p:nvSpPr>
        <p:spPr>
          <a:xfrm>
            <a:off x="4613664" y="2633429"/>
            <a:ext cx="3300051" cy="3842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  <a:sym typeface="Courier New"/>
              </a:rPr>
              <a:t>OBv2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ourier New"/>
              <a:cs typeface="Times New Roman" panose="02020603050405020304" pitchFamily="18" charset="0"/>
              <a:sym typeface="Courier New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  <a:sym typeface="Courier New"/>
              </a:rPr>
              <a:t>Issuer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ourier New"/>
              <a:cs typeface="Times New Roman" panose="02020603050405020304" pitchFamily="18" charset="0"/>
              <a:sym typeface="Courier New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  <a:sym typeface="Courier New"/>
              </a:rPr>
              <a:t>Recipient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ourier New"/>
              <a:cs typeface="Times New Roman" panose="02020603050405020304" pitchFamily="18" charset="0"/>
              <a:sym typeface="Courier New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  <a:sym typeface="Courier New"/>
              </a:rPr>
              <a:t>Image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ourier New"/>
              <a:cs typeface="Times New Roman" panose="02020603050405020304" pitchFamily="18" charset="0"/>
              <a:sym typeface="Courier New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  <a:sym typeface="Courier New"/>
              </a:rPr>
              <a:t>Date issued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ourier New"/>
              <a:cs typeface="Times New Roman" panose="02020603050405020304" pitchFamily="18" charset="0"/>
              <a:sym typeface="Courier New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  <a:sym typeface="Courier New"/>
              </a:rPr>
              <a:t>Verification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ourier New"/>
              <a:cs typeface="Times New Roman" panose="02020603050405020304" pitchFamily="18" charset="0"/>
              <a:sym typeface="Courier New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  <a:sym typeface="Courier New"/>
              </a:rPr>
              <a:t>Criteria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ourier New"/>
              <a:cs typeface="Times New Roman" panose="02020603050405020304" pitchFamily="18" charset="0"/>
              <a:sym typeface="Courier New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  <a:sym typeface="Courier New"/>
              </a:rPr>
              <a:t>Evidence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ourier New"/>
              <a:cs typeface="Times New Roman" panose="02020603050405020304" pitchFamily="18" charset="0"/>
              <a:sym typeface="Courier New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  <a:sym typeface="Courier New"/>
              </a:rPr>
              <a:t>Alignment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ourier New"/>
              <a:cs typeface="Times New Roman" panose="02020603050405020304" pitchFamily="18" charset="0"/>
              <a:sym typeface="Courier New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  <a:sym typeface="Courier New"/>
              </a:rPr>
              <a:t>Endorsements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ourier New"/>
              <a:cs typeface="Times New Roman" panose="02020603050405020304" pitchFamily="18" charset="0"/>
              <a:sym typeface="Courier New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ourier New"/>
              <a:cs typeface="Times New Roman" panose="02020603050405020304" pitchFamily="18" charset="0"/>
              <a:sym typeface="Courier New"/>
            </a:endParaRPr>
          </a:p>
        </p:txBody>
      </p:sp>
      <p:sp>
        <p:nvSpPr>
          <p:cNvPr id="112" name="Google Shape;112;p18"/>
          <p:cNvSpPr/>
          <p:nvPr/>
        </p:nvSpPr>
        <p:spPr>
          <a:xfrm>
            <a:off x="1944140" y="2633429"/>
            <a:ext cx="2535000" cy="234720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C9DAF8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14" name="Google Shape;11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2140" y="4463429"/>
            <a:ext cx="517200" cy="517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" name="Google Shape;115;p18"/>
          <p:cNvCxnSpPr>
            <a:cxnSpLocks/>
          </p:cNvCxnSpPr>
          <p:nvPr/>
        </p:nvCxnSpPr>
        <p:spPr>
          <a:xfrm flipH="1">
            <a:off x="6865174" y="5847546"/>
            <a:ext cx="932164" cy="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6" name="Google Shape;116;p18"/>
          <p:cNvSpPr txBox="1"/>
          <p:nvPr/>
        </p:nvSpPr>
        <p:spPr>
          <a:xfrm>
            <a:off x="7905519" y="5511458"/>
            <a:ext cx="1199515" cy="638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CASE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3" name="ED7D93D0-CA0F-464F-8EBC-CCC5F55C436E" descr="cid:f_jtpj66k80">
            <a:extLst>
              <a:ext uri="{FF2B5EF4-FFF2-40B4-BE49-F238E27FC236}">
                <a16:creationId xmlns:a16="http://schemas.microsoft.com/office/drawing/2014/main" id="{1A51F510-4B12-4726-8773-3B7C2C59F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963" y="3126384"/>
            <a:ext cx="1209354" cy="120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928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4928E5-FDCD-4C61-8BDF-0E80F3FFF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altLang="ja-JP" sz="4400" dirty="0">
                <a:solidFill>
                  <a:schemeClr val="tx1"/>
                </a:solidFill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Challenges at OUJ and the collaborators</a:t>
            </a:r>
            <a:endParaRPr kumimoji="1" lang="ja-JP" altLang="en-US" sz="4400" dirty="0">
              <a:solidFill>
                <a:schemeClr val="tx1"/>
              </a:solidFill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10D2E71-828E-4715-9480-5C2ACB868F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350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61719F-7571-4307-9123-C41FFE8CE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95" y="514756"/>
            <a:ext cx="8398972" cy="1239230"/>
          </a:xfrm>
        </p:spPr>
        <p:txBody>
          <a:bodyPr/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Progresses in Digital Badge Projects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501BBF0-0BE2-4758-8C6F-C0E0AF29B8BE}"/>
              </a:ext>
            </a:extLst>
          </p:cNvPr>
          <p:cNvSpPr txBox="1"/>
          <p:nvPr/>
        </p:nvSpPr>
        <p:spPr>
          <a:xfrm>
            <a:off x="742950" y="2441121"/>
            <a:ext cx="773801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OUJ MOOC (from 2014)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“Nihongo Starter A1 Part 1” at Asia Learning Portal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              </a:t>
            </a:r>
          </a:p>
          <a:p>
            <a:pPr lvl="0"/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2. </a:t>
            </a:r>
            <a:r>
              <a:rPr kumimoji="1" lang="en-US" altLang="ja-JP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OUJ LL Informal Programs</a:t>
            </a:r>
          </a:p>
          <a:p>
            <a:pPr lvl="0"/>
            <a:endParaRPr kumimoji="1" lang="en-US" altLang="ja-JP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kumimoji="1" lang="en-US" altLang="ja-JP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OBv2 community promoted at IMS Japan Society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               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247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E0C3DA-72A1-4DEC-B887-FED9C0CE4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04" y="121435"/>
            <a:ext cx="7886700" cy="1325563"/>
          </a:xfrm>
        </p:spPr>
        <p:txBody>
          <a:bodyPr/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MOOC at Asia Learning Portal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hape 255">
            <a:extLst>
              <a:ext uri="{FF2B5EF4-FFF2-40B4-BE49-F238E27FC236}">
                <a16:creationId xmlns:a16="http://schemas.microsoft.com/office/drawing/2014/main" id="{106F301F-37FE-4E0A-A858-5A4CB0B27DA2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454083" y="2293219"/>
            <a:ext cx="7886700" cy="3791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7EC208A-E5BA-4929-B571-D0916A9353E1}"/>
              </a:ext>
            </a:extLst>
          </p:cNvPr>
          <p:cNvSpPr txBox="1"/>
          <p:nvPr/>
        </p:nvSpPr>
        <p:spPr>
          <a:xfrm>
            <a:off x="532799" y="2706812"/>
            <a:ext cx="253146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MOOC Course Providers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B4A384D-09B6-445C-ACAE-6958958DB55A}"/>
              </a:ext>
            </a:extLst>
          </p:cNvPr>
          <p:cNvSpPr txBox="1"/>
          <p:nvPr/>
        </p:nvSpPr>
        <p:spPr>
          <a:xfrm>
            <a:off x="3160980" y="5421257"/>
            <a:ext cx="101290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Students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05C6740-9915-4818-A8B8-D63E178F3120}"/>
              </a:ext>
            </a:extLst>
          </p:cNvPr>
          <p:cNvSpPr txBox="1"/>
          <p:nvPr/>
        </p:nvSpPr>
        <p:spPr>
          <a:xfrm>
            <a:off x="5211191" y="4425071"/>
            <a:ext cx="112082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SNS/Blog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A093C44-CC34-491E-80F8-F6CA996D4DD8}"/>
              </a:ext>
            </a:extLst>
          </p:cNvPr>
          <p:cNvSpPr txBox="1"/>
          <p:nvPr/>
        </p:nvSpPr>
        <p:spPr>
          <a:xfrm>
            <a:off x="6159639" y="4854788"/>
            <a:ext cx="189474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College admission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D79E229-6EF2-4403-BFFA-18F5F1597E73}"/>
              </a:ext>
            </a:extLst>
          </p:cNvPr>
          <p:cNvSpPr txBox="1"/>
          <p:nvPr/>
        </p:nvSpPr>
        <p:spPr>
          <a:xfrm>
            <a:off x="6345939" y="5243612"/>
            <a:ext cx="126829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Job hunting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3F12E9C-6043-4745-BE32-3C9E10B2A019}"/>
              </a:ext>
            </a:extLst>
          </p:cNvPr>
          <p:cNvSpPr txBox="1"/>
          <p:nvPr/>
        </p:nvSpPr>
        <p:spPr>
          <a:xfrm>
            <a:off x="6159639" y="5603348"/>
            <a:ext cx="191199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Staff development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13F7536-90DF-4C15-A125-5D26B67F4231}"/>
              </a:ext>
            </a:extLst>
          </p:cNvPr>
          <p:cNvSpPr txBox="1"/>
          <p:nvPr/>
        </p:nvSpPr>
        <p:spPr>
          <a:xfrm>
            <a:off x="359504" y="1082183"/>
            <a:ext cx="77817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LMS automatically issues a digital badge at each  completion of the course or the course unit.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132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4928E5-FDCD-4C61-8BDF-0E80F3FFF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altLang="ja-JP" sz="4400" dirty="0">
                <a:solidFill>
                  <a:schemeClr val="tx1"/>
                </a:solidFill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Backgrounds</a:t>
            </a:r>
            <a:endParaRPr kumimoji="1" lang="ja-JP" altLang="en-US" sz="4400" dirty="0">
              <a:solidFill>
                <a:schemeClr val="tx1"/>
              </a:solidFill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10D2E71-828E-4715-9480-5C2ACB868F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6510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028FA0A5-3217-406B-8C8C-7414ED4B8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issued badges:</a:t>
            </a:r>
            <a:b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“Nihongo Starter” (Japanese Primer)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42E8AE1B-3705-47A8-A5BD-109F796BA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6"/>
            <a:ext cx="7817081" cy="1092142"/>
          </a:xfrm>
        </p:spPr>
        <p:txBody>
          <a:bodyPr/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April 2014, 1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Lessons</a:t>
            </a:r>
            <a:endParaRPr kumimoji="1"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11 at Asia Learning Portal by UPOU)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6CC06A8-9294-41FA-80C4-526C6FC32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269" y="2981159"/>
            <a:ext cx="6334298" cy="3163392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90A7BA9-715A-42B0-B519-546E280DB894}"/>
              </a:ext>
            </a:extLst>
          </p:cNvPr>
          <p:cNvSpPr/>
          <p:nvPr/>
        </p:nvSpPr>
        <p:spPr>
          <a:xfrm>
            <a:off x="7481455" y="1549228"/>
            <a:ext cx="156279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CLASS 11</a:t>
            </a:r>
            <a:endParaRPr lang="ja-JP" altLang="en-US" dirty="0"/>
          </a:p>
          <a:p>
            <a:r>
              <a:rPr lang="en-US" altLang="ja-JP" dirty="0"/>
              <a:t>Initially </a:t>
            </a:r>
            <a:r>
              <a:rPr lang="ja-JP" altLang="en-US" dirty="0"/>
              <a:t>Registered 2800+</a:t>
            </a:r>
          </a:p>
          <a:p>
            <a:endParaRPr lang="ja-JP" altLang="en-US" dirty="0"/>
          </a:p>
          <a:p>
            <a:r>
              <a:rPr lang="ja-JP" altLang="en-US" dirty="0"/>
              <a:t>1	472</a:t>
            </a:r>
          </a:p>
          <a:p>
            <a:r>
              <a:rPr lang="ja-JP" altLang="en-US" dirty="0"/>
              <a:t>2	268</a:t>
            </a:r>
          </a:p>
          <a:p>
            <a:r>
              <a:rPr lang="ja-JP" altLang="en-US" dirty="0"/>
              <a:t>3	191</a:t>
            </a:r>
          </a:p>
          <a:p>
            <a:r>
              <a:rPr lang="ja-JP" altLang="en-US" dirty="0"/>
              <a:t>4	173</a:t>
            </a:r>
          </a:p>
          <a:p>
            <a:r>
              <a:rPr lang="ja-JP" altLang="en-US" dirty="0"/>
              <a:t>5	161</a:t>
            </a:r>
          </a:p>
          <a:p>
            <a:r>
              <a:rPr lang="ja-JP" altLang="en-US" dirty="0"/>
              <a:t>6	152	</a:t>
            </a:r>
          </a:p>
          <a:p>
            <a:r>
              <a:rPr lang="ja-JP" altLang="en-US" dirty="0"/>
              <a:t>7	143	</a:t>
            </a:r>
          </a:p>
          <a:p>
            <a:r>
              <a:rPr lang="ja-JP" altLang="en-US" dirty="0"/>
              <a:t>8	136	</a:t>
            </a:r>
          </a:p>
          <a:p>
            <a:r>
              <a:rPr lang="ja-JP" altLang="en-US" dirty="0"/>
              <a:t>9	127</a:t>
            </a:r>
          </a:p>
          <a:p>
            <a:r>
              <a:rPr lang="ja-JP" altLang="en-US" dirty="0"/>
              <a:t>10	125</a:t>
            </a:r>
          </a:p>
          <a:p>
            <a:r>
              <a:rPr lang="ja-JP" altLang="en-US" dirty="0"/>
              <a:t>	</a:t>
            </a:r>
          </a:p>
          <a:p>
            <a:r>
              <a:rPr lang="en-US" altLang="ja-JP" dirty="0"/>
              <a:t>Finally</a:t>
            </a:r>
          </a:p>
          <a:p>
            <a:r>
              <a:rPr lang="ja-JP" altLang="en-US" dirty="0"/>
              <a:t>Certified	124</a:t>
            </a:r>
          </a:p>
        </p:txBody>
      </p:sp>
    </p:spTree>
    <p:extLst>
      <p:ext uri="{BB962C8B-B14F-4D97-AF65-F5344CB8AC3E}">
        <p14:creationId xmlns:p14="http://schemas.microsoft.com/office/powerpoint/2010/main" val="17867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646806"/>
            <a:ext cx="5796546" cy="4098968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2447059" y="812144"/>
            <a:ext cx="424988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ja-JP" sz="3300" kern="0" dirty="0">
                <a:solidFill>
                  <a:prstClr val="black"/>
                </a:solidFill>
                <a:latin typeface="Bookman Old Style"/>
                <a:ea typeface="ＭＳ Ｐ明朝" panose="02020600040205080304" pitchFamily="18" charset="-128"/>
              </a:rPr>
              <a:t>Certificate</a:t>
            </a:r>
            <a:r>
              <a:rPr lang="ja-JP" altLang="en-US" sz="3300" kern="0" dirty="0">
                <a:solidFill>
                  <a:prstClr val="black"/>
                </a:solidFill>
                <a:latin typeface="Bookman Old Style"/>
                <a:ea typeface="ＭＳ Ｐ明朝" panose="02020600040205080304" pitchFamily="18" charset="-128"/>
              </a:rPr>
              <a:t>（</a:t>
            </a:r>
            <a:r>
              <a:rPr lang="en-US" altLang="ja-JP" sz="3300" kern="0" dirty="0">
                <a:solidFill>
                  <a:prstClr val="black"/>
                </a:solidFill>
                <a:latin typeface="Bookman Old Style"/>
                <a:ea typeface="ＭＳ Ｐ明朝" panose="02020600040205080304" pitchFamily="18" charset="-128"/>
              </a:rPr>
              <a:t>Sample</a:t>
            </a:r>
            <a:r>
              <a:rPr lang="ja-JP" altLang="en-US" sz="3300" kern="0" dirty="0">
                <a:solidFill>
                  <a:prstClr val="black"/>
                </a:solidFill>
                <a:latin typeface="Bookman Old Style"/>
                <a:ea typeface="ＭＳ Ｐ明朝" panose="02020600040205080304" pitchFamily="18" charset="-128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7252821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BCC9F4-CC79-4465-8E56-FBD44E104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6472"/>
            <a:ext cx="7886700" cy="1325563"/>
          </a:xfrm>
        </p:spPr>
        <p:txBody>
          <a:bodyPr/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OBv2 Badge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OUJ informal education 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1658FA4-6AF0-4837-8E14-805DFB200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2478" y="1825625"/>
            <a:ext cx="5012871" cy="4036332"/>
          </a:xfrm>
        </p:spPr>
        <p:txBody>
          <a:bodyPr/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pilot stage</a:t>
            </a:r>
          </a:p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OUJ informal certificate program</a:t>
            </a:r>
          </a:p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Hosted Badge (Server necessary) or Signed Badge (for Blockchain)</a:t>
            </a:r>
          </a:p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items (CSV, REST in future)</a:t>
            </a:r>
          </a:p>
          <a:p>
            <a:endParaRPr kumimoji="1"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ED7D93D0-CA0F-464F-8EBC-CCC5F55C436E" descr="cid:f_jtpj66k80">
            <a:extLst>
              <a:ext uri="{FF2B5EF4-FFF2-40B4-BE49-F238E27FC236}">
                <a16:creationId xmlns:a16="http://schemas.microsoft.com/office/drawing/2014/main" id="{AA1BC299-8F48-454B-AAC3-92032364F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71" y="1592035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5FF7CB10-9D78-4FF5-AB3B-0D46C1A09A7C" descr="cid:f_jtpj66kd1">
            <a:extLst>
              <a:ext uri="{FF2B5EF4-FFF2-40B4-BE49-F238E27FC236}">
                <a16:creationId xmlns:a16="http://schemas.microsoft.com/office/drawing/2014/main" id="{90653B3C-EE23-45D4-93A1-08AB71B6B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71" y="4226378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ACF8CD7-9EA7-48C7-99DC-4D69D7516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5262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61719F-7571-4307-9123-C41FFE8CE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OUJ LL Informal Programs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501BBF0-0BE2-4758-8C6F-C0E0AF29B8BE}"/>
              </a:ext>
            </a:extLst>
          </p:cNvPr>
          <p:cNvSpPr txBox="1"/>
          <p:nvPr/>
        </p:nvSpPr>
        <p:spPr>
          <a:xfrm>
            <a:off x="628650" y="1853292"/>
            <a:ext cx="7772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Phase 1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800" dirty="0">
                <a:solidFill>
                  <a:prstClr val="black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Online courses + CBT in Face-to-Face Mode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800" dirty="0">
                <a:solidFill>
                  <a:prstClr val="black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Achievement Records in LMS are transferred in CSV files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800" dirty="0">
                <a:solidFill>
                  <a:prstClr val="black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Issue by “Baker” application (semi-automatic)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800" dirty="0">
                <a:solidFill>
                  <a:prstClr val="black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Recipient can manage using a “wallet”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en-US" altLang="ja-JP" sz="2800" dirty="0">
                <a:solidFill>
                  <a:prstClr val="black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Phase 2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800" dirty="0">
                <a:solidFill>
                  <a:prstClr val="black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LMS issues a badge automatically using the basic functions of LMS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5835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61719F-7571-4307-9123-C41FFE8CE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 Badge Wallet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図 4" descr="ホワイトボードに書かれた文字&#10;&#10;自動的に生成された説明">
            <a:extLst>
              <a:ext uri="{FF2B5EF4-FFF2-40B4-BE49-F238E27FC236}">
                <a16:creationId xmlns:a16="http://schemas.microsoft.com/office/drawing/2014/main" id="{49C1294D-EFC3-4D80-BADD-4E85DF1A1F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40287" y="2236430"/>
            <a:ext cx="5507182" cy="328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2712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0063D9-3083-4123-AD9B-F4131550B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570" y="689957"/>
            <a:ext cx="8836430" cy="1033286"/>
          </a:xfrm>
        </p:spPr>
        <p:txBody>
          <a:bodyPr>
            <a:noAutofit/>
          </a:bodyPr>
          <a:lstStyle/>
          <a:p>
            <a:r>
              <a:rPr lang="en-US" altLang="ja-JP" sz="3600" dirty="0">
                <a:latin typeface="Times New Roman" panose="02020603050405020304" pitchFamily="18" charset="0"/>
                <a:ea typeface="HG明朝B" panose="02020809000000000000" pitchFamily="17" charset="-128"/>
                <a:cs typeface="Times New Roman" panose="02020603050405020304" pitchFamily="18" charset="0"/>
              </a:rPr>
              <a:t>IMS Japan Society</a:t>
            </a:r>
            <a:br>
              <a:rPr lang="en-US" altLang="ja-JP" sz="3600" dirty="0">
                <a:latin typeface="Times New Roman" panose="02020603050405020304" pitchFamily="18" charset="0"/>
                <a:ea typeface="HG明朝B" panose="02020809000000000000" pitchFamily="17" charset="-128"/>
                <a:cs typeface="Times New Roman" panose="02020603050405020304" pitchFamily="18" charset="0"/>
              </a:rPr>
            </a:br>
            <a:r>
              <a:rPr lang="en-US" altLang="ja-JP" sz="3600" dirty="0">
                <a:latin typeface="Times New Roman" panose="02020603050405020304" pitchFamily="18" charset="0"/>
                <a:ea typeface="HG明朝B" panose="02020809000000000000" pitchFamily="17" charset="-128"/>
                <a:cs typeface="Times New Roman" panose="02020603050405020304" pitchFamily="18" charset="0"/>
              </a:rPr>
              <a:t>Digital badge-related standards localization WG</a:t>
            </a:r>
            <a:endParaRPr kumimoji="1" lang="ja-JP" altLang="en-US" sz="3600" dirty="0">
              <a:latin typeface="Times New Roman" panose="02020603050405020304" pitchFamily="18" charset="0"/>
              <a:ea typeface="HG明朝B" panose="02020809000000000000" pitchFamily="17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B776B4E-FEE4-4537-B98C-5D26260D241B}"/>
              </a:ext>
            </a:extLst>
          </p:cNvPr>
          <p:cNvSpPr txBox="1"/>
          <p:nvPr/>
        </p:nvSpPr>
        <p:spPr>
          <a:xfrm>
            <a:off x="918556" y="2047439"/>
            <a:ext cx="730688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G明朝B" panose="02020809000000000000" pitchFamily="17" charset="-128"/>
                <a:cs typeface="Times New Roman" panose="02020603050405020304" pitchFamily="18" charset="0"/>
              </a:rPr>
              <a:t>Established in 4 April 2019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G明朝B" panose="02020809000000000000" pitchFamily="17" charset="-128"/>
                <a:cs typeface="Times New Roman" panose="02020603050405020304" pitchFamily="18" charset="0"/>
              </a:rPr>
              <a:t>The second WG at IMS</a:t>
            </a:r>
            <a:r>
              <a:rPr kumimoji="1" lang="en-US" altLang="ja-JP" sz="3600" dirty="0">
                <a:solidFill>
                  <a:srgbClr val="000000"/>
                </a:solidFill>
                <a:latin typeface="Times New Roman" panose="02020603050405020304" pitchFamily="18" charset="0"/>
                <a:ea typeface="HG明朝B" panose="02020809000000000000" pitchFamily="17" charset="-128"/>
                <a:cs typeface="Times New Roman" panose="02020603050405020304" pitchFamily="18" charset="0"/>
              </a:rPr>
              <a:t> Japan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HG明朝B" panose="02020809000000000000" pitchFamily="17" charset="-128"/>
              <a:cs typeface="Times New Roman" panose="02020603050405020304" pitchFamily="18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3600" dirty="0">
                <a:solidFill>
                  <a:srgbClr val="000000"/>
                </a:solidFill>
                <a:latin typeface="Times New Roman" panose="02020603050405020304" pitchFamily="18" charset="0"/>
                <a:ea typeface="HG明朝B" panose="02020809000000000000" pitchFamily="17" charset="-128"/>
                <a:cs typeface="Times New Roman" panose="02020603050405020304" pitchFamily="18" charset="0"/>
              </a:rPr>
              <a:t>3 universities and 8 corporates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G明朝B" panose="02020809000000000000" pitchFamily="17" charset="-128"/>
                <a:cs typeface="Times New Roman" panose="02020603050405020304" pitchFamily="18" charset="0"/>
              </a:rPr>
              <a:t>Localization and e</a:t>
            </a:r>
            <a:r>
              <a:rPr kumimoji="1" lang="en-US" altLang="ja-JP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HG明朝B" panose="02020809000000000000" pitchFamily="17" charset="-128"/>
                <a:cs typeface="Times New Roman" panose="02020603050405020304" pitchFamily="18" charset="0"/>
              </a:rPr>
              <a:t>xperimental</a:t>
            </a:r>
            <a:r>
              <a:rPr kumimoji="1" lang="en-US" altLang="ja-JP" sz="3600" dirty="0">
                <a:solidFill>
                  <a:srgbClr val="000000"/>
                </a:solidFill>
                <a:latin typeface="Times New Roman" panose="02020603050405020304" pitchFamily="18" charset="0"/>
                <a:ea typeface="HG明朝B" panose="02020809000000000000" pitchFamily="17" charset="-128"/>
                <a:cs typeface="Times New Roman" panose="02020603050405020304" pitchFamily="18" charset="0"/>
              </a:rPr>
              <a:t> environments for digital badge/credential ecosystem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HG明朝B" panose="02020809000000000000" pitchFamily="17" charset="-128"/>
              <a:cs typeface="Times New Roman" panose="02020603050405020304" pitchFamily="18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HG明朝B" panose="02020809000000000000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429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四角形: 角を丸くする 57">
            <a:extLst>
              <a:ext uri="{FF2B5EF4-FFF2-40B4-BE49-F238E27FC236}">
                <a16:creationId xmlns:a16="http://schemas.microsoft.com/office/drawing/2014/main" id="{C5C8AB81-94C1-4C28-9728-AE2F6ED07CA1}"/>
              </a:ext>
            </a:extLst>
          </p:cNvPr>
          <p:cNvSpPr/>
          <p:nvPr/>
        </p:nvSpPr>
        <p:spPr>
          <a:xfrm>
            <a:off x="7285055" y="4641610"/>
            <a:ext cx="1043859" cy="734915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50" b="1" dirty="0">
                <a:solidFill>
                  <a:srgbClr val="FFFFFF"/>
                </a:solidFill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Learner Supports</a:t>
            </a:r>
            <a:endParaRPr kumimoji="1" lang="en-US" altLang="ja-JP" sz="825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6" name="矢印: 下 35">
            <a:extLst>
              <a:ext uri="{FF2B5EF4-FFF2-40B4-BE49-F238E27FC236}">
                <a16:creationId xmlns:a16="http://schemas.microsoft.com/office/drawing/2014/main" id="{1DED9958-60CA-4D3D-9BAE-2370A07DBDC1}"/>
              </a:ext>
            </a:extLst>
          </p:cNvPr>
          <p:cNvSpPr/>
          <p:nvPr/>
        </p:nvSpPr>
        <p:spPr>
          <a:xfrm rot="19287978">
            <a:off x="3200674" y="3974622"/>
            <a:ext cx="166455" cy="688901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E374ADE-C6AE-46FC-9FCA-E348FEEAD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582" y="794791"/>
            <a:ext cx="8425472" cy="771278"/>
          </a:xfrm>
        </p:spPr>
        <p:txBody>
          <a:bodyPr>
            <a:noAutofit/>
          </a:bodyPr>
          <a:lstStyle/>
          <a:p>
            <a:r>
              <a:rPr kumimoji="1" lang="en-US" altLang="ja-JP" sz="2800" b="1" cap="none" dirty="0"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Digital badge/credential</a:t>
            </a:r>
            <a:r>
              <a:rPr kumimoji="1" lang="ja-JP" altLang="en-US" sz="2800" b="1" cap="none" dirty="0"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：</a:t>
            </a:r>
            <a:br>
              <a:rPr kumimoji="1" lang="en-US" altLang="ja-JP" sz="2800" b="1" cap="none" dirty="0"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</a:br>
            <a:r>
              <a:rPr kumimoji="1" lang="en-US" altLang="ja-JP" sz="2800" b="1" cap="none" dirty="0"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Service classification by IMS</a:t>
            </a:r>
            <a:endParaRPr kumimoji="1" lang="ja-JP" altLang="en-US" sz="2800" b="1" cap="none" dirty="0"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367D69D8-3E7A-4109-904F-C1F15B5582A2}"/>
              </a:ext>
            </a:extLst>
          </p:cNvPr>
          <p:cNvSpPr/>
          <p:nvPr/>
        </p:nvSpPr>
        <p:spPr>
          <a:xfrm>
            <a:off x="2716066" y="4546688"/>
            <a:ext cx="3747407" cy="1157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4928677-EFBE-4422-8078-A4152858AC1D}"/>
              </a:ext>
            </a:extLst>
          </p:cNvPr>
          <p:cNvSpPr txBox="1"/>
          <p:nvPr/>
        </p:nvSpPr>
        <p:spPr>
          <a:xfrm>
            <a:off x="3874421" y="4607207"/>
            <a:ext cx="151676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Lifelong Learners</a:t>
            </a:r>
            <a:endParaRPr kumimoji="1" lang="ja-JP" altLang="en-US" sz="13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31D79632-BE2F-4821-8B9F-4BE041226521}"/>
              </a:ext>
            </a:extLst>
          </p:cNvPr>
          <p:cNvSpPr/>
          <p:nvPr/>
        </p:nvSpPr>
        <p:spPr>
          <a:xfrm>
            <a:off x="2981317" y="5012883"/>
            <a:ext cx="1049111" cy="47386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958B8609-577D-4F8C-94B8-8550AF966412}"/>
              </a:ext>
            </a:extLst>
          </p:cNvPr>
          <p:cNvSpPr/>
          <p:nvPr/>
        </p:nvSpPr>
        <p:spPr>
          <a:xfrm>
            <a:off x="4065213" y="4998690"/>
            <a:ext cx="1049111" cy="47386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FB08D6B4-12A7-42AC-8E38-620CD0329517}"/>
              </a:ext>
            </a:extLst>
          </p:cNvPr>
          <p:cNvSpPr/>
          <p:nvPr/>
        </p:nvSpPr>
        <p:spPr>
          <a:xfrm>
            <a:off x="5149109" y="4998690"/>
            <a:ext cx="1049111" cy="47386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5971837-D00B-4175-A776-B316E669296C}"/>
              </a:ext>
            </a:extLst>
          </p:cNvPr>
          <p:cNvSpPr txBox="1"/>
          <p:nvPr/>
        </p:nvSpPr>
        <p:spPr>
          <a:xfrm>
            <a:off x="3313331" y="5133850"/>
            <a:ext cx="11221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K-12</a:t>
            </a:r>
            <a:endParaRPr kumimoji="1" lang="ja-JP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A09550A-6A4D-4C41-B98E-94C605360FAC}"/>
              </a:ext>
            </a:extLst>
          </p:cNvPr>
          <p:cNvSpPr txBox="1"/>
          <p:nvPr/>
        </p:nvSpPr>
        <p:spPr>
          <a:xfrm>
            <a:off x="4422848" y="5122601"/>
            <a:ext cx="4304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HE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036F9C5-1B63-43ED-A2A3-3BBD108D3F7F}"/>
              </a:ext>
            </a:extLst>
          </p:cNvPr>
          <p:cNvSpPr txBox="1"/>
          <p:nvPr/>
        </p:nvSpPr>
        <p:spPr>
          <a:xfrm>
            <a:off x="5321703" y="5041713"/>
            <a:ext cx="8413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Corporate Training</a:t>
            </a: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D49ADB8B-F165-4F48-818C-3124CA472886}"/>
              </a:ext>
            </a:extLst>
          </p:cNvPr>
          <p:cNvSpPr/>
          <p:nvPr/>
        </p:nvSpPr>
        <p:spPr>
          <a:xfrm>
            <a:off x="548347" y="3100368"/>
            <a:ext cx="2777987" cy="110217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8AEB3DA-38FE-4DE0-A7BB-FAE4BA7BBED1}"/>
              </a:ext>
            </a:extLst>
          </p:cNvPr>
          <p:cNvSpPr txBox="1"/>
          <p:nvPr/>
        </p:nvSpPr>
        <p:spPr>
          <a:xfrm>
            <a:off x="915906" y="2823369"/>
            <a:ext cx="196880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Educational Institutions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50" b="1" dirty="0">
                <a:solidFill>
                  <a:srgbClr val="000000"/>
                </a:solidFill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Course Providers</a:t>
            </a:r>
            <a:endParaRPr kumimoji="1" lang="ja-JP" altLang="en-US" sz="13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B91EC88A-AE4D-4600-895E-08BC5D994774}"/>
              </a:ext>
            </a:extLst>
          </p:cNvPr>
          <p:cNvSpPr/>
          <p:nvPr/>
        </p:nvSpPr>
        <p:spPr>
          <a:xfrm>
            <a:off x="981948" y="3594306"/>
            <a:ext cx="771613" cy="34494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2E445C22-AA7E-4A78-8EA8-8D8B94A92651}"/>
              </a:ext>
            </a:extLst>
          </p:cNvPr>
          <p:cNvSpPr/>
          <p:nvPr/>
        </p:nvSpPr>
        <p:spPr>
          <a:xfrm>
            <a:off x="2201007" y="3579349"/>
            <a:ext cx="771613" cy="34494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E16CB52-24E0-4327-A8CB-7B72038CE178}"/>
              </a:ext>
            </a:extLst>
          </p:cNvPr>
          <p:cNvSpPr txBox="1"/>
          <p:nvPr/>
        </p:nvSpPr>
        <p:spPr>
          <a:xfrm>
            <a:off x="865943" y="3324596"/>
            <a:ext cx="10713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Formal Ed</a:t>
            </a:r>
            <a:endParaRPr kumimoji="1" lang="ja-JP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340A2A4-0357-4BD3-A2F0-3806CEE9B165}"/>
              </a:ext>
            </a:extLst>
          </p:cNvPr>
          <p:cNvSpPr txBox="1"/>
          <p:nvPr/>
        </p:nvSpPr>
        <p:spPr>
          <a:xfrm>
            <a:off x="1931068" y="3335243"/>
            <a:ext cx="142875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Informal Ed</a:t>
            </a:r>
            <a:endParaRPr kumimoji="1" lang="ja-JP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1AFB3A8D-6552-4DE2-AF0C-1C05408C4A83}"/>
              </a:ext>
            </a:extLst>
          </p:cNvPr>
          <p:cNvSpPr/>
          <p:nvPr/>
        </p:nvSpPr>
        <p:spPr>
          <a:xfrm>
            <a:off x="5930119" y="2512229"/>
            <a:ext cx="2777987" cy="11021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C8CA492B-1B09-4710-9431-C4617CC4CEEB}"/>
              </a:ext>
            </a:extLst>
          </p:cNvPr>
          <p:cNvSpPr/>
          <p:nvPr/>
        </p:nvSpPr>
        <p:spPr>
          <a:xfrm>
            <a:off x="6398760" y="3055484"/>
            <a:ext cx="771613" cy="34164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8EA17F8A-9C27-4FBA-837C-789EBA33138D}"/>
              </a:ext>
            </a:extLst>
          </p:cNvPr>
          <p:cNvSpPr/>
          <p:nvPr/>
        </p:nvSpPr>
        <p:spPr>
          <a:xfrm>
            <a:off x="7639013" y="3033818"/>
            <a:ext cx="771613" cy="34494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2E940730-6F9F-440A-BACA-BD4471CF87E6}"/>
              </a:ext>
            </a:extLst>
          </p:cNvPr>
          <p:cNvSpPr/>
          <p:nvPr/>
        </p:nvSpPr>
        <p:spPr>
          <a:xfrm>
            <a:off x="5404385" y="3709606"/>
            <a:ext cx="1204240" cy="540326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Information  Bank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2264644-B0DD-4E35-AF45-F5A526839A67}"/>
              </a:ext>
            </a:extLst>
          </p:cNvPr>
          <p:cNvSpPr txBox="1"/>
          <p:nvPr/>
        </p:nvSpPr>
        <p:spPr>
          <a:xfrm>
            <a:off x="6310587" y="2823369"/>
            <a:ext cx="11221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AO Exam </a:t>
            </a:r>
            <a:endParaRPr kumimoji="1" lang="ja-JP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9618883-0D2A-4984-A6DC-70FFA15F1EE5}"/>
              </a:ext>
            </a:extLst>
          </p:cNvPr>
          <p:cNvSpPr txBox="1"/>
          <p:nvPr/>
        </p:nvSpPr>
        <p:spPr>
          <a:xfrm>
            <a:off x="7463729" y="2792179"/>
            <a:ext cx="13325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Corporate Recruit</a:t>
            </a:r>
            <a:endParaRPr kumimoji="1" lang="ja-JP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294BB531-1D4F-465C-9264-27F184AC9FC7}"/>
              </a:ext>
            </a:extLst>
          </p:cNvPr>
          <p:cNvSpPr/>
          <p:nvPr/>
        </p:nvSpPr>
        <p:spPr>
          <a:xfrm>
            <a:off x="340044" y="2088016"/>
            <a:ext cx="8587603" cy="3759654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981994D-610D-4C43-B131-9F62A5D7E3D2}"/>
              </a:ext>
            </a:extLst>
          </p:cNvPr>
          <p:cNvSpPr txBox="1"/>
          <p:nvPr/>
        </p:nvSpPr>
        <p:spPr>
          <a:xfrm>
            <a:off x="2048905" y="1972993"/>
            <a:ext cx="3970215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DB sharing/distribution community</a:t>
            </a:r>
            <a:endParaRPr kumimoji="1" lang="ja-JP" altLang="en-US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FF907192-EDF5-406E-9331-68FF9BE99E74}"/>
              </a:ext>
            </a:extLst>
          </p:cNvPr>
          <p:cNvSpPr/>
          <p:nvPr/>
        </p:nvSpPr>
        <p:spPr>
          <a:xfrm>
            <a:off x="1302921" y="3738608"/>
            <a:ext cx="771613" cy="34494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DE056295-1878-4F3D-A937-669A1F24D6D5}"/>
              </a:ext>
            </a:extLst>
          </p:cNvPr>
          <p:cNvSpPr txBox="1"/>
          <p:nvPr/>
        </p:nvSpPr>
        <p:spPr>
          <a:xfrm>
            <a:off x="856658" y="3915797"/>
            <a:ext cx="13716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Non formal Ed</a:t>
            </a:r>
            <a:endParaRPr kumimoji="1" lang="ja-JP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06A062AB-C1E1-43EF-B5E9-A40A2FA20314}"/>
              </a:ext>
            </a:extLst>
          </p:cNvPr>
          <p:cNvSpPr/>
          <p:nvPr/>
        </p:nvSpPr>
        <p:spPr>
          <a:xfrm>
            <a:off x="3992108" y="2434245"/>
            <a:ext cx="1274707" cy="560713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Accreditation Inst,</a:t>
            </a:r>
            <a:endParaRPr kumimoji="1" lang="ja-JP" altLang="en-US" sz="13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0C542172-884B-4439-AC8C-AC9BD46832AD}"/>
              </a:ext>
            </a:extLst>
          </p:cNvPr>
          <p:cNvSpPr txBox="1"/>
          <p:nvPr/>
        </p:nvSpPr>
        <p:spPr>
          <a:xfrm>
            <a:off x="915906" y="2552400"/>
            <a:ext cx="787395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Issuer</a:t>
            </a:r>
            <a:endParaRPr kumimoji="1" lang="ja-JP" altLang="en-US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2A76BCF9-2A13-459C-B522-3A6640CB6D5E}"/>
              </a:ext>
            </a:extLst>
          </p:cNvPr>
          <p:cNvSpPr txBox="1"/>
          <p:nvPr/>
        </p:nvSpPr>
        <p:spPr>
          <a:xfrm>
            <a:off x="4092447" y="4150809"/>
            <a:ext cx="1120820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Recipient</a:t>
            </a:r>
            <a:endParaRPr kumimoji="1" lang="ja-JP" altLang="en-US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3D66BAA1-F3CB-4813-B85A-6BFD04EC8E3A}"/>
              </a:ext>
            </a:extLst>
          </p:cNvPr>
          <p:cNvSpPr txBox="1"/>
          <p:nvPr/>
        </p:nvSpPr>
        <p:spPr>
          <a:xfrm>
            <a:off x="6508180" y="2219147"/>
            <a:ext cx="1274708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Comsumer</a:t>
            </a:r>
            <a:endParaRPr kumimoji="1" lang="ja-JP" altLang="en-US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35" name="ED7D93D0-CA0F-464F-8EBC-CCC5F55C436E" descr="cid:f_jtpj66k80">
            <a:extLst>
              <a:ext uri="{FF2B5EF4-FFF2-40B4-BE49-F238E27FC236}">
                <a16:creationId xmlns:a16="http://schemas.microsoft.com/office/drawing/2014/main" id="{422138FA-ADAE-49E3-9AA5-152CF6F5C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349" y="4238325"/>
            <a:ext cx="439339" cy="43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矢印: 下 2">
            <a:extLst>
              <a:ext uri="{FF2B5EF4-FFF2-40B4-BE49-F238E27FC236}">
                <a16:creationId xmlns:a16="http://schemas.microsoft.com/office/drawing/2014/main" id="{516AE6A7-58AA-4FCD-940C-AD24D628E375}"/>
              </a:ext>
            </a:extLst>
          </p:cNvPr>
          <p:cNvSpPr/>
          <p:nvPr/>
        </p:nvSpPr>
        <p:spPr>
          <a:xfrm rot="3606563">
            <a:off x="3414569" y="2599236"/>
            <a:ext cx="217800" cy="684403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7" name="矢印: 下 36">
            <a:extLst>
              <a:ext uri="{FF2B5EF4-FFF2-40B4-BE49-F238E27FC236}">
                <a16:creationId xmlns:a16="http://schemas.microsoft.com/office/drawing/2014/main" id="{F1F4139B-F7FB-4DAD-9080-EF931D2BEC8A}"/>
              </a:ext>
            </a:extLst>
          </p:cNvPr>
          <p:cNvSpPr/>
          <p:nvPr/>
        </p:nvSpPr>
        <p:spPr>
          <a:xfrm rot="12632568">
            <a:off x="6591126" y="3566655"/>
            <a:ext cx="161418" cy="1382011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8" name="矢印: 下 37">
            <a:extLst>
              <a:ext uri="{FF2B5EF4-FFF2-40B4-BE49-F238E27FC236}">
                <a16:creationId xmlns:a16="http://schemas.microsoft.com/office/drawing/2014/main" id="{5AA160EA-3A3C-4D34-B2DA-D17B77E6962A}"/>
              </a:ext>
            </a:extLst>
          </p:cNvPr>
          <p:cNvSpPr/>
          <p:nvPr/>
        </p:nvSpPr>
        <p:spPr>
          <a:xfrm rot="12511643">
            <a:off x="5923833" y="4258712"/>
            <a:ext cx="148691" cy="440232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40" name="ED7D93D0-CA0F-464F-8EBC-CCC5F55C436E" descr="cid:f_jtpj66k80">
            <a:extLst>
              <a:ext uri="{FF2B5EF4-FFF2-40B4-BE49-F238E27FC236}">
                <a16:creationId xmlns:a16="http://schemas.microsoft.com/office/drawing/2014/main" id="{48BA31C7-9521-40FC-9660-311014407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948" y="4201026"/>
            <a:ext cx="439339" cy="43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矢印: 下 40">
            <a:extLst>
              <a:ext uri="{FF2B5EF4-FFF2-40B4-BE49-F238E27FC236}">
                <a16:creationId xmlns:a16="http://schemas.microsoft.com/office/drawing/2014/main" id="{2F943062-47F2-4BA9-87C8-6DFEBB2203F0}"/>
              </a:ext>
            </a:extLst>
          </p:cNvPr>
          <p:cNvSpPr/>
          <p:nvPr/>
        </p:nvSpPr>
        <p:spPr>
          <a:xfrm rot="4945836">
            <a:off x="4485426" y="2074153"/>
            <a:ext cx="221496" cy="243503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3" name="矢印: 右カーブ 12">
            <a:extLst>
              <a:ext uri="{FF2B5EF4-FFF2-40B4-BE49-F238E27FC236}">
                <a16:creationId xmlns:a16="http://schemas.microsoft.com/office/drawing/2014/main" id="{C949B10B-9312-4AAB-A9CA-91AC090FA0F4}"/>
              </a:ext>
            </a:extLst>
          </p:cNvPr>
          <p:cNvSpPr/>
          <p:nvPr/>
        </p:nvSpPr>
        <p:spPr>
          <a:xfrm>
            <a:off x="6602025" y="4942111"/>
            <a:ext cx="188952" cy="347003"/>
          </a:xfrm>
          <a:prstGeom prst="curved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2" name="矢印: 右カーブ 41">
            <a:extLst>
              <a:ext uri="{FF2B5EF4-FFF2-40B4-BE49-F238E27FC236}">
                <a16:creationId xmlns:a16="http://schemas.microsoft.com/office/drawing/2014/main" id="{B3306A4C-9FD8-4D79-9213-88FAB4704CA4}"/>
              </a:ext>
            </a:extLst>
          </p:cNvPr>
          <p:cNvSpPr/>
          <p:nvPr/>
        </p:nvSpPr>
        <p:spPr>
          <a:xfrm rot="10557115">
            <a:off x="6971096" y="4915777"/>
            <a:ext cx="188952" cy="347003"/>
          </a:xfrm>
          <a:prstGeom prst="curved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3" name="矢印: 下 42">
            <a:extLst>
              <a:ext uri="{FF2B5EF4-FFF2-40B4-BE49-F238E27FC236}">
                <a16:creationId xmlns:a16="http://schemas.microsoft.com/office/drawing/2014/main" id="{577A62BB-A1E0-4EC9-95C7-932C03E76016}"/>
              </a:ext>
            </a:extLst>
          </p:cNvPr>
          <p:cNvSpPr/>
          <p:nvPr/>
        </p:nvSpPr>
        <p:spPr>
          <a:xfrm rot="12511643">
            <a:off x="6302120" y="3479850"/>
            <a:ext cx="163074" cy="261135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6361AF30-57DA-4B8B-AD75-D477EF76DD57}"/>
              </a:ext>
            </a:extLst>
          </p:cNvPr>
          <p:cNvSpPr/>
          <p:nvPr/>
        </p:nvSpPr>
        <p:spPr>
          <a:xfrm>
            <a:off x="1292480" y="4400494"/>
            <a:ext cx="618479" cy="276999"/>
          </a:xfrm>
          <a:prstGeom prst="rect">
            <a:avLst/>
          </a:prstGeom>
          <a:solidFill>
            <a:srgbClr val="FFFF00"/>
          </a:solidFill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50" b="1" i="0" u="none" strike="noStrike" kern="1200" cap="none" spc="0" normalizeH="0" baseline="0" noProof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Issuer</a:t>
            </a:r>
            <a:endParaRPr kumimoji="1" lang="ja-JP" altLang="en-US" sz="1350" b="1" i="0" u="none" strike="noStrike" kern="1200" cap="none" spc="0" normalizeH="0" baseline="0" noProof="0" dirty="0">
              <a:ln w="13462">
                <a:solidFill>
                  <a:srgbClr val="FFFFFF"/>
                </a:solidFill>
                <a:prstDash val="solid"/>
              </a:ln>
              <a:solidFill>
                <a:srgbClr val="000000">
                  <a:lumMod val="85000"/>
                  <a:lumOff val="15000"/>
                </a:srgbClr>
              </a:solidFill>
              <a:effectLst>
                <a:outerShdw dist="38100" dir="2700000" algn="bl" rotWithShape="0">
                  <a:srgbClr val="4D78C3"/>
                </a:outerShdw>
              </a:effectLst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AD7956AD-CD2D-45D8-AF86-572A4C226DE1}"/>
              </a:ext>
            </a:extLst>
          </p:cNvPr>
          <p:cNvSpPr/>
          <p:nvPr/>
        </p:nvSpPr>
        <p:spPr>
          <a:xfrm>
            <a:off x="6287203" y="5358154"/>
            <a:ext cx="870017" cy="276999"/>
          </a:xfrm>
          <a:prstGeom prst="rect">
            <a:avLst/>
          </a:prstGeom>
          <a:solidFill>
            <a:srgbClr val="FFFF00"/>
          </a:solidFill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5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Displayer</a:t>
            </a:r>
            <a:endParaRPr kumimoji="1" lang="ja-JP" altLang="en-US" sz="1350" b="1" i="0" u="none" strike="noStrike" kern="1200" cap="none" spc="0" normalizeH="0" baseline="0" noProof="0" dirty="0">
              <a:ln w="13462">
                <a:solidFill>
                  <a:srgbClr val="FFFFFF"/>
                </a:solidFill>
                <a:prstDash val="solid"/>
              </a:ln>
              <a:solidFill>
                <a:srgbClr val="000000">
                  <a:lumMod val="85000"/>
                  <a:lumOff val="15000"/>
                </a:srgbClr>
              </a:solidFill>
              <a:effectLst>
                <a:outerShdw dist="38100" dir="2700000" algn="bl" rotWithShape="0">
                  <a:srgbClr val="4D78C3"/>
                </a:outerShdw>
              </a:effectLst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4BD2A0C3-DAB5-4DD9-96FD-6F12EC9AE7ED}"/>
              </a:ext>
            </a:extLst>
          </p:cNvPr>
          <p:cNvSpPr/>
          <p:nvPr/>
        </p:nvSpPr>
        <p:spPr>
          <a:xfrm>
            <a:off x="5162317" y="3418951"/>
            <a:ext cx="618479" cy="276999"/>
          </a:xfrm>
          <a:prstGeom prst="rect">
            <a:avLst/>
          </a:prstGeom>
          <a:solidFill>
            <a:srgbClr val="FFFF00"/>
          </a:solidFill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5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Host</a:t>
            </a:r>
            <a:endParaRPr kumimoji="1" lang="ja-JP" altLang="en-US" sz="1350" b="1" i="0" u="none" strike="noStrike" kern="1200" cap="none" spc="0" normalizeH="0" baseline="0" noProof="0" dirty="0">
              <a:ln w="13462">
                <a:solidFill>
                  <a:srgbClr val="FFFFFF"/>
                </a:solidFill>
                <a:prstDash val="solid"/>
              </a:ln>
              <a:solidFill>
                <a:srgbClr val="000000">
                  <a:lumMod val="85000"/>
                  <a:lumOff val="15000"/>
                </a:srgbClr>
              </a:solidFill>
              <a:effectLst>
                <a:outerShdw dist="38100" dir="2700000" algn="bl" rotWithShape="0">
                  <a:srgbClr val="4D78C3"/>
                </a:outerShdw>
              </a:effectLst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70D404EB-5D33-4809-90DE-5480E52FC4EF}"/>
              </a:ext>
            </a:extLst>
          </p:cNvPr>
          <p:cNvSpPr/>
          <p:nvPr/>
        </p:nvSpPr>
        <p:spPr>
          <a:xfrm>
            <a:off x="1306039" y="4731023"/>
            <a:ext cx="618479" cy="276999"/>
          </a:xfrm>
          <a:prstGeom prst="rect">
            <a:avLst/>
          </a:prstGeom>
          <a:solidFill>
            <a:srgbClr val="FFFF00"/>
          </a:solidFill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5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Host</a:t>
            </a:r>
            <a:endParaRPr kumimoji="1" lang="ja-JP" altLang="en-US" sz="1350" b="1" i="0" u="none" strike="noStrike" kern="1200" cap="none" spc="0" normalizeH="0" baseline="0" noProof="0" dirty="0">
              <a:ln w="13462">
                <a:solidFill>
                  <a:srgbClr val="FFFFFF"/>
                </a:solidFill>
                <a:prstDash val="solid"/>
              </a:ln>
              <a:solidFill>
                <a:srgbClr val="000000">
                  <a:lumMod val="85000"/>
                  <a:lumOff val="15000"/>
                </a:srgbClr>
              </a:solidFill>
              <a:effectLst>
                <a:outerShdw dist="38100" dir="2700000" algn="bl" rotWithShape="0">
                  <a:srgbClr val="4D78C3"/>
                </a:outerShdw>
              </a:effectLst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35EFD571-2F63-4D29-88BC-B56EEE721923}"/>
              </a:ext>
            </a:extLst>
          </p:cNvPr>
          <p:cNvSpPr/>
          <p:nvPr/>
        </p:nvSpPr>
        <p:spPr>
          <a:xfrm>
            <a:off x="1178888" y="5060185"/>
            <a:ext cx="870017" cy="276999"/>
          </a:xfrm>
          <a:prstGeom prst="rect">
            <a:avLst/>
          </a:prstGeom>
          <a:solidFill>
            <a:srgbClr val="FFFF00"/>
          </a:solidFill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50" b="1" i="0" u="none" strike="noStrike" kern="1200" cap="none" spc="0" normalizeH="0" baseline="0" noProof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Displayer</a:t>
            </a:r>
            <a:endParaRPr kumimoji="1" lang="ja-JP" altLang="en-US" sz="1350" b="1" i="0" u="none" strike="noStrike" kern="1200" cap="none" spc="0" normalizeH="0" baseline="0" noProof="0" dirty="0">
              <a:ln w="13462">
                <a:solidFill>
                  <a:srgbClr val="FFFFFF"/>
                </a:solidFill>
                <a:prstDash val="solid"/>
              </a:ln>
              <a:solidFill>
                <a:srgbClr val="000000">
                  <a:lumMod val="85000"/>
                  <a:lumOff val="15000"/>
                </a:srgbClr>
              </a:solidFill>
              <a:effectLst>
                <a:outerShdw dist="38100" dir="2700000" algn="bl" rotWithShape="0">
                  <a:srgbClr val="4D78C3"/>
                </a:outerShdw>
              </a:effectLst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1C1B4071-B23C-4A64-8815-0E4CE5D14320}"/>
              </a:ext>
            </a:extLst>
          </p:cNvPr>
          <p:cNvSpPr/>
          <p:nvPr/>
        </p:nvSpPr>
        <p:spPr>
          <a:xfrm>
            <a:off x="7823116" y="3703546"/>
            <a:ext cx="870017" cy="276999"/>
          </a:xfrm>
          <a:prstGeom prst="rect">
            <a:avLst/>
          </a:prstGeom>
          <a:solidFill>
            <a:srgbClr val="FFFF00"/>
          </a:solidFill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5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Displayer</a:t>
            </a:r>
            <a:endParaRPr kumimoji="1" lang="ja-JP" altLang="en-US" sz="1350" b="1" i="0" u="none" strike="noStrike" kern="1200" cap="none" spc="0" normalizeH="0" baseline="0" noProof="0" dirty="0">
              <a:ln w="13462">
                <a:solidFill>
                  <a:srgbClr val="FFFFFF"/>
                </a:solidFill>
                <a:prstDash val="solid"/>
              </a:ln>
              <a:solidFill>
                <a:srgbClr val="000000">
                  <a:lumMod val="85000"/>
                  <a:lumOff val="15000"/>
                </a:srgbClr>
              </a:solidFill>
              <a:effectLst>
                <a:outerShdw dist="38100" dir="2700000" algn="bl" rotWithShape="0">
                  <a:srgbClr val="4D78C3"/>
                </a:outerShdw>
              </a:effectLst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2C8A1775-0156-4B1E-A355-65CC9567431A}"/>
              </a:ext>
            </a:extLst>
          </p:cNvPr>
          <p:cNvSpPr/>
          <p:nvPr/>
        </p:nvSpPr>
        <p:spPr>
          <a:xfrm>
            <a:off x="7178689" y="3687351"/>
            <a:ext cx="618479" cy="276999"/>
          </a:xfrm>
          <a:prstGeom prst="rect">
            <a:avLst/>
          </a:prstGeom>
          <a:solidFill>
            <a:srgbClr val="FFFF00"/>
          </a:solidFill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5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Host</a:t>
            </a:r>
            <a:endParaRPr kumimoji="1" lang="ja-JP" altLang="en-US" sz="1350" b="1" i="0" u="none" strike="noStrike" kern="1200" cap="none" spc="0" normalizeH="0" baseline="0" noProof="0" dirty="0">
              <a:ln w="13462">
                <a:solidFill>
                  <a:srgbClr val="FFFFFF"/>
                </a:solidFill>
                <a:prstDash val="solid"/>
              </a:ln>
              <a:solidFill>
                <a:srgbClr val="000000">
                  <a:lumMod val="85000"/>
                  <a:lumOff val="15000"/>
                </a:srgbClr>
              </a:solidFill>
              <a:effectLst>
                <a:outerShdw dist="38100" dir="2700000" algn="bl" rotWithShape="0">
                  <a:srgbClr val="4D78C3"/>
                </a:outerShdw>
              </a:effectLst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D6744E5B-9354-4D47-B29F-964F5182350F}"/>
              </a:ext>
            </a:extLst>
          </p:cNvPr>
          <p:cNvSpPr/>
          <p:nvPr/>
        </p:nvSpPr>
        <p:spPr>
          <a:xfrm>
            <a:off x="1164567" y="4305660"/>
            <a:ext cx="886753" cy="1166899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492B6F22-8317-4498-A9B6-0BA231187A49}"/>
              </a:ext>
            </a:extLst>
          </p:cNvPr>
          <p:cNvSpPr txBox="1"/>
          <p:nvPr/>
        </p:nvSpPr>
        <p:spPr>
          <a:xfrm>
            <a:off x="817044" y="5459776"/>
            <a:ext cx="1593706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50" b="1" i="1" dirty="0">
                <a:solidFill>
                  <a:srgbClr val="000000"/>
                </a:solidFill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DB Baker/</a:t>
            </a:r>
            <a:r>
              <a:rPr kumimoji="1" lang="en-US" altLang="ja-JP" sz="135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Maneger</a:t>
            </a:r>
            <a:endParaRPr kumimoji="1" lang="ja-JP" altLang="en-US" sz="135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6BF83497-58F3-4FB1-996F-8527D5C14D8F}"/>
              </a:ext>
            </a:extLst>
          </p:cNvPr>
          <p:cNvSpPr/>
          <p:nvPr/>
        </p:nvSpPr>
        <p:spPr>
          <a:xfrm>
            <a:off x="2916157" y="3680322"/>
            <a:ext cx="618479" cy="276999"/>
          </a:xfrm>
          <a:prstGeom prst="rect">
            <a:avLst/>
          </a:prstGeom>
          <a:solidFill>
            <a:srgbClr val="FFFF00"/>
          </a:solidFill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50" b="1" i="0" u="none" strike="noStrike" kern="1200" cap="none" spc="0" normalizeH="0" baseline="0" noProof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Issuer</a:t>
            </a:r>
            <a:endParaRPr kumimoji="1" lang="ja-JP" altLang="en-US" sz="1350" b="1" i="0" u="none" strike="noStrike" kern="1200" cap="none" spc="0" normalizeH="0" baseline="0" noProof="0" dirty="0">
              <a:ln w="13462">
                <a:solidFill>
                  <a:srgbClr val="FFFFFF"/>
                </a:solidFill>
                <a:prstDash val="solid"/>
              </a:ln>
              <a:solidFill>
                <a:srgbClr val="000000">
                  <a:lumMod val="85000"/>
                  <a:lumOff val="15000"/>
                </a:srgbClr>
              </a:solidFill>
              <a:effectLst>
                <a:outerShdw dist="38100" dir="2700000" algn="bl" rotWithShape="0">
                  <a:srgbClr val="4D78C3"/>
                </a:outerShdw>
              </a:effectLst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1F71004B-0A77-4D9B-9F9A-BB332D940E68}"/>
              </a:ext>
            </a:extLst>
          </p:cNvPr>
          <p:cNvSpPr txBox="1"/>
          <p:nvPr/>
        </p:nvSpPr>
        <p:spPr>
          <a:xfrm>
            <a:off x="3199084" y="3924291"/>
            <a:ext cx="540533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5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LMS</a:t>
            </a:r>
            <a:endParaRPr kumimoji="1" lang="ja-JP" altLang="en-US" sz="135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53" name="楕円 52">
            <a:extLst>
              <a:ext uri="{FF2B5EF4-FFF2-40B4-BE49-F238E27FC236}">
                <a16:creationId xmlns:a16="http://schemas.microsoft.com/office/drawing/2014/main" id="{E333E7C6-84D2-401F-947A-90A0E4F261CD}"/>
              </a:ext>
            </a:extLst>
          </p:cNvPr>
          <p:cNvSpPr/>
          <p:nvPr/>
        </p:nvSpPr>
        <p:spPr>
          <a:xfrm>
            <a:off x="7056881" y="3231069"/>
            <a:ext cx="1721745" cy="1109561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54" name="楕円 53">
            <a:extLst>
              <a:ext uri="{FF2B5EF4-FFF2-40B4-BE49-F238E27FC236}">
                <a16:creationId xmlns:a16="http://schemas.microsoft.com/office/drawing/2014/main" id="{ADF9F42B-C7B3-44F1-8076-6D8270484A11}"/>
              </a:ext>
            </a:extLst>
          </p:cNvPr>
          <p:cNvSpPr/>
          <p:nvPr/>
        </p:nvSpPr>
        <p:spPr>
          <a:xfrm>
            <a:off x="5101092" y="4147152"/>
            <a:ext cx="2604453" cy="1579599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B6ED3875-89F4-4ED6-BEC5-AA33303E3E6B}"/>
              </a:ext>
            </a:extLst>
          </p:cNvPr>
          <p:cNvSpPr txBox="1"/>
          <p:nvPr/>
        </p:nvSpPr>
        <p:spPr>
          <a:xfrm>
            <a:off x="6986164" y="4040422"/>
            <a:ext cx="2141933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5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DB Manager for Corporate</a:t>
            </a:r>
            <a:endParaRPr kumimoji="1" lang="ja-JP" altLang="en-US" sz="135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E994619A-A443-47A0-A8DD-7CD264190EE8}"/>
              </a:ext>
            </a:extLst>
          </p:cNvPr>
          <p:cNvSpPr txBox="1"/>
          <p:nvPr/>
        </p:nvSpPr>
        <p:spPr>
          <a:xfrm>
            <a:off x="7278592" y="5399393"/>
            <a:ext cx="914096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50" b="1" i="1" dirty="0">
                <a:solidFill>
                  <a:srgbClr val="000000"/>
                </a:solidFill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DB Wallet</a:t>
            </a:r>
            <a:endParaRPr kumimoji="1" lang="ja-JP" altLang="en-US" sz="135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665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四角形: 角を丸くする 57">
            <a:extLst>
              <a:ext uri="{FF2B5EF4-FFF2-40B4-BE49-F238E27FC236}">
                <a16:creationId xmlns:a16="http://schemas.microsoft.com/office/drawing/2014/main" id="{C5C8AB81-94C1-4C28-9728-AE2F6ED07CA1}"/>
              </a:ext>
            </a:extLst>
          </p:cNvPr>
          <p:cNvSpPr/>
          <p:nvPr/>
        </p:nvSpPr>
        <p:spPr>
          <a:xfrm>
            <a:off x="7285055" y="4641610"/>
            <a:ext cx="1043859" cy="734915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50" b="1" dirty="0">
                <a:solidFill>
                  <a:srgbClr val="FFFFFF"/>
                </a:solidFill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Learner Supports</a:t>
            </a:r>
            <a:endParaRPr kumimoji="1" lang="en-US" altLang="ja-JP" sz="825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6" name="矢印: 下 35">
            <a:extLst>
              <a:ext uri="{FF2B5EF4-FFF2-40B4-BE49-F238E27FC236}">
                <a16:creationId xmlns:a16="http://schemas.microsoft.com/office/drawing/2014/main" id="{1DED9958-60CA-4D3D-9BAE-2370A07DBDC1}"/>
              </a:ext>
            </a:extLst>
          </p:cNvPr>
          <p:cNvSpPr/>
          <p:nvPr/>
        </p:nvSpPr>
        <p:spPr>
          <a:xfrm rot="19287978">
            <a:off x="3200674" y="3974622"/>
            <a:ext cx="166455" cy="688901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E374ADE-C6AE-46FC-9FCA-E348FEEAD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582" y="794791"/>
            <a:ext cx="8425472" cy="771278"/>
          </a:xfrm>
        </p:spPr>
        <p:txBody>
          <a:bodyPr>
            <a:noAutofit/>
          </a:bodyPr>
          <a:lstStyle/>
          <a:p>
            <a:r>
              <a:rPr kumimoji="1" lang="en-US" altLang="ja-JP" sz="2800" b="1" cap="none" dirty="0"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Digital badge/credential</a:t>
            </a:r>
            <a:r>
              <a:rPr kumimoji="1" lang="ja-JP" altLang="en-US" sz="2800" b="1" cap="none" dirty="0"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：</a:t>
            </a:r>
            <a:br>
              <a:rPr kumimoji="1" lang="en-US" altLang="ja-JP" sz="2800" b="1" cap="none" dirty="0"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</a:br>
            <a:r>
              <a:rPr kumimoji="1" lang="en-US" altLang="ja-JP" sz="2800" b="1" cap="none" dirty="0"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Service classification by IMS</a:t>
            </a:r>
            <a:endParaRPr kumimoji="1" lang="ja-JP" altLang="en-US" sz="2800" b="1" cap="none" dirty="0"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367D69D8-3E7A-4109-904F-C1F15B5582A2}"/>
              </a:ext>
            </a:extLst>
          </p:cNvPr>
          <p:cNvSpPr/>
          <p:nvPr/>
        </p:nvSpPr>
        <p:spPr>
          <a:xfrm>
            <a:off x="2716066" y="4546688"/>
            <a:ext cx="3747407" cy="1157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4928677-EFBE-4422-8078-A4152858AC1D}"/>
              </a:ext>
            </a:extLst>
          </p:cNvPr>
          <p:cNvSpPr txBox="1"/>
          <p:nvPr/>
        </p:nvSpPr>
        <p:spPr>
          <a:xfrm>
            <a:off x="3874421" y="4607207"/>
            <a:ext cx="151676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Lifelong Learners</a:t>
            </a:r>
            <a:endParaRPr kumimoji="1" lang="ja-JP" altLang="en-US" sz="13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31D79632-BE2F-4821-8B9F-4BE041226521}"/>
              </a:ext>
            </a:extLst>
          </p:cNvPr>
          <p:cNvSpPr/>
          <p:nvPr/>
        </p:nvSpPr>
        <p:spPr>
          <a:xfrm>
            <a:off x="2981317" y="5012883"/>
            <a:ext cx="1049111" cy="47386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958B8609-577D-4F8C-94B8-8550AF966412}"/>
              </a:ext>
            </a:extLst>
          </p:cNvPr>
          <p:cNvSpPr/>
          <p:nvPr/>
        </p:nvSpPr>
        <p:spPr>
          <a:xfrm>
            <a:off x="4065213" y="4998690"/>
            <a:ext cx="1049111" cy="47386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FB08D6B4-12A7-42AC-8E38-620CD0329517}"/>
              </a:ext>
            </a:extLst>
          </p:cNvPr>
          <p:cNvSpPr/>
          <p:nvPr/>
        </p:nvSpPr>
        <p:spPr>
          <a:xfrm>
            <a:off x="5149109" y="4998690"/>
            <a:ext cx="1049111" cy="47386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5971837-D00B-4175-A776-B316E669296C}"/>
              </a:ext>
            </a:extLst>
          </p:cNvPr>
          <p:cNvSpPr txBox="1"/>
          <p:nvPr/>
        </p:nvSpPr>
        <p:spPr>
          <a:xfrm>
            <a:off x="3313331" y="5133850"/>
            <a:ext cx="11221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K-12</a:t>
            </a:r>
            <a:endParaRPr kumimoji="1" lang="ja-JP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A09550A-6A4D-4C41-B98E-94C605360FAC}"/>
              </a:ext>
            </a:extLst>
          </p:cNvPr>
          <p:cNvSpPr txBox="1"/>
          <p:nvPr/>
        </p:nvSpPr>
        <p:spPr>
          <a:xfrm>
            <a:off x="4422848" y="5122601"/>
            <a:ext cx="4304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HE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036F9C5-1B63-43ED-A2A3-3BBD108D3F7F}"/>
              </a:ext>
            </a:extLst>
          </p:cNvPr>
          <p:cNvSpPr txBox="1"/>
          <p:nvPr/>
        </p:nvSpPr>
        <p:spPr>
          <a:xfrm>
            <a:off x="5321703" y="5041713"/>
            <a:ext cx="8413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Corporate Training</a:t>
            </a: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D49ADB8B-F165-4F48-818C-3124CA472886}"/>
              </a:ext>
            </a:extLst>
          </p:cNvPr>
          <p:cNvSpPr/>
          <p:nvPr/>
        </p:nvSpPr>
        <p:spPr>
          <a:xfrm>
            <a:off x="548347" y="3100368"/>
            <a:ext cx="2777987" cy="110217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8AEB3DA-38FE-4DE0-A7BB-FAE4BA7BBED1}"/>
              </a:ext>
            </a:extLst>
          </p:cNvPr>
          <p:cNvSpPr txBox="1"/>
          <p:nvPr/>
        </p:nvSpPr>
        <p:spPr>
          <a:xfrm>
            <a:off x="915906" y="2823369"/>
            <a:ext cx="196880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Educational Institutions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50" b="1" dirty="0">
                <a:solidFill>
                  <a:srgbClr val="000000"/>
                </a:solidFill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Course Providers</a:t>
            </a:r>
            <a:endParaRPr kumimoji="1" lang="ja-JP" altLang="en-US" sz="13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B91EC88A-AE4D-4600-895E-08BC5D994774}"/>
              </a:ext>
            </a:extLst>
          </p:cNvPr>
          <p:cNvSpPr/>
          <p:nvPr/>
        </p:nvSpPr>
        <p:spPr>
          <a:xfrm>
            <a:off x="981948" y="3594306"/>
            <a:ext cx="771613" cy="34494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2E445C22-AA7E-4A78-8EA8-8D8B94A92651}"/>
              </a:ext>
            </a:extLst>
          </p:cNvPr>
          <p:cNvSpPr/>
          <p:nvPr/>
        </p:nvSpPr>
        <p:spPr>
          <a:xfrm>
            <a:off x="2201007" y="3579349"/>
            <a:ext cx="771613" cy="34494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E16CB52-24E0-4327-A8CB-7B72038CE178}"/>
              </a:ext>
            </a:extLst>
          </p:cNvPr>
          <p:cNvSpPr txBox="1"/>
          <p:nvPr/>
        </p:nvSpPr>
        <p:spPr>
          <a:xfrm>
            <a:off x="865943" y="3324596"/>
            <a:ext cx="10713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Formal Ed</a:t>
            </a:r>
            <a:endParaRPr kumimoji="1" lang="ja-JP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340A2A4-0357-4BD3-A2F0-3806CEE9B165}"/>
              </a:ext>
            </a:extLst>
          </p:cNvPr>
          <p:cNvSpPr txBox="1"/>
          <p:nvPr/>
        </p:nvSpPr>
        <p:spPr>
          <a:xfrm>
            <a:off x="1931068" y="3335243"/>
            <a:ext cx="142875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Informal Ed</a:t>
            </a:r>
            <a:endParaRPr kumimoji="1" lang="ja-JP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1AFB3A8D-6552-4DE2-AF0C-1C05408C4A83}"/>
              </a:ext>
            </a:extLst>
          </p:cNvPr>
          <p:cNvSpPr/>
          <p:nvPr/>
        </p:nvSpPr>
        <p:spPr>
          <a:xfrm>
            <a:off x="5930119" y="2512229"/>
            <a:ext cx="2777987" cy="11021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C8CA492B-1B09-4710-9431-C4617CC4CEEB}"/>
              </a:ext>
            </a:extLst>
          </p:cNvPr>
          <p:cNvSpPr/>
          <p:nvPr/>
        </p:nvSpPr>
        <p:spPr>
          <a:xfrm>
            <a:off x="6398760" y="3055484"/>
            <a:ext cx="771613" cy="34164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8EA17F8A-9C27-4FBA-837C-789EBA33138D}"/>
              </a:ext>
            </a:extLst>
          </p:cNvPr>
          <p:cNvSpPr/>
          <p:nvPr/>
        </p:nvSpPr>
        <p:spPr>
          <a:xfrm>
            <a:off x="7639013" y="3033818"/>
            <a:ext cx="771613" cy="34494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2E940730-6F9F-440A-BACA-BD4471CF87E6}"/>
              </a:ext>
            </a:extLst>
          </p:cNvPr>
          <p:cNvSpPr/>
          <p:nvPr/>
        </p:nvSpPr>
        <p:spPr>
          <a:xfrm>
            <a:off x="5404385" y="3709606"/>
            <a:ext cx="1204240" cy="540326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Information  Bank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2264644-B0DD-4E35-AF45-F5A526839A67}"/>
              </a:ext>
            </a:extLst>
          </p:cNvPr>
          <p:cNvSpPr txBox="1"/>
          <p:nvPr/>
        </p:nvSpPr>
        <p:spPr>
          <a:xfrm>
            <a:off x="6310587" y="2823369"/>
            <a:ext cx="11221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AO Exam </a:t>
            </a:r>
            <a:endParaRPr kumimoji="1" lang="ja-JP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9618883-0D2A-4984-A6DC-70FFA15F1EE5}"/>
              </a:ext>
            </a:extLst>
          </p:cNvPr>
          <p:cNvSpPr txBox="1"/>
          <p:nvPr/>
        </p:nvSpPr>
        <p:spPr>
          <a:xfrm>
            <a:off x="7463729" y="2792179"/>
            <a:ext cx="13325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Corporate Recruit</a:t>
            </a:r>
            <a:endParaRPr kumimoji="1" lang="ja-JP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294BB531-1D4F-465C-9264-27F184AC9FC7}"/>
              </a:ext>
            </a:extLst>
          </p:cNvPr>
          <p:cNvSpPr/>
          <p:nvPr/>
        </p:nvSpPr>
        <p:spPr>
          <a:xfrm>
            <a:off x="340044" y="2088016"/>
            <a:ext cx="8587603" cy="3759654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981994D-610D-4C43-B131-9F62A5D7E3D2}"/>
              </a:ext>
            </a:extLst>
          </p:cNvPr>
          <p:cNvSpPr txBox="1"/>
          <p:nvPr/>
        </p:nvSpPr>
        <p:spPr>
          <a:xfrm>
            <a:off x="2048905" y="1972993"/>
            <a:ext cx="3970215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DB sharing/distribution community</a:t>
            </a:r>
            <a:endParaRPr kumimoji="1" lang="ja-JP" altLang="en-US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FF907192-EDF5-406E-9331-68FF9BE99E74}"/>
              </a:ext>
            </a:extLst>
          </p:cNvPr>
          <p:cNvSpPr/>
          <p:nvPr/>
        </p:nvSpPr>
        <p:spPr>
          <a:xfrm>
            <a:off x="1302921" y="3738608"/>
            <a:ext cx="771613" cy="34494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DE056295-1878-4F3D-A937-669A1F24D6D5}"/>
              </a:ext>
            </a:extLst>
          </p:cNvPr>
          <p:cNvSpPr txBox="1"/>
          <p:nvPr/>
        </p:nvSpPr>
        <p:spPr>
          <a:xfrm>
            <a:off x="856658" y="3915797"/>
            <a:ext cx="13716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Non formal Ed</a:t>
            </a:r>
            <a:endParaRPr kumimoji="1" lang="ja-JP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06A062AB-C1E1-43EF-B5E9-A40A2FA20314}"/>
              </a:ext>
            </a:extLst>
          </p:cNvPr>
          <p:cNvSpPr/>
          <p:nvPr/>
        </p:nvSpPr>
        <p:spPr>
          <a:xfrm>
            <a:off x="3992108" y="2434245"/>
            <a:ext cx="1274707" cy="560713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Accreditation Inst,</a:t>
            </a:r>
            <a:endParaRPr kumimoji="1" lang="ja-JP" altLang="en-US" sz="13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0C542172-884B-4439-AC8C-AC9BD46832AD}"/>
              </a:ext>
            </a:extLst>
          </p:cNvPr>
          <p:cNvSpPr txBox="1"/>
          <p:nvPr/>
        </p:nvSpPr>
        <p:spPr>
          <a:xfrm>
            <a:off x="915906" y="2552400"/>
            <a:ext cx="787395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Issuer</a:t>
            </a:r>
            <a:endParaRPr kumimoji="1" lang="ja-JP" altLang="en-US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2A76BCF9-2A13-459C-B522-3A6640CB6D5E}"/>
              </a:ext>
            </a:extLst>
          </p:cNvPr>
          <p:cNvSpPr txBox="1"/>
          <p:nvPr/>
        </p:nvSpPr>
        <p:spPr>
          <a:xfrm>
            <a:off x="4092447" y="4150809"/>
            <a:ext cx="1120820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Recipient</a:t>
            </a:r>
            <a:endParaRPr kumimoji="1" lang="ja-JP" altLang="en-US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3D66BAA1-F3CB-4813-B85A-6BFD04EC8E3A}"/>
              </a:ext>
            </a:extLst>
          </p:cNvPr>
          <p:cNvSpPr txBox="1"/>
          <p:nvPr/>
        </p:nvSpPr>
        <p:spPr>
          <a:xfrm>
            <a:off x="6508180" y="2219147"/>
            <a:ext cx="1274708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Comsumer</a:t>
            </a:r>
            <a:endParaRPr kumimoji="1" lang="ja-JP" altLang="en-US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35" name="ED7D93D0-CA0F-464F-8EBC-CCC5F55C436E" descr="cid:f_jtpj66k80">
            <a:extLst>
              <a:ext uri="{FF2B5EF4-FFF2-40B4-BE49-F238E27FC236}">
                <a16:creationId xmlns:a16="http://schemas.microsoft.com/office/drawing/2014/main" id="{422138FA-ADAE-49E3-9AA5-152CF6F5C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349" y="4238325"/>
            <a:ext cx="439339" cy="43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矢印: 下 2">
            <a:extLst>
              <a:ext uri="{FF2B5EF4-FFF2-40B4-BE49-F238E27FC236}">
                <a16:creationId xmlns:a16="http://schemas.microsoft.com/office/drawing/2014/main" id="{516AE6A7-58AA-4FCD-940C-AD24D628E375}"/>
              </a:ext>
            </a:extLst>
          </p:cNvPr>
          <p:cNvSpPr/>
          <p:nvPr/>
        </p:nvSpPr>
        <p:spPr>
          <a:xfrm rot="3606563">
            <a:off x="3414569" y="2599236"/>
            <a:ext cx="217800" cy="684403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7" name="矢印: 下 36">
            <a:extLst>
              <a:ext uri="{FF2B5EF4-FFF2-40B4-BE49-F238E27FC236}">
                <a16:creationId xmlns:a16="http://schemas.microsoft.com/office/drawing/2014/main" id="{F1F4139B-F7FB-4DAD-9080-EF931D2BEC8A}"/>
              </a:ext>
            </a:extLst>
          </p:cNvPr>
          <p:cNvSpPr/>
          <p:nvPr/>
        </p:nvSpPr>
        <p:spPr>
          <a:xfrm rot="12632568">
            <a:off x="6591126" y="3566655"/>
            <a:ext cx="161418" cy="1382011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8" name="矢印: 下 37">
            <a:extLst>
              <a:ext uri="{FF2B5EF4-FFF2-40B4-BE49-F238E27FC236}">
                <a16:creationId xmlns:a16="http://schemas.microsoft.com/office/drawing/2014/main" id="{5AA160EA-3A3C-4D34-B2DA-D17B77E6962A}"/>
              </a:ext>
            </a:extLst>
          </p:cNvPr>
          <p:cNvSpPr/>
          <p:nvPr/>
        </p:nvSpPr>
        <p:spPr>
          <a:xfrm rot="12511643">
            <a:off x="5923833" y="4258712"/>
            <a:ext cx="148691" cy="440232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40" name="ED7D93D0-CA0F-464F-8EBC-CCC5F55C436E" descr="cid:f_jtpj66k80">
            <a:extLst>
              <a:ext uri="{FF2B5EF4-FFF2-40B4-BE49-F238E27FC236}">
                <a16:creationId xmlns:a16="http://schemas.microsoft.com/office/drawing/2014/main" id="{48BA31C7-9521-40FC-9660-311014407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948" y="4201026"/>
            <a:ext cx="439339" cy="43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矢印: 下 40">
            <a:extLst>
              <a:ext uri="{FF2B5EF4-FFF2-40B4-BE49-F238E27FC236}">
                <a16:creationId xmlns:a16="http://schemas.microsoft.com/office/drawing/2014/main" id="{2F943062-47F2-4BA9-87C8-6DFEBB2203F0}"/>
              </a:ext>
            </a:extLst>
          </p:cNvPr>
          <p:cNvSpPr/>
          <p:nvPr/>
        </p:nvSpPr>
        <p:spPr>
          <a:xfrm rot="4945836">
            <a:off x="4485426" y="2074153"/>
            <a:ext cx="221496" cy="243503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3" name="矢印: 右カーブ 12">
            <a:extLst>
              <a:ext uri="{FF2B5EF4-FFF2-40B4-BE49-F238E27FC236}">
                <a16:creationId xmlns:a16="http://schemas.microsoft.com/office/drawing/2014/main" id="{C949B10B-9312-4AAB-A9CA-91AC090FA0F4}"/>
              </a:ext>
            </a:extLst>
          </p:cNvPr>
          <p:cNvSpPr/>
          <p:nvPr/>
        </p:nvSpPr>
        <p:spPr>
          <a:xfrm>
            <a:off x="6602025" y="4942111"/>
            <a:ext cx="188952" cy="347003"/>
          </a:xfrm>
          <a:prstGeom prst="curved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2" name="矢印: 右カーブ 41">
            <a:extLst>
              <a:ext uri="{FF2B5EF4-FFF2-40B4-BE49-F238E27FC236}">
                <a16:creationId xmlns:a16="http://schemas.microsoft.com/office/drawing/2014/main" id="{B3306A4C-9FD8-4D79-9213-88FAB4704CA4}"/>
              </a:ext>
            </a:extLst>
          </p:cNvPr>
          <p:cNvSpPr/>
          <p:nvPr/>
        </p:nvSpPr>
        <p:spPr>
          <a:xfrm rot="10557115">
            <a:off x="6971096" y="4915777"/>
            <a:ext cx="188952" cy="347003"/>
          </a:xfrm>
          <a:prstGeom prst="curved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3" name="矢印: 下 42">
            <a:extLst>
              <a:ext uri="{FF2B5EF4-FFF2-40B4-BE49-F238E27FC236}">
                <a16:creationId xmlns:a16="http://schemas.microsoft.com/office/drawing/2014/main" id="{577A62BB-A1E0-4EC9-95C7-932C03E76016}"/>
              </a:ext>
            </a:extLst>
          </p:cNvPr>
          <p:cNvSpPr/>
          <p:nvPr/>
        </p:nvSpPr>
        <p:spPr>
          <a:xfrm rot="12511643">
            <a:off x="6302120" y="3479850"/>
            <a:ext cx="163074" cy="261135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6361AF30-57DA-4B8B-AD75-D477EF76DD57}"/>
              </a:ext>
            </a:extLst>
          </p:cNvPr>
          <p:cNvSpPr/>
          <p:nvPr/>
        </p:nvSpPr>
        <p:spPr>
          <a:xfrm>
            <a:off x="1292480" y="4400494"/>
            <a:ext cx="618479" cy="276999"/>
          </a:xfrm>
          <a:prstGeom prst="rect">
            <a:avLst/>
          </a:prstGeom>
          <a:solidFill>
            <a:srgbClr val="FFFF00"/>
          </a:solidFill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50" b="1" i="0" u="none" strike="noStrike" kern="1200" cap="none" spc="0" normalizeH="0" baseline="0" noProof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Issuer</a:t>
            </a:r>
            <a:endParaRPr kumimoji="1" lang="ja-JP" altLang="en-US" sz="1350" b="1" i="0" u="none" strike="noStrike" kern="1200" cap="none" spc="0" normalizeH="0" baseline="0" noProof="0" dirty="0">
              <a:ln w="13462">
                <a:solidFill>
                  <a:srgbClr val="FFFFFF"/>
                </a:solidFill>
                <a:prstDash val="solid"/>
              </a:ln>
              <a:solidFill>
                <a:srgbClr val="000000">
                  <a:lumMod val="85000"/>
                  <a:lumOff val="15000"/>
                </a:srgbClr>
              </a:solidFill>
              <a:effectLst>
                <a:outerShdw dist="38100" dir="2700000" algn="bl" rotWithShape="0">
                  <a:srgbClr val="4D78C3"/>
                </a:outerShdw>
              </a:effectLst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AD7956AD-CD2D-45D8-AF86-572A4C226DE1}"/>
              </a:ext>
            </a:extLst>
          </p:cNvPr>
          <p:cNvSpPr/>
          <p:nvPr/>
        </p:nvSpPr>
        <p:spPr>
          <a:xfrm>
            <a:off x="6287203" y="5358154"/>
            <a:ext cx="870017" cy="276999"/>
          </a:xfrm>
          <a:prstGeom prst="rect">
            <a:avLst/>
          </a:prstGeom>
          <a:solidFill>
            <a:srgbClr val="FFFF00"/>
          </a:solidFill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5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Displayer</a:t>
            </a:r>
            <a:endParaRPr kumimoji="1" lang="ja-JP" altLang="en-US" sz="1350" b="1" i="0" u="none" strike="noStrike" kern="1200" cap="none" spc="0" normalizeH="0" baseline="0" noProof="0" dirty="0">
              <a:ln w="13462">
                <a:solidFill>
                  <a:srgbClr val="FFFFFF"/>
                </a:solidFill>
                <a:prstDash val="solid"/>
              </a:ln>
              <a:solidFill>
                <a:srgbClr val="000000">
                  <a:lumMod val="85000"/>
                  <a:lumOff val="15000"/>
                </a:srgbClr>
              </a:solidFill>
              <a:effectLst>
                <a:outerShdw dist="38100" dir="2700000" algn="bl" rotWithShape="0">
                  <a:srgbClr val="4D78C3"/>
                </a:outerShdw>
              </a:effectLst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4BD2A0C3-DAB5-4DD9-96FD-6F12EC9AE7ED}"/>
              </a:ext>
            </a:extLst>
          </p:cNvPr>
          <p:cNvSpPr/>
          <p:nvPr/>
        </p:nvSpPr>
        <p:spPr>
          <a:xfrm>
            <a:off x="5162317" y="3418951"/>
            <a:ext cx="618479" cy="276999"/>
          </a:xfrm>
          <a:prstGeom prst="rect">
            <a:avLst/>
          </a:prstGeom>
          <a:solidFill>
            <a:srgbClr val="FFFF00"/>
          </a:solidFill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5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Host</a:t>
            </a:r>
            <a:endParaRPr kumimoji="1" lang="ja-JP" altLang="en-US" sz="1350" b="1" i="0" u="none" strike="noStrike" kern="1200" cap="none" spc="0" normalizeH="0" baseline="0" noProof="0" dirty="0">
              <a:ln w="13462">
                <a:solidFill>
                  <a:srgbClr val="FFFFFF"/>
                </a:solidFill>
                <a:prstDash val="solid"/>
              </a:ln>
              <a:solidFill>
                <a:srgbClr val="000000">
                  <a:lumMod val="85000"/>
                  <a:lumOff val="15000"/>
                </a:srgbClr>
              </a:solidFill>
              <a:effectLst>
                <a:outerShdw dist="38100" dir="2700000" algn="bl" rotWithShape="0">
                  <a:srgbClr val="4D78C3"/>
                </a:outerShdw>
              </a:effectLst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70D404EB-5D33-4809-90DE-5480E52FC4EF}"/>
              </a:ext>
            </a:extLst>
          </p:cNvPr>
          <p:cNvSpPr/>
          <p:nvPr/>
        </p:nvSpPr>
        <p:spPr>
          <a:xfrm>
            <a:off x="1306039" y="4731023"/>
            <a:ext cx="618479" cy="276999"/>
          </a:xfrm>
          <a:prstGeom prst="rect">
            <a:avLst/>
          </a:prstGeom>
          <a:solidFill>
            <a:srgbClr val="FFFF00"/>
          </a:solidFill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5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Host</a:t>
            </a:r>
            <a:endParaRPr kumimoji="1" lang="ja-JP" altLang="en-US" sz="1350" b="1" i="0" u="none" strike="noStrike" kern="1200" cap="none" spc="0" normalizeH="0" baseline="0" noProof="0" dirty="0">
              <a:ln w="13462">
                <a:solidFill>
                  <a:srgbClr val="FFFFFF"/>
                </a:solidFill>
                <a:prstDash val="solid"/>
              </a:ln>
              <a:solidFill>
                <a:srgbClr val="000000">
                  <a:lumMod val="85000"/>
                  <a:lumOff val="15000"/>
                </a:srgbClr>
              </a:solidFill>
              <a:effectLst>
                <a:outerShdw dist="38100" dir="2700000" algn="bl" rotWithShape="0">
                  <a:srgbClr val="4D78C3"/>
                </a:outerShdw>
              </a:effectLst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35EFD571-2F63-4D29-88BC-B56EEE721923}"/>
              </a:ext>
            </a:extLst>
          </p:cNvPr>
          <p:cNvSpPr/>
          <p:nvPr/>
        </p:nvSpPr>
        <p:spPr>
          <a:xfrm>
            <a:off x="1178888" y="5060185"/>
            <a:ext cx="870017" cy="276999"/>
          </a:xfrm>
          <a:prstGeom prst="rect">
            <a:avLst/>
          </a:prstGeom>
          <a:solidFill>
            <a:srgbClr val="FFFF00"/>
          </a:solidFill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50" b="1" i="0" u="none" strike="noStrike" kern="1200" cap="none" spc="0" normalizeH="0" baseline="0" noProof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Displayer</a:t>
            </a:r>
            <a:endParaRPr kumimoji="1" lang="ja-JP" altLang="en-US" sz="1350" b="1" i="0" u="none" strike="noStrike" kern="1200" cap="none" spc="0" normalizeH="0" baseline="0" noProof="0" dirty="0">
              <a:ln w="13462">
                <a:solidFill>
                  <a:srgbClr val="FFFFFF"/>
                </a:solidFill>
                <a:prstDash val="solid"/>
              </a:ln>
              <a:solidFill>
                <a:srgbClr val="000000">
                  <a:lumMod val="85000"/>
                  <a:lumOff val="15000"/>
                </a:srgbClr>
              </a:solidFill>
              <a:effectLst>
                <a:outerShdw dist="38100" dir="2700000" algn="bl" rotWithShape="0">
                  <a:srgbClr val="4D78C3"/>
                </a:outerShdw>
              </a:effectLst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1C1B4071-B23C-4A64-8815-0E4CE5D14320}"/>
              </a:ext>
            </a:extLst>
          </p:cNvPr>
          <p:cNvSpPr/>
          <p:nvPr/>
        </p:nvSpPr>
        <p:spPr>
          <a:xfrm>
            <a:off x="7823116" y="3703546"/>
            <a:ext cx="870017" cy="276999"/>
          </a:xfrm>
          <a:prstGeom prst="rect">
            <a:avLst/>
          </a:prstGeom>
          <a:solidFill>
            <a:srgbClr val="FFFF00"/>
          </a:solidFill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5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Displayer</a:t>
            </a:r>
            <a:endParaRPr kumimoji="1" lang="ja-JP" altLang="en-US" sz="1350" b="1" i="0" u="none" strike="noStrike" kern="1200" cap="none" spc="0" normalizeH="0" baseline="0" noProof="0" dirty="0">
              <a:ln w="13462">
                <a:solidFill>
                  <a:srgbClr val="FFFFFF"/>
                </a:solidFill>
                <a:prstDash val="solid"/>
              </a:ln>
              <a:solidFill>
                <a:srgbClr val="000000">
                  <a:lumMod val="85000"/>
                  <a:lumOff val="15000"/>
                </a:srgbClr>
              </a:solidFill>
              <a:effectLst>
                <a:outerShdw dist="38100" dir="2700000" algn="bl" rotWithShape="0">
                  <a:srgbClr val="4D78C3"/>
                </a:outerShdw>
              </a:effectLst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2C8A1775-0156-4B1E-A355-65CC9567431A}"/>
              </a:ext>
            </a:extLst>
          </p:cNvPr>
          <p:cNvSpPr/>
          <p:nvPr/>
        </p:nvSpPr>
        <p:spPr>
          <a:xfrm>
            <a:off x="7178689" y="3687351"/>
            <a:ext cx="618479" cy="276999"/>
          </a:xfrm>
          <a:prstGeom prst="rect">
            <a:avLst/>
          </a:prstGeom>
          <a:solidFill>
            <a:srgbClr val="FFFF00"/>
          </a:solidFill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5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Host</a:t>
            </a:r>
            <a:endParaRPr kumimoji="1" lang="ja-JP" altLang="en-US" sz="1350" b="1" i="0" u="none" strike="noStrike" kern="1200" cap="none" spc="0" normalizeH="0" baseline="0" noProof="0" dirty="0">
              <a:ln w="13462">
                <a:solidFill>
                  <a:srgbClr val="FFFFFF"/>
                </a:solidFill>
                <a:prstDash val="solid"/>
              </a:ln>
              <a:solidFill>
                <a:srgbClr val="000000">
                  <a:lumMod val="85000"/>
                  <a:lumOff val="15000"/>
                </a:srgbClr>
              </a:solidFill>
              <a:effectLst>
                <a:outerShdw dist="38100" dir="2700000" algn="bl" rotWithShape="0">
                  <a:srgbClr val="4D78C3"/>
                </a:outerShdw>
              </a:effectLst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D6744E5B-9354-4D47-B29F-964F5182350F}"/>
              </a:ext>
            </a:extLst>
          </p:cNvPr>
          <p:cNvSpPr/>
          <p:nvPr/>
        </p:nvSpPr>
        <p:spPr>
          <a:xfrm>
            <a:off x="1164567" y="4305660"/>
            <a:ext cx="886753" cy="1166899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492B6F22-8317-4498-A9B6-0BA231187A49}"/>
              </a:ext>
            </a:extLst>
          </p:cNvPr>
          <p:cNvSpPr txBox="1"/>
          <p:nvPr/>
        </p:nvSpPr>
        <p:spPr>
          <a:xfrm>
            <a:off x="817044" y="5459776"/>
            <a:ext cx="1593706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50" b="1" i="1" dirty="0">
                <a:solidFill>
                  <a:srgbClr val="000000"/>
                </a:solidFill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DB Baker/</a:t>
            </a:r>
            <a:r>
              <a:rPr kumimoji="1" lang="en-US" altLang="ja-JP" sz="135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Maneger</a:t>
            </a:r>
            <a:endParaRPr kumimoji="1" lang="ja-JP" altLang="en-US" sz="135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6BF83497-58F3-4FB1-996F-8527D5C14D8F}"/>
              </a:ext>
            </a:extLst>
          </p:cNvPr>
          <p:cNvSpPr/>
          <p:nvPr/>
        </p:nvSpPr>
        <p:spPr>
          <a:xfrm>
            <a:off x="2916157" y="3680322"/>
            <a:ext cx="618479" cy="276999"/>
          </a:xfrm>
          <a:prstGeom prst="rect">
            <a:avLst/>
          </a:prstGeom>
          <a:solidFill>
            <a:srgbClr val="FFFF00"/>
          </a:solidFill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50" b="1" i="0" u="none" strike="noStrike" kern="1200" cap="none" spc="0" normalizeH="0" baseline="0" noProof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Issuer</a:t>
            </a:r>
            <a:endParaRPr kumimoji="1" lang="ja-JP" altLang="en-US" sz="1350" b="1" i="0" u="none" strike="noStrike" kern="1200" cap="none" spc="0" normalizeH="0" baseline="0" noProof="0" dirty="0">
              <a:ln w="13462">
                <a:solidFill>
                  <a:srgbClr val="FFFFFF"/>
                </a:solidFill>
                <a:prstDash val="solid"/>
              </a:ln>
              <a:solidFill>
                <a:srgbClr val="000000">
                  <a:lumMod val="85000"/>
                  <a:lumOff val="15000"/>
                </a:srgbClr>
              </a:solidFill>
              <a:effectLst>
                <a:outerShdw dist="38100" dir="2700000" algn="bl" rotWithShape="0">
                  <a:srgbClr val="4D78C3"/>
                </a:outerShdw>
              </a:effectLst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1F71004B-0A77-4D9B-9F9A-BB332D940E68}"/>
              </a:ext>
            </a:extLst>
          </p:cNvPr>
          <p:cNvSpPr txBox="1"/>
          <p:nvPr/>
        </p:nvSpPr>
        <p:spPr>
          <a:xfrm>
            <a:off x="3199084" y="3924291"/>
            <a:ext cx="540533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5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LMS</a:t>
            </a:r>
            <a:endParaRPr kumimoji="1" lang="ja-JP" altLang="en-US" sz="135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53" name="楕円 52">
            <a:extLst>
              <a:ext uri="{FF2B5EF4-FFF2-40B4-BE49-F238E27FC236}">
                <a16:creationId xmlns:a16="http://schemas.microsoft.com/office/drawing/2014/main" id="{E333E7C6-84D2-401F-947A-90A0E4F261CD}"/>
              </a:ext>
            </a:extLst>
          </p:cNvPr>
          <p:cNvSpPr/>
          <p:nvPr/>
        </p:nvSpPr>
        <p:spPr>
          <a:xfrm>
            <a:off x="7056881" y="3231069"/>
            <a:ext cx="1721745" cy="1109561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54" name="楕円 53">
            <a:extLst>
              <a:ext uri="{FF2B5EF4-FFF2-40B4-BE49-F238E27FC236}">
                <a16:creationId xmlns:a16="http://schemas.microsoft.com/office/drawing/2014/main" id="{ADF9F42B-C7B3-44F1-8076-6D8270484A11}"/>
              </a:ext>
            </a:extLst>
          </p:cNvPr>
          <p:cNvSpPr/>
          <p:nvPr/>
        </p:nvSpPr>
        <p:spPr>
          <a:xfrm>
            <a:off x="5101092" y="4147152"/>
            <a:ext cx="2604453" cy="1579599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B6ED3875-89F4-4ED6-BEC5-AA33303E3E6B}"/>
              </a:ext>
            </a:extLst>
          </p:cNvPr>
          <p:cNvSpPr txBox="1"/>
          <p:nvPr/>
        </p:nvSpPr>
        <p:spPr>
          <a:xfrm>
            <a:off x="6986164" y="4040422"/>
            <a:ext cx="2141933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5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DB Manager for Corporate</a:t>
            </a:r>
            <a:endParaRPr kumimoji="1" lang="ja-JP" altLang="en-US" sz="135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E994619A-A443-47A0-A8DD-7CD264190EE8}"/>
              </a:ext>
            </a:extLst>
          </p:cNvPr>
          <p:cNvSpPr txBox="1"/>
          <p:nvPr/>
        </p:nvSpPr>
        <p:spPr>
          <a:xfrm>
            <a:off x="7278592" y="5399393"/>
            <a:ext cx="914096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50" b="1" i="1" dirty="0">
                <a:solidFill>
                  <a:srgbClr val="000000"/>
                </a:solidFill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DB Wallet</a:t>
            </a:r>
            <a:endParaRPr kumimoji="1" lang="ja-JP" altLang="en-US" sz="135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54D6DCBB-89A9-49F4-8EF4-485DDAB51F13}"/>
              </a:ext>
            </a:extLst>
          </p:cNvPr>
          <p:cNvSpPr txBox="1"/>
          <p:nvPr/>
        </p:nvSpPr>
        <p:spPr>
          <a:xfrm>
            <a:off x="3645412" y="3617404"/>
            <a:ext cx="877163" cy="30008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+mn-cs"/>
              </a:rPr>
              <a:t>放送大学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F20C119B-0E5F-4261-BB75-4ABED74CF406}"/>
              </a:ext>
            </a:extLst>
          </p:cNvPr>
          <p:cNvSpPr txBox="1"/>
          <p:nvPr/>
        </p:nvSpPr>
        <p:spPr>
          <a:xfrm>
            <a:off x="7658507" y="1908013"/>
            <a:ext cx="1210588" cy="30008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+mn-cs"/>
              </a:rPr>
              <a:t>インフォザイン</a:t>
            </a:r>
            <a:endParaRPr kumimoji="1" lang="ja-JP" altLang="en-US" sz="13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GP明朝B" panose="02020800000000000000" pitchFamily="18" charset="-128"/>
              <a:ea typeface="HGP明朝B" panose="02020800000000000000" pitchFamily="18" charset="-128"/>
              <a:cs typeface="+mn-cs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3DA49064-54A9-4911-B806-0293EF53679D}"/>
              </a:ext>
            </a:extLst>
          </p:cNvPr>
          <p:cNvSpPr txBox="1"/>
          <p:nvPr/>
        </p:nvSpPr>
        <p:spPr>
          <a:xfrm>
            <a:off x="3731867" y="3876554"/>
            <a:ext cx="1742785" cy="30008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+mn-cs"/>
              </a:rPr>
              <a:t>京都情報大学院大学</a:t>
            </a: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ACC2A6A2-00AF-4B4B-B6CD-012F0E9D9599}"/>
              </a:ext>
            </a:extLst>
          </p:cNvPr>
          <p:cNvSpPr txBox="1"/>
          <p:nvPr/>
        </p:nvSpPr>
        <p:spPr>
          <a:xfrm>
            <a:off x="7186725" y="1907397"/>
            <a:ext cx="556563" cy="30008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+mn-cs"/>
              </a:rPr>
              <a:t>TIES</a:t>
            </a:r>
            <a:endParaRPr kumimoji="1" lang="ja-JP" altLang="en-US" sz="13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GP明朝B" panose="02020800000000000000" pitchFamily="18" charset="-128"/>
              <a:ea typeface="HGP明朝B" panose="02020800000000000000" pitchFamily="18" charset="-128"/>
              <a:cs typeface="+mn-cs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3A44C8D3-DB8F-45AC-BE40-DCF5F2B304F7}"/>
              </a:ext>
            </a:extLst>
          </p:cNvPr>
          <p:cNvSpPr txBox="1"/>
          <p:nvPr/>
        </p:nvSpPr>
        <p:spPr>
          <a:xfrm>
            <a:off x="6305209" y="1912861"/>
            <a:ext cx="877163" cy="30008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+mn-cs"/>
              </a:rPr>
              <a:t>内田洋行</a:t>
            </a: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0DF50067-B644-470C-9E83-4D9560C55B39}"/>
              </a:ext>
            </a:extLst>
          </p:cNvPr>
          <p:cNvSpPr txBox="1"/>
          <p:nvPr/>
        </p:nvSpPr>
        <p:spPr>
          <a:xfrm>
            <a:off x="4824571" y="3470224"/>
            <a:ext cx="1633781" cy="30008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+mn-cs"/>
              </a:rPr>
              <a:t>履修データセンター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5688E006-A82A-418A-B56E-6A2F5DA674D4}"/>
              </a:ext>
            </a:extLst>
          </p:cNvPr>
          <p:cNvSpPr txBox="1"/>
          <p:nvPr/>
        </p:nvSpPr>
        <p:spPr>
          <a:xfrm>
            <a:off x="927772" y="5138209"/>
            <a:ext cx="1337226" cy="30008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+mn-cs"/>
              </a:rPr>
              <a:t>ネットラーニング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EAD655DA-C652-469F-96F2-4AF8E6F36B61}"/>
              </a:ext>
            </a:extLst>
          </p:cNvPr>
          <p:cNvSpPr txBox="1"/>
          <p:nvPr/>
        </p:nvSpPr>
        <p:spPr>
          <a:xfrm>
            <a:off x="884616" y="4927210"/>
            <a:ext cx="704039" cy="30008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+mn-cs"/>
              </a:rPr>
              <a:t>富士通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085864A4-9595-4EB6-A569-11AA819847DE}"/>
              </a:ext>
            </a:extLst>
          </p:cNvPr>
          <p:cNvSpPr txBox="1"/>
          <p:nvPr/>
        </p:nvSpPr>
        <p:spPr>
          <a:xfrm>
            <a:off x="1705576" y="4914618"/>
            <a:ext cx="907621" cy="30008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+mn-cs"/>
              </a:rPr>
              <a:t>SONY GE</a:t>
            </a:r>
            <a:endParaRPr kumimoji="1" lang="ja-JP" altLang="en-US" sz="13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GP明朝B" panose="02020800000000000000" pitchFamily="18" charset="-128"/>
              <a:ea typeface="HGP明朝B" panose="02020800000000000000" pitchFamily="18" charset="-128"/>
              <a:cs typeface="+mn-cs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E08434CF-1F3D-43F0-9FF2-86AB88191FC5}"/>
              </a:ext>
            </a:extLst>
          </p:cNvPr>
          <p:cNvSpPr txBox="1"/>
          <p:nvPr/>
        </p:nvSpPr>
        <p:spPr>
          <a:xfrm>
            <a:off x="1051226" y="4632541"/>
            <a:ext cx="1162498" cy="30008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+mn-cs"/>
              </a:rPr>
              <a:t>サイバー大学</a:t>
            </a: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C5D1CC2E-1D82-49E3-81D2-87B73C59AAF2}"/>
              </a:ext>
            </a:extLst>
          </p:cNvPr>
          <p:cNvSpPr txBox="1"/>
          <p:nvPr/>
        </p:nvSpPr>
        <p:spPr>
          <a:xfrm>
            <a:off x="2806947" y="3577786"/>
            <a:ext cx="728084" cy="30008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+mn-cs"/>
              </a:rPr>
              <a:t>QUICK</a:t>
            </a:r>
            <a:endParaRPr kumimoji="1" lang="ja-JP" altLang="en-US" sz="13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GP明朝B" panose="02020800000000000000" pitchFamily="18" charset="-128"/>
              <a:ea typeface="HGP明朝B" panose="02020800000000000000" pitchFamily="18" charset="-128"/>
              <a:cs typeface="+mn-cs"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35A9DB24-C0E1-4FCC-B184-C883E296E3FA}"/>
              </a:ext>
            </a:extLst>
          </p:cNvPr>
          <p:cNvSpPr txBox="1"/>
          <p:nvPr/>
        </p:nvSpPr>
        <p:spPr>
          <a:xfrm>
            <a:off x="865944" y="4337872"/>
            <a:ext cx="1484702" cy="30008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+mn-cs"/>
              </a:rPr>
              <a:t>デジタル・ナレッジ</a:t>
            </a:r>
            <a:endParaRPr kumimoji="1" lang="ja-JP" altLang="en-US" sz="13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GP明朝B" panose="02020800000000000000" pitchFamily="18" charset="-128"/>
              <a:ea typeface="HGP明朝B" panose="02020800000000000000" pitchFamily="18" charset="-128"/>
              <a:cs typeface="+mn-cs"/>
            </a:endParaRP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A6395DE0-F63C-4122-B0B1-EF86430D325C}"/>
              </a:ext>
            </a:extLst>
          </p:cNvPr>
          <p:cNvSpPr txBox="1"/>
          <p:nvPr/>
        </p:nvSpPr>
        <p:spPr>
          <a:xfrm>
            <a:off x="8121259" y="3460376"/>
            <a:ext cx="728084" cy="30008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+mn-cs"/>
              </a:rPr>
              <a:t>QUICK</a:t>
            </a:r>
            <a:endParaRPr kumimoji="1" lang="ja-JP" altLang="en-US" sz="13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GP明朝B" panose="02020800000000000000" pitchFamily="18" charset="-128"/>
              <a:ea typeface="HGP明朝B" panose="02020800000000000000" pitchFamily="1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17469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>
            <a:spLocks noGrp="1"/>
          </p:cNvSpPr>
          <p:nvPr>
            <p:ph type="title" idx="4294967295"/>
          </p:nvPr>
        </p:nvSpPr>
        <p:spPr>
          <a:xfrm>
            <a:off x="216132" y="342900"/>
            <a:ext cx="8229600" cy="85725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Comprehensive Learner Record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Google Shape;106;p18"/>
          <p:cNvSpPr/>
          <p:nvPr/>
        </p:nvSpPr>
        <p:spPr>
          <a:xfrm>
            <a:off x="3784675" y="3326719"/>
            <a:ext cx="1231200" cy="11011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  <p:pic>
        <p:nvPicPr>
          <p:cNvPr id="107" name="Google Shape;10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0802" y="3472680"/>
            <a:ext cx="1078969" cy="809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5550" y="4076626"/>
            <a:ext cx="273700" cy="20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69;p13"/>
          <p:cNvPicPr preferRelativeResize="0"/>
          <p:nvPr/>
        </p:nvPicPr>
        <p:blipFill rotWithShape="1">
          <a:blip r:embed="rId5">
            <a:alphaModFix amt="20000"/>
          </a:blip>
          <a:srcRect l="1457" t="10442" r="72285" b="5686"/>
          <a:stretch/>
        </p:blipFill>
        <p:spPr>
          <a:xfrm>
            <a:off x="1295401" y="1981200"/>
            <a:ext cx="6553199" cy="36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A819A41C-5D9F-4AF8-8A01-68CCC8103B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2589" y="1319587"/>
            <a:ext cx="7572895" cy="477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6277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idx="1"/>
          </p:nvPr>
        </p:nvSpPr>
        <p:spPr>
          <a:xfrm>
            <a:off x="500063" y="2643188"/>
            <a:ext cx="8175625" cy="33750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ja-JP" sz="4400">
                <a:latin typeface="Arial Black" pitchFamily="34" charset="0"/>
              </a:rPr>
              <a:t>Thank you very much!!</a:t>
            </a:r>
          </a:p>
          <a:p>
            <a:pPr eaLnBrk="1" hangingPunct="1">
              <a:buFontTx/>
              <a:buNone/>
            </a:pPr>
            <a:endParaRPr lang="en-US" altLang="ja-JP" sz="4400">
              <a:latin typeface="Arial Black" pitchFamily="34" charset="0"/>
            </a:endParaRPr>
          </a:p>
          <a:p>
            <a:pPr eaLnBrk="1" hangingPunct="1">
              <a:buFontTx/>
              <a:buNone/>
            </a:pPr>
            <a:r>
              <a:rPr lang="en-US" altLang="ja-JP" sz="4400">
                <a:latin typeface="Arial Black" pitchFamily="34" charset="0"/>
              </a:rPr>
              <a:t>Contact Information</a:t>
            </a:r>
          </a:p>
          <a:p>
            <a:pPr eaLnBrk="1" hangingPunct="1">
              <a:buFontTx/>
              <a:buNone/>
            </a:pPr>
            <a:r>
              <a:rPr lang="en-US" altLang="ja-JP" sz="4400">
                <a:solidFill>
                  <a:srgbClr val="CC0000"/>
                </a:solidFill>
                <a:latin typeface="Arial Black" pitchFamily="34" charset="0"/>
              </a:rPr>
              <a:t>   tsyamada@ouj.ac.jp</a:t>
            </a:r>
          </a:p>
        </p:txBody>
      </p:sp>
      <p:sp>
        <p:nvSpPr>
          <p:cNvPr id="80899" name="日付プレースホルダ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rgbClr val="826285"/>
              </a:buClr>
              <a:buSzPct val="60000"/>
              <a:buFont typeface="Wingdings" pitchFamily="2" charset="2"/>
              <a:buChar char="u"/>
              <a:defRPr kumimoji="1" sz="3200">
                <a:solidFill>
                  <a:schemeClr val="tx2"/>
                </a:solidFill>
                <a:latin typeface="Century Schoolbook" pitchFamily="18" charset="0"/>
                <a:ea typeface="ＭＳ Ｐ明朝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898995"/>
              </a:buClr>
              <a:buSzPct val="55000"/>
              <a:buFont typeface="Wingdings" pitchFamily="2" charset="2"/>
              <a:buChar char="u"/>
              <a:defRPr kumimoji="1" sz="2800">
                <a:solidFill>
                  <a:schemeClr val="tx2"/>
                </a:solidFill>
                <a:latin typeface="Century Schoolbook" pitchFamily="18" charset="0"/>
                <a:ea typeface="ＭＳ Ｐ明朝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06351"/>
              </a:buClr>
              <a:buSzPct val="55000"/>
              <a:buFont typeface="Wingdings" pitchFamily="2" charset="2"/>
              <a:buChar char="u"/>
              <a:defRPr kumimoji="1" sz="2400">
                <a:solidFill>
                  <a:schemeClr val="tx2"/>
                </a:solidFill>
                <a:latin typeface="Century Schoolbook" pitchFamily="18" charset="0"/>
                <a:ea typeface="ＭＳ Ｐ明朝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708B7E"/>
              </a:buClr>
              <a:buSzPct val="50000"/>
              <a:buFont typeface="Wingdings" pitchFamily="2" charset="2"/>
              <a:buChar char="u"/>
              <a:defRPr kumimoji="1" sz="2000">
                <a:solidFill>
                  <a:schemeClr val="tx2"/>
                </a:solidFill>
                <a:latin typeface="Century Schoolbook" pitchFamily="18" charset="0"/>
                <a:ea typeface="ＭＳ Ｐ明朝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B8B69"/>
              </a:buClr>
              <a:buSzPct val="45000"/>
              <a:buFont typeface="Wingdings" pitchFamily="2" charset="2"/>
              <a:buChar char="u"/>
              <a:defRPr kumimoji="1" sz="2000">
                <a:solidFill>
                  <a:schemeClr val="tx2"/>
                </a:solidFill>
                <a:latin typeface="Century Schoolbook" pitchFamily="18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B8B69"/>
              </a:buClr>
              <a:buSzPct val="45000"/>
              <a:buFont typeface="Wingdings" pitchFamily="2" charset="2"/>
              <a:buChar char="u"/>
              <a:defRPr kumimoji="1" sz="2000">
                <a:solidFill>
                  <a:schemeClr val="tx2"/>
                </a:solidFill>
                <a:latin typeface="Century Schoolbook" pitchFamily="18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B8B69"/>
              </a:buClr>
              <a:buSzPct val="45000"/>
              <a:buFont typeface="Wingdings" pitchFamily="2" charset="2"/>
              <a:buChar char="u"/>
              <a:defRPr kumimoji="1" sz="2000">
                <a:solidFill>
                  <a:schemeClr val="tx2"/>
                </a:solidFill>
                <a:latin typeface="Century Schoolbook" pitchFamily="18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B8B69"/>
              </a:buClr>
              <a:buSzPct val="45000"/>
              <a:buFont typeface="Wingdings" pitchFamily="2" charset="2"/>
              <a:buChar char="u"/>
              <a:defRPr kumimoji="1" sz="2000">
                <a:solidFill>
                  <a:schemeClr val="tx2"/>
                </a:solidFill>
                <a:latin typeface="Century Schoolbook" pitchFamily="18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B8B69"/>
              </a:buClr>
              <a:buSzPct val="45000"/>
              <a:buFont typeface="Wingdings" pitchFamily="2" charset="2"/>
              <a:buChar char="u"/>
              <a:defRPr kumimoji="1" sz="2000">
                <a:solidFill>
                  <a:schemeClr val="tx2"/>
                </a:solidFill>
                <a:latin typeface="Century Schoolbook" pitchFamily="18" charset="0"/>
                <a:ea typeface="ＭＳ Ｐ明朝" pitchFamily="18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Arial Unicode MS" pitchFamily="50" charset="-128"/>
              </a:rPr>
              <a:t>                   </a:t>
            </a:r>
            <a:r>
              <a:rPr kumimoji="0" lang="ja-JP" altLang="en-US" sz="12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Arial Unicode MS" pitchFamily="50" charset="-128"/>
              </a:rPr>
              <a:t>　　　　　　　　　　                                                                                         </a:t>
            </a:r>
            <a:fld id="{11D37CB3-FB46-4E6F-AA1D-16502F3688B6}" type="slidenum">
              <a:rPr kumimoji="0" lang="ja-JP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FCC99"/>
                </a:solidFill>
                <a:effectLst/>
                <a:uLnTx/>
                <a:uFillTx/>
                <a:latin typeface="Arial Black" pitchFamily="34" charset="0"/>
                <a:ea typeface="Arial Unicode MS" pitchFamily="50" charset="-128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ja-JP" altLang="en-US" sz="1200" b="0" i="0" u="none" strike="noStrike" kern="0" cap="none" spc="0" normalizeH="0" baseline="0" noProof="0">
              <a:ln>
                <a:noFill/>
              </a:ln>
              <a:solidFill>
                <a:srgbClr val="FFCC99"/>
              </a:solidFill>
              <a:effectLst/>
              <a:uLnTx/>
              <a:uFillTx/>
              <a:latin typeface="Arial Black" pitchFamily="34" charset="0"/>
              <a:ea typeface="Arial Unicode MS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0555941"/>
      </p:ext>
    </p:extLst>
  </p:cSld>
  <p:clrMapOvr>
    <a:masterClrMapping/>
  </p:clrMapOvr>
  <p:transition>
    <p:pull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1EFBFD-63FA-49CD-B197-EC953040B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7390311" cy="728103"/>
          </a:xfrm>
        </p:spPr>
        <p:txBody>
          <a:bodyPr>
            <a:noAutofit/>
          </a:bodyPr>
          <a:lstStyle/>
          <a:p>
            <a:r>
              <a:rPr kumimoji="1" lang="en-US" altLang="ja-JP" sz="2800" cap="none" dirty="0">
                <a:latin typeface="Times New Roman" panose="02020603050405020304" pitchFamily="18" charset="0"/>
                <a:ea typeface="HGS明朝B" panose="02020800000000000000" pitchFamily="18" charset="-128"/>
                <a:cs typeface="Times New Roman" panose="02020603050405020304" pitchFamily="18" charset="0"/>
              </a:rPr>
              <a:t>Backgrounds: Digital Transformation in Japan “Society 5.0”</a:t>
            </a:r>
            <a:endParaRPr kumimoji="1" lang="ja-JP" altLang="en-US" sz="2800" cap="none" dirty="0">
              <a:latin typeface="Times New Roman" panose="02020603050405020304" pitchFamily="18" charset="0"/>
              <a:ea typeface="HGS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998E59-154D-40AB-A219-250A1B1BB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557" y="1268377"/>
            <a:ext cx="7543801" cy="4806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2400" dirty="0">
                <a:latin typeface="Times New Roman" panose="02020603050405020304" pitchFamily="18" charset="0"/>
                <a:ea typeface="HGS明朝B" panose="02020800000000000000" pitchFamily="18" charset="-128"/>
                <a:cs typeface="Times New Roman" panose="02020603050405020304" pitchFamily="18" charset="0"/>
              </a:rPr>
              <a:t>“Super Smart Society” promoted by Japanese government</a:t>
            </a:r>
            <a:endParaRPr kumimoji="1" lang="ja-JP" altLang="en-US" sz="2400" dirty="0">
              <a:latin typeface="Times New Roman" panose="02020603050405020304" pitchFamily="18" charset="0"/>
              <a:ea typeface="HGS明朝B" panose="020208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847A325-4040-40B3-947F-6B0D25CEE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255" y="1833599"/>
            <a:ext cx="6587489" cy="3282703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0B62001-0D9E-42D2-B9E5-71020141C579}"/>
              </a:ext>
            </a:extLst>
          </p:cNvPr>
          <p:cNvSpPr/>
          <p:nvPr/>
        </p:nvSpPr>
        <p:spPr>
          <a:xfrm>
            <a:off x="1232127" y="5285416"/>
            <a:ext cx="65804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1" dirty="0">
                <a:solidFill>
                  <a:srgbClr val="333333"/>
                </a:solidFill>
                <a:latin typeface="Times New Roman" panose="02020603050405020304" pitchFamily="18" charset="0"/>
                <a:ea typeface="HGS明朝B" panose="02020800000000000000" pitchFamily="18" charset="-128"/>
                <a:cs typeface="Times New Roman" panose="02020603050405020304" pitchFamily="18" charset="0"/>
              </a:rPr>
              <a:t>Human-centered Society to realize both sustainability and the solutions of social issues by advanced technologies to integrate virtual and real spaces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HGS明朝B" panose="020208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618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6E205F-94A3-42A7-9473-FFC57ACFF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4400" cap="none" dirty="0"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From Society</a:t>
            </a:r>
            <a:r>
              <a:rPr kumimoji="1" lang="ja-JP" altLang="en-US" sz="4400" cap="none" dirty="0"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4400" cap="none" dirty="0"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4.0 to Society</a:t>
            </a:r>
            <a:r>
              <a:rPr kumimoji="1" lang="ja-JP" altLang="en-US" sz="4400" cap="none" dirty="0"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4400" cap="none" dirty="0"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5.0</a:t>
            </a:r>
            <a:endParaRPr kumimoji="1" lang="ja-JP" altLang="en-US" sz="4400" cap="none" dirty="0"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DB91B586-99BA-46FD-87A0-B4F7BF958ACE}"/>
              </a:ext>
            </a:extLst>
          </p:cNvPr>
          <p:cNvSpPr/>
          <p:nvPr/>
        </p:nvSpPr>
        <p:spPr>
          <a:xfrm>
            <a:off x="566530" y="2976510"/>
            <a:ext cx="3078646" cy="139579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83720C5E-C0A6-4E77-BE1F-C9E713663743}"/>
              </a:ext>
            </a:extLst>
          </p:cNvPr>
          <p:cNvSpPr/>
          <p:nvPr/>
        </p:nvSpPr>
        <p:spPr>
          <a:xfrm>
            <a:off x="4169465" y="3362566"/>
            <a:ext cx="4089953" cy="20194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2C00330-C057-4907-A237-2B38DD47928A}"/>
              </a:ext>
            </a:extLst>
          </p:cNvPr>
          <p:cNvSpPr txBox="1"/>
          <p:nvPr/>
        </p:nvSpPr>
        <p:spPr>
          <a:xfrm>
            <a:off x="439291" y="2431145"/>
            <a:ext cx="357982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Society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4.0: Digitization</a:t>
            </a: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DC55DB3-D392-4AF2-91C4-D174A8F89972}"/>
              </a:ext>
            </a:extLst>
          </p:cNvPr>
          <p:cNvSpPr txBox="1"/>
          <p:nvPr/>
        </p:nvSpPr>
        <p:spPr>
          <a:xfrm>
            <a:off x="4299348" y="2303355"/>
            <a:ext cx="407188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Society</a:t>
            </a:r>
            <a:r>
              <a:rPr kumimoji="1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3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5.0: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Digital Transformation</a:t>
            </a:r>
            <a:endParaRPr kumimoji="1" lang="ja-JP" altLang="en-US" sz="3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1CE5DD1-BEEF-4F61-820D-039A2D058844}"/>
              </a:ext>
            </a:extLst>
          </p:cNvPr>
          <p:cNvSpPr txBox="1"/>
          <p:nvPr/>
        </p:nvSpPr>
        <p:spPr>
          <a:xfrm>
            <a:off x="728421" y="3644394"/>
            <a:ext cx="1988429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Electronic Certificate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　（</a:t>
            </a:r>
            <a:r>
              <a:rPr kumimoji="1" lang="en-US" altLang="ja-JP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HE</a:t>
            </a:r>
            <a:r>
              <a:rPr kumimoji="1" lang="ja-JP" alt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）</a:t>
            </a:r>
            <a:endParaRPr kumimoji="1" lang="en-US" altLang="ja-JP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　　　・</a:t>
            </a:r>
            <a:r>
              <a:rPr kumimoji="1" lang="en-US" altLang="ja-JP" sz="1350" dirty="0">
                <a:solidFill>
                  <a:srgbClr val="000000"/>
                </a:solidFill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extended</a:t>
            </a:r>
            <a:r>
              <a:rPr kumimoji="1" lang="ja-JP" altLang="en-US" sz="1350" dirty="0">
                <a:solidFill>
                  <a:srgbClr val="000000"/>
                </a:solidFill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1350" dirty="0">
                <a:solidFill>
                  <a:srgbClr val="000000"/>
                </a:solidFill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Transcript</a:t>
            </a:r>
            <a:endParaRPr kumimoji="1" lang="en-US" altLang="ja-JP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　　　・</a:t>
            </a:r>
            <a:r>
              <a:rPr kumimoji="1" lang="en-US" altLang="ja-JP" sz="1350" dirty="0">
                <a:solidFill>
                  <a:srgbClr val="000000"/>
                </a:solidFill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Certificates</a:t>
            </a:r>
            <a:endParaRPr kumimoji="1" lang="en-US" altLang="ja-JP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　（</a:t>
            </a:r>
            <a:r>
              <a:rPr kumimoji="1" lang="en-US" altLang="ja-JP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K-12</a:t>
            </a:r>
            <a:r>
              <a:rPr kumimoji="1" lang="ja-JP" alt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）</a:t>
            </a:r>
            <a:endParaRPr kumimoji="1" lang="en-US" altLang="ja-JP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　　　・</a:t>
            </a:r>
            <a:r>
              <a:rPr kumimoji="1" lang="en-US" altLang="ja-JP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Grade book</a:t>
            </a:r>
            <a:endParaRPr kumimoji="1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89B4A05-B52A-4E28-B345-1F0FDA84DFDC}"/>
              </a:ext>
            </a:extLst>
          </p:cNvPr>
          <p:cNvSpPr txBox="1"/>
          <p:nvPr/>
        </p:nvSpPr>
        <p:spPr>
          <a:xfrm>
            <a:off x="4621184" y="3775045"/>
            <a:ext cx="37500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Social Trust Platform in Education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・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Lifelong e-Portfolio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・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Microcredentials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・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Fair and Portable Credit Transfer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・</a:t>
            </a:r>
            <a:r>
              <a:rPr kumimoji="1" lang="en-US" altLang="ja-JP" dirty="0">
                <a:solidFill>
                  <a:srgbClr val="000000"/>
                </a:solidFill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Learner</a:t>
            </a:r>
            <a:r>
              <a:rPr kumimoji="1" lang="ja-JP" altLang="en-US" dirty="0">
                <a:solidFill>
                  <a:srgbClr val="000000"/>
                </a:solidFill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 </a:t>
            </a:r>
            <a:r>
              <a:rPr kumimoji="1" lang="en-US" altLang="ja-JP" dirty="0">
                <a:solidFill>
                  <a:srgbClr val="000000"/>
                </a:solidFill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Agency</a:t>
            </a:r>
            <a:r>
              <a:rPr kumimoji="1" lang="ja-JP" altLang="en-US" dirty="0">
                <a:solidFill>
                  <a:srgbClr val="000000"/>
                </a:solidFill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 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E6346580-993A-498A-819C-C6EB96B2218D}"/>
              </a:ext>
            </a:extLst>
          </p:cNvPr>
          <p:cNvSpPr/>
          <p:nvPr/>
        </p:nvSpPr>
        <p:spPr>
          <a:xfrm rot="520219">
            <a:off x="2779618" y="4334296"/>
            <a:ext cx="1349237" cy="6410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038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93EB6C-E87F-4F3A-BA5D-9BBD5F7A9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872" y="273829"/>
            <a:ext cx="7772400" cy="1609344"/>
          </a:xfrm>
        </p:spPr>
        <p:txBody>
          <a:bodyPr>
            <a:normAutofit/>
          </a:bodyPr>
          <a:lstStyle/>
          <a:p>
            <a:r>
              <a:rPr kumimoji="1" lang="en-US" altLang="ja-JP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Backgrounds: NGDLEs</a:t>
            </a:r>
            <a:endParaRPr kumimoji="1" lang="ja-JP" altLang="en-US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コンテンツ プレースホルダー 4">
            <a:extLst>
              <a:ext uri="{FF2B5EF4-FFF2-40B4-BE49-F238E27FC236}">
                <a16:creationId xmlns:a16="http://schemas.microsoft.com/office/drawing/2014/main" id="{267774B7-0F80-4ED9-A1EF-1ED7DCA329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5611" y="2081628"/>
            <a:ext cx="6222922" cy="3829490"/>
          </a:xfr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A70BC65-96F0-472D-A507-978F9C7C991A}"/>
              </a:ext>
            </a:extLst>
          </p:cNvPr>
          <p:cNvSpPr/>
          <p:nvPr/>
        </p:nvSpPr>
        <p:spPr>
          <a:xfrm>
            <a:off x="3184071" y="5449453"/>
            <a:ext cx="51513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5400" b="1" i="1" u="none" strike="noStrike" kern="1200" cap="none" spc="0" normalizeH="0" baseline="0" noProof="0" dirty="0">
                <a:ln w="12700">
                  <a:solidFill>
                    <a:srgbClr val="7574AC">
                      <a:lumMod val="50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</a:rPr>
              <a:t>NEXT of LMS</a:t>
            </a:r>
            <a:endParaRPr kumimoji="0" lang="ja-JP" altLang="en-US" sz="5400" b="1" i="1" u="none" strike="noStrike" kern="1200" cap="none" spc="0" normalizeH="0" baseline="0" noProof="0" dirty="0">
              <a:ln w="12700">
                <a:solidFill>
                  <a:srgbClr val="7574AC">
                    <a:lumMod val="50000"/>
                  </a:srgbClr>
                </a:solidFill>
                <a:prstDash val="solid"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ＭＳ Ｐ明朝" panose="02020600040205080304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151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IMS</a:t>
            </a:r>
            <a:r>
              <a: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Global:</a:t>
            </a:r>
            <a:r>
              <a: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Concept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2309" y="1417638"/>
            <a:ext cx="7964491" cy="5192486"/>
          </a:xfrm>
        </p:spPr>
      </p:pic>
    </p:spTree>
    <p:extLst>
      <p:ext uri="{BB962C8B-B14F-4D97-AF65-F5344CB8AC3E}">
        <p14:creationId xmlns:p14="http://schemas.microsoft.com/office/powerpoint/2010/main" val="1313518928"/>
      </p:ext>
    </p:extLst>
  </p:cSld>
  <p:clrMapOvr>
    <a:masterClrMapping/>
  </p:clrMapOvr>
  <p:transition>
    <p:pull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ounded Rectangle 83"/>
          <p:cNvSpPr/>
          <p:nvPr/>
        </p:nvSpPr>
        <p:spPr>
          <a:xfrm>
            <a:off x="3276600" y="152400"/>
            <a:ext cx="2819400" cy="4953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Left-Right-Up Arrow 3"/>
          <p:cNvSpPr/>
          <p:nvPr/>
        </p:nvSpPr>
        <p:spPr>
          <a:xfrm>
            <a:off x="3733800" y="1143000"/>
            <a:ext cx="1828800" cy="762000"/>
          </a:xfrm>
          <a:prstGeom prst="leftRightUpArrow">
            <a:avLst/>
          </a:prstGeom>
          <a:solidFill>
            <a:srgbClr val="BFBFBF">
              <a:alpha val="3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Up-Down Arrow 1"/>
          <p:cNvSpPr/>
          <p:nvPr/>
        </p:nvSpPr>
        <p:spPr>
          <a:xfrm>
            <a:off x="4419600" y="1143000"/>
            <a:ext cx="457200" cy="2819400"/>
          </a:xfrm>
          <a:prstGeom prst="upDownArrow">
            <a:avLst/>
          </a:prstGeom>
          <a:solidFill>
            <a:schemeClr val="bg1">
              <a:lumMod val="75000"/>
              <a:alpha val="4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6740" name="Group 6"/>
          <p:cNvGrpSpPr>
            <a:grpSpLocks/>
          </p:cNvGrpSpPr>
          <p:nvPr/>
        </p:nvGrpSpPr>
        <p:grpSpPr bwMode="auto">
          <a:xfrm>
            <a:off x="3124200" y="228600"/>
            <a:ext cx="1144621" cy="965200"/>
            <a:chOff x="3554379" y="228600"/>
            <a:chExt cx="1144621" cy="965200"/>
          </a:xfrm>
        </p:grpSpPr>
        <p:pic>
          <p:nvPicPr>
            <p:cNvPr id="116789" name="Picture 8" descr="computer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4379" y="228600"/>
              <a:ext cx="1144621" cy="965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6790" name="Rectangle 50"/>
            <p:cNvSpPr>
              <a:spLocks noChangeArrowheads="1"/>
            </p:cNvSpPr>
            <p:nvPr/>
          </p:nvSpPr>
          <p:spPr bwMode="auto">
            <a:xfrm>
              <a:off x="3630579" y="381000"/>
              <a:ext cx="99257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D7632A"/>
                  </a:solidFill>
                  <a:effectLst/>
                  <a:uLnTx/>
                  <a:uFillTx/>
                  <a:latin typeface="Century Gothic" charset="0"/>
                  <a:ea typeface="+mn-ea"/>
                  <a:cs typeface="Century Gothic" charset="0"/>
                </a:rPr>
                <a:t>CURRICULUM</a:t>
              </a:r>
            </a:p>
          </p:txBody>
        </p:sp>
      </p:grpSp>
      <p:grpSp>
        <p:nvGrpSpPr>
          <p:cNvPr id="116741" name="Group 10"/>
          <p:cNvGrpSpPr>
            <a:grpSpLocks/>
          </p:cNvGrpSpPr>
          <p:nvPr/>
        </p:nvGrpSpPr>
        <p:grpSpPr bwMode="auto">
          <a:xfrm>
            <a:off x="3962400" y="2209800"/>
            <a:ext cx="1295400" cy="1295400"/>
            <a:chOff x="3810000" y="2362200"/>
            <a:chExt cx="1295400" cy="1295400"/>
          </a:xfrm>
        </p:grpSpPr>
        <p:pic>
          <p:nvPicPr>
            <p:cNvPr id="10" name="Picture 9" descr="computer_blue.png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2362200"/>
              <a:ext cx="1295400" cy="1295400"/>
            </a:xfrm>
            <a:prstGeom prst="rect">
              <a:avLst/>
            </a:prstGeom>
          </p:spPr>
        </p:pic>
        <p:sp>
          <p:nvSpPr>
            <p:cNvPr id="116788" name="Rectangle 52"/>
            <p:cNvSpPr>
              <a:spLocks noChangeArrowheads="1"/>
            </p:cNvSpPr>
            <p:nvPr/>
          </p:nvSpPr>
          <p:spPr bwMode="auto">
            <a:xfrm>
              <a:off x="3962400" y="2590800"/>
              <a:ext cx="100690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33575C"/>
                  </a:solidFill>
                  <a:effectLst/>
                  <a:uLnTx/>
                  <a:uFillTx/>
                  <a:latin typeface="Century Gothic" charset="0"/>
                  <a:ea typeface="+mn-ea"/>
                  <a:cs typeface="Century Gothic" charset="0"/>
                </a:rPr>
                <a:t>LEARNING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33575C"/>
                  </a:solidFill>
                  <a:effectLst/>
                  <a:uLnTx/>
                  <a:uFillTx/>
                  <a:latin typeface="Century Gothic" charset="0"/>
                  <a:ea typeface="+mn-ea"/>
                  <a:cs typeface="Century Gothic" charset="0"/>
                </a:rPr>
                <a:t>PLATFORM/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33575C"/>
                  </a:solidFill>
                  <a:effectLst/>
                  <a:uLnTx/>
                  <a:uFillTx/>
                  <a:latin typeface="Century Gothic" charset="0"/>
                  <a:ea typeface="+mn-ea"/>
                  <a:cs typeface="Century Gothic" charset="0"/>
                </a:rPr>
                <a:t>PORTAL/LOR</a:t>
              </a: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3575C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6742" name="Group 12"/>
          <p:cNvGrpSpPr>
            <a:grpSpLocks/>
          </p:cNvGrpSpPr>
          <p:nvPr/>
        </p:nvGrpSpPr>
        <p:grpSpPr bwMode="auto">
          <a:xfrm>
            <a:off x="4038600" y="3886200"/>
            <a:ext cx="1184275" cy="1090613"/>
            <a:chOff x="3769163" y="5081437"/>
            <a:chExt cx="1183837" cy="1090763"/>
          </a:xfrm>
        </p:grpSpPr>
        <p:sp>
          <p:nvSpPr>
            <p:cNvPr id="116785" name="Rectangle 108"/>
            <p:cNvSpPr>
              <a:spLocks noChangeArrowheads="1"/>
            </p:cNvSpPr>
            <p:nvPr/>
          </p:nvSpPr>
          <p:spPr bwMode="auto">
            <a:xfrm>
              <a:off x="4006571" y="5237202"/>
              <a:ext cx="75655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515F39"/>
                  </a:solidFill>
                  <a:effectLst/>
                  <a:uLnTx/>
                  <a:uFillTx/>
                  <a:latin typeface="Century Gothic" charset="0"/>
                  <a:ea typeface="+mn-ea"/>
                  <a:cs typeface="Century Gothic" charset="0"/>
                </a:rPr>
                <a:t>STUDENT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515F39"/>
                  </a:solidFill>
                  <a:effectLst/>
                  <a:uLnTx/>
                  <a:uFillTx/>
                  <a:latin typeface="Century Gothic" charset="0"/>
                  <a:ea typeface="+mn-ea"/>
                  <a:cs typeface="Century Gothic" charset="0"/>
                </a:rPr>
                <a:t>INFO/ERP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515F39"/>
                  </a:solidFill>
                  <a:effectLst/>
                  <a:uLnTx/>
                  <a:uFillTx/>
                  <a:latin typeface="Century Gothic" charset="0"/>
                  <a:ea typeface="+mn-ea"/>
                  <a:cs typeface="Century Gothic" charset="0"/>
                </a:rPr>
                <a:t>SYSTEM</a:t>
              </a: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515F3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8" name="Picture 107" descr="computer_blue.png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9163" y="5081437"/>
              <a:ext cx="1183837" cy="1090763"/>
            </a:xfrm>
            <a:prstGeom prst="rect">
              <a:avLst/>
            </a:prstGeom>
          </p:spPr>
        </p:pic>
      </p:grpSp>
      <p:sp>
        <p:nvSpPr>
          <p:cNvPr id="106" name="Rounded Rectangle 105"/>
          <p:cNvSpPr/>
          <p:nvPr/>
        </p:nvSpPr>
        <p:spPr>
          <a:xfrm>
            <a:off x="6477000" y="381000"/>
            <a:ext cx="1676400" cy="4648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744" name="Rectangle 117"/>
          <p:cNvSpPr>
            <a:spLocks noChangeArrowheads="1"/>
          </p:cNvSpPr>
          <p:nvPr/>
        </p:nvSpPr>
        <p:spPr bwMode="auto">
          <a:xfrm>
            <a:off x="6643688" y="3886200"/>
            <a:ext cx="12811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IMS Caliper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Analytics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Framework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745" name="Rectangle 18"/>
          <p:cNvSpPr>
            <a:spLocks noChangeArrowheads="1"/>
          </p:cNvSpPr>
          <p:nvPr/>
        </p:nvSpPr>
        <p:spPr bwMode="auto">
          <a:xfrm>
            <a:off x="304800" y="5410200"/>
            <a:ext cx="2692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IMS ARCHITECTURE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EDUCATIONAL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INNOVATION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609600" y="304800"/>
            <a:ext cx="2286000" cy="472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3" name="Picture 72" descr="computer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743200"/>
            <a:ext cx="1295400" cy="1295400"/>
          </a:xfrm>
          <a:prstGeom prst="rect">
            <a:avLst/>
          </a:prstGeom>
        </p:spPr>
      </p:pic>
      <p:sp>
        <p:nvSpPr>
          <p:cNvPr id="116748" name="Rectangle 3"/>
          <p:cNvSpPr>
            <a:spLocks noChangeArrowheads="1"/>
          </p:cNvSpPr>
          <p:nvPr/>
        </p:nvSpPr>
        <p:spPr bwMode="auto">
          <a:xfrm>
            <a:off x="1252538" y="2895600"/>
            <a:ext cx="9001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754242"/>
                </a:solidFill>
                <a:effectLst/>
                <a:uLnTx/>
                <a:uFillTx/>
                <a:latin typeface="Century Gothic" charset="0"/>
                <a:ea typeface="+mn-ea"/>
                <a:cs typeface="Century Gothic" charset="0"/>
              </a:rPr>
              <a:t>INSTITUTION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754242"/>
                </a:solidFill>
                <a:effectLst/>
                <a:uLnTx/>
                <a:uFillTx/>
                <a:latin typeface="Century Gothic" charset="0"/>
                <a:ea typeface="+mn-ea"/>
                <a:cs typeface="Century Gothic" charset="0"/>
              </a:rPr>
              <a:t>APP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754242"/>
                </a:solidFill>
                <a:effectLst/>
                <a:uLnTx/>
                <a:uFillTx/>
                <a:latin typeface="Century Gothic" charset="0"/>
                <a:ea typeface="+mn-ea"/>
                <a:cs typeface="Century Gothic" charset="0"/>
              </a:rPr>
              <a:t>CATALOG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75424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8" name="Picture 87" descr="computer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04800"/>
            <a:ext cx="1295400" cy="1295400"/>
          </a:xfrm>
          <a:prstGeom prst="rect">
            <a:avLst/>
          </a:prstGeom>
        </p:spPr>
      </p:pic>
      <p:sp>
        <p:nvSpPr>
          <p:cNvPr id="116750" name="Rectangle 102"/>
          <p:cNvSpPr>
            <a:spLocks noChangeArrowheads="1"/>
          </p:cNvSpPr>
          <p:nvPr/>
        </p:nvSpPr>
        <p:spPr bwMode="auto">
          <a:xfrm>
            <a:off x="1316038" y="523875"/>
            <a:ext cx="8001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754242"/>
                </a:solidFill>
                <a:effectLst/>
                <a:uLnTx/>
                <a:uFillTx/>
                <a:latin typeface="Century Gothic" charset="0"/>
                <a:ea typeface="+mn-ea"/>
                <a:cs typeface="Century Gothic" charset="0"/>
              </a:rPr>
              <a:t>PARTNER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754242"/>
                </a:solidFill>
                <a:effectLst/>
                <a:uLnTx/>
                <a:uFillTx/>
                <a:latin typeface="Century Gothic" charset="0"/>
                <a:ea typeface="+mn-ea"/>
                <a:cs typeface="Century Gothic" charset="0"/>
              </a:rPr>
              <a:t>APP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754242"/>
                </a:solidFill>
                <a:effectLst/>
                <a:uLnTx/>
                <a:uFillTx/>
                <a:latin typeface="Century Gothic" charset="0"/>
                <a:ea typeface="+mn-ea"/>
                <a:cs typeface="Century Gothic" charset="0"/>
              </a:rPr>
              <a:t>CATALOG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75424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6751" name="Group 20"/>
          <p:cNvGrpSpPr>
            <a:grpSpLocks/>
          </p:cNvGrpSpPr>
          <p:nvPr/>
        </p:nvGrpSpPr>
        <p:grpSpPr bwMode="auto">
          <a:xfrm rot="-5400000">
            <a:off x="1174750" y="2012950"/>
            <a:ext cx="1066800" cy="393700"/>
            <a:chOff x="5638800" y="0"/>
            <a:chExt cx="2286000" cy="393700"/>
          </a:xfrm>
        </p:grpSpPr>
        <p:pic>
          <p:nvPicPr>
            <p:cNvPr id="116783" name="Picture 112" descr="greyarrow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0"/>
              <a:ext cx="1295400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784" name="Picture 113" descr="greyarrow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638800" y="0"/>
              <a:ext cx="1295400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6752" name="Rectangle 21"/>
          <p:cNvSpPr>
            <a:spLocks noChangeArrowheads="1"/>
          </p:cNvSpPr>
          <p:nvPr/>
        </p:nvSpPr>
        <p:spPr bwMode="auto">
          <a:xfrm>
            <a:off x="709613" y="1981200"/>
            <a:ext cx="2033587" cy="307975"/>
          </a:xfrm>
          <a:prstGeom prst="rect">
            <a:avLst/>
          </a:prstGeom>
          <a:solidFill>
            <a:schemeClr val="bg1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charset="0"/>
                <a:ea typeface="+mn-ea"/>
                <a:cs typeface="Century Gothic" charset="0"/>
              </a:rPr>
              <a:t>Peer-to-peer network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753" name="Rectangle 23"/>
          <p:cNvSpPr>
            <a:spLocks noChangeArrowheads="1"/>
          </p:cNvSpPr>
          <p:nvPr/>
        </p:nvSpPr>
        <p:spPr bwMode="auto">
          <a:xfrm>
            <a:off x="841367" y="3962400"/>
            <a:ext cx="17748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542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IMS App Sharing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542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&amp; Integration</a:t>
            </a:r>
          </a:p>
        </p:txBody>
      </p:sp>
      <p:grpSp>
        <p:nvGrpSpPr>
          <p:cNvPr id="116754" name="Group 7"/>
          <p:cNvGrpSpPr>
            <a:grpSpLocks/>
          </p:cNvGrpSpPr>
          <p:nvPr/>
        </p:nvGrpSpPr>
        <p:grpSpPr bwMode="auto">
          <a:xfrm>
            <a:off x="2514600" y="2498725"/>
            <a:ext cx="1143000" cy="1006475"/>
            <a:chOff x="2514600" y="2425700"/>
            <a:chExt cx="1143000" cy="1006277"/>
          </a:xfrm>
        </p:grpSpPr>
        <p:pic>
          <p:nvPicPr>
            <p:cNvPr id="116779" name="Picture 110" descr="greyarrow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2425700"/>
              <a:ext cx="990600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780" name="Picture 54" descr="greyarrow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514600" y="2819400"/>
              <a:ext cx="990600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6781" name="Rectangle 55"/>
            <p:cNvSpPr>
              <a:spLocks noChangeArrowheads="1"/>
            </p:cNvSpPr>
            <p:nvPr/>
          </p:nvSpPr>
          <p:spPr bwMode="auto">
            <a:xfrm>
              <a:off x="2514600" y="3124063"/>
              <a:ext cx="1143000" cy="307914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charset="0"/>
                  <a:ea typeface="+mn-ea"/>
                  <a:cs typeface="Century Gothic" charset="0"/>
                </a:rPr>
                <a:t>Metadata</a:t>
              </a:r>
            </a:p>
          </p:txBody>
        </p:sp>
        <p:sp>
          <p:nvSpPr>
            <p:cNvPr id="116782" name="Rectangle 56"/>
            <p:cNvSpPr>
              <a:spLocks noChangeArrowheads="1"/>
            </p:cNvSpPr>
            <p:nvPr/>
          </p:nvSpPr>
          <p:spPr bwMode="auto">
            <a:xfrm>
              <a:off x="2667000" y="2590768"/>
              <a:ext cx="685800" cy="304740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charset="0"/>
                  <a:ea typeface="+mn-ea"/>
                  <a:cs typeface="Century Gothic" charset="0"/>
                </a:rPr>
                <a:t>Apps</a:t>
              </a:r>
            </a:p>
          </p:txBody>
        </p:sp>
      </p:grpSp>
      <p:grpSp>
        <p:nvGrpSpPr>
          <p:cNvPr id="116755" name="Group 5"/>
          <p:cNvGrpSpPr>
            <a:grpSpLocks/>
          </p:cNvGrpSpPr>
          <p:nvPr/>
        </p:nvGrpSpPr>
        <p:grpSpPr bwMode="auto">
          <a:xfrm>
            <a:off x="5486400" y="2282825"/>
            <a:ext cx="1447800" cy="1222375"/>
            <a:chOff x="5486400" y="1676400"/>
            <a:chExt cx="1447800" cy="1222177"/>
          </a:xfrm>
        </p:grpSpPr>
        <p:pic>
          <p:nvPicPr>
            <p:cNvPr id="116774" name="Picture 119" descr="greyarrow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1968500"/>
              <a:ext cx="838200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6775" name="Rectangle 57"/>
            <p:cNvSpPr>
              <a:spLocks noChangeArrowheads="1"/>
            </p:cNvSpPr>
            <p:nvPr/>
          </p:nvSpPr>
          <p:spPr bwMode="auto">
            <a:xfrm>
              <a:off x="5791200" y="2133526"/>
              <a:ext cx="685800" cy="30475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charset="0"/>
                  <a:ea typeface="+mn-ea"/>
                  <a:cs typeface="Century Gothic" charset="0"/>
                </a:rPr>
                <a:t>Data</a:t>
              </a:r>
            </a:p>
          </p:txBody>
        </p:sp>
        <p:pic>
          <p:nvPicPr>
            <p:cNvPr id="116776" name="Picture 58" descr="greyarrow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791200" y="2362200"/>
              <a:ext cx="8382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6777" name="Rectangle 59"/>
            <p:cNvSpPr>
              <a:spLocks noChangeArrowheads="1"/>
            </p:cNvSpPr>
            <p:nvPr/>
          </p:nvSpPr>
          <p:spPr bwMode="auto">
            <a:xfrm>
              <a:off x="5486400" y="2590652"/>
              <a:ext cx="1447800" cy="307925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charset="0"/>
                  <a:ea typeface="+mn-ea"/>
                  <a:cs typeface="Century Gothic" charset="0"/>
                </a:rPr>
                <a:t>Interventions</a:t>
              </a:r>
            </a:p>
          </p:txBody>
        </p:sp>
        <p:sp>
          <p:nvSpPr>
            <p:cNvPr id="116778" name="Rectangle 60"/>
            <p:cNvSpPr>
              <a:spLocks noChangeArrowheads="1"/>
            </p:cNvSpPr>
            <p:nvPr/>
          </p:nvSpPr>
          <p:spPr bwMode="auto">
            <a:xfrm>
              <a:off x="5715000" y="1676400"/>
              <a:ext cx="914400" cy="523790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charset="0"/>
                  <a:ea typeface="+mn-ea"/>
                  <a:cs typeface="Century Gothic" charset="0"/>
                </a:rPr>
                <a:t>Click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charset="0"/>
                  <a:ea typeface="+mn-ea"/>
                  <a:cs typeface="Century Gothic" charset="0"/>
                </a:rPr>
                <a:t>Stream</a:t>
              </a:r>
            </a:p>
          </p:txBody>
        </p:sp>
      </p:grpSp>
      <p:sp>
        <p:nvSpPr>
          <p:cNvPr id="63" name="Rounded Rectangle 62"/>
          <p:cNvSpPr/>
          <p:nvPr/>
        </p:nvSpPr>
        <p:spPr>
          <a:xfrm>
            <a:off x="3200400" y="5562600"/>
            <a:ext cx="4648200" cy="5334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757" name="Rectangle 69"/>
          <p:cNvSpPr>
            <a:spLocks noChangeArrowheads="1"/>
          </p:cNvSpPr>
          <p:nvPr/>
        </p:nvSpPr>
        <p:spPr bwMode="auto">
          <a:xfrm>
            <a:off x="2895600" y="5486400"/>
            <a:ext cx="5181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48A5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IMS Competency Services &amp; Learning Stds Framework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48A5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3200400" y="6165850"/>
            <a:ext cx="4648200" cy="5334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759" name="Rectangle 71"/>
          <p:cNvSpPr>
            <a:spLocks noChangeArrowheads="1"/>
          </p:cNvSpPr>
          <p:nvPr/>
        </p:nvSpPr>
        <p:spPr bwMode="auto">
          <a:xfrm>
            <a:off x="3048000" y="6211669"/>
            <a:ext cx="4800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48A5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IMS Educational Badges &amp; Extended Transcript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48A5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6760" name="Picture 74" descr="greyarrow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3848100" y="5143500"/>
            <a:ext cx="60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61" name="Rectangle 76"/>
          <p:cNvSpPr>
            <a:spLocks noChangeArrowheads="1"/>
          </p:cNvSpPr>
          <p:nvPr/>
        </p:nvSpPr>
        <p:spPr bwMode="auto">
          <a:xfrm>
            <a:off x="3581400" y="5115580"/>
            <a:ext cx="1219200" cy="523220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charset="0"/>
                <a:ea typeface="+mn-ea"/>
                <a:cs typeface="Century Gothic" charset="0"/>
              </a:rPr>
              <a:t>Objectives/Pathways</a:t>
            </a:r>
          </a:p>
        </p:txBody>
      </p:sp>
      <p:pic>
        <p:nvPicPr>
          <p:cNvPr id="116762" name="Picture 77" descr="greyarrow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4991100" y="5143500"/>
            <a:ext cx="60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63" name="Rectangle 78"/>
          <p:cNvSpPr>
            <a:spLocks noChangeArrowheads="1"/>
          </p:cNvSpPr>
          <p:nvPr/>
        </p:nvSpPr>
        <p:spPr bwMode="auto">
          <a:xfrm>
            <a:off x="4572000" y="5178425"/>
            <a:ext cx="1524000" cy="307975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charset="0"/>
                <a:ea typeface="+mn-ea"/>
                <a:cs typeface="Century Gothic" charset="0"/>
              </a:rPr>
              <a:t>Achievements</a:t>
            </a:r>
          </a:p>
        </p:txBody>
      </p:sp>
      <p:grpSp>
        <p:nvGrpSpPr>
          <p:cNvPr id="116764" name="Group 2"/>
          <p:cNvGrpSpPr>
            <a:grpSpLocks/>
          </p:cNvGrpSpPr>
          <p:nvPr/>
        </p:nvGrpSpPr>
        <p:grpSpPr bwMode="auto">
          <a:xfrm>
            <a:off x="6629400" y="1066800"/>
            <a:ext cx="1295400" cy="1295400"/>
            <a:chOff x="6629400" y="685800"/>
            <a:chExt cx="1295400" cy="1295400"/>
          </a:xfrm>
        </p:grpSpPr>
        <p:sp>
          <p:nvSpPr>
            <p:cNvPr id="116772" name="Rectangle 85"/>
            <p:cNvSpPr>
              <a:spLocks noChangeArrowheads="1"/>
            </p:cNvSpPr>
            <p:nvPr/>
          </p:nvSpPr>
          <p:spPr bwMode="auto">
            <a:xfrm>
              <a:off x="6864125" y="838858"/>
              <a:ext cx="877327" cy="553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charset="0"/>
                  <a:ea typeface="+mn-ea"/>
                  <a:cs typeface="Century Gothic" charset="0"/>
                </a:rPr>
                <a:t>SUPPLIER/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charset="0"/>
                  <a:ea typeface="+mn-ea"/>
                  <a:cs typeface="Century Gothic" charset="0"/>
                </a:rPr>
                <a:t>DEVELOPER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charset="0"/>
                  <a:ea typeface="+mn-ea"/>
                  <a:cs typeface="Century Gothic" charset="0"/>
                </a:rPr>
                <a:t>ANALYTICS</a:t>
              </a: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6773" name="Picture 58" descr="computer_blue.png"/>
            <p:cNvPicPr>
              <a:picLocks noChangeAspect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685800"/>
              <a:ext cx="1295400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6765" name="Group 4"/>
          <p:cNvGrpSpPr>
            <a:grpSpLocks/>
          </p:cNvGrpSpPr>
          <p:nvPr/>
        </p:nvGrpSpPr>
        <p:grpSpPr bwMode="auto">
          <a:xfrm>
            <a:off x="6629400" y="2362200"/>
            <a:ext cx="1295400" cy="1295400"/>
            <a:chOff x="6629400" y="1981200"/>
            <a:chExt cx="1295400" cy="1295400"/>
          </a:xfrm>
        </p:grpSpPr>
        <p:sp>
          <p:nvSpPr>
            <p:cNvPr id="116770" name="Rectangle 82"/>
            <p:cNvSpPr>
              <a:spLocks noChangeArrowheads="1"/>
            </p:cNvSpPr>
            <p:nvPr/>
          </p:nvSpPr>
          <p:spPr bwMode="auto">
            <a:xfrm>
              <a:off x="6858000" y="2214563"/>
              <a:ext cx="900113" cy="40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charset="0"/>
                  <a:ea typeface="+mn-ea"/>
                  <a:cs typeface="Century Gothic" charset="0"/>
                </a:rPr>
                <a:t>INSTITUTION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charset="0"/>
                  <a:ea typeface="+mn-ea"/>
                  <a:cs typeface="Century Gothic" charset="0"/>
                </a:rPr>
                <a:t>ANALYTICS</a:t>
              </a: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6771" name="Picture 63" descr="computer_blue.png"/>
            <p:cNvPicPr>
              <a:picLocks noChangeAspect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1981200"/>
              <a:ext cx="1295400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6766" name="image82.png" descr="mozilla-badge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7" y="5334000"/>
            <a:ext cx="15795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16767" name="Rectangle 61"/>
          <p:cNvSpPr>
            <a:spLocks noChangeArrowheads="1"/>
          </p:cNvSpPr>
          <p:nvPr/>
        </p:nvSpPr>
        <p:spPr bwMode="auto">
          <a:xfrm>
            <a:off x="3175000" y="1487488"/>
            <a:ext cx="3048000" cy="646112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Seamless Enterprise Integration via IMS Standards</a:t>
            </a:r>
          </a:p>
        </p:txBody>
      </p:sp>
      <p:sp>
        <p:nvSpPr>
          <p:cNvPr id="7" name="Right Arrow 6"/>
          <p:cNvSpPr/>
          <p:nvPr/>
        </p:nvSpPr>
        <p:spPr>
          <a:xfrm rot="19559061">
            <a:off x="4598988" y="1455738"/>
            <a:ext cx="762000" cy="304800"/>
          </a:xfrm>
          <a:prstGeom prst="rightArrow">
            <a:avLst/>
          </a:prstGeom>
          <a:solidFill>
            <a:srgbClr val="BFBFBF">
              <a:alpha val="3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Right Arrow 65"/>
          <p:cNvSpPr/>
          <p:nvPr/>
        </p:nvSpPr>
        <p:spPr>
          <a:xfrm rot="13278820">
            <a:off x="3968750" y="1433513"/>
            <a:ext cx="762000" cy="304800"/>
          </a:xfrm>
          <a:prstGeom prst="rightArrow">
            <a:avLst/>
          </a:prstGeom>
          <a:solidFill>
            <a:srgbClr val="BFBFBF">
              <a:alpha val="3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6" name="Group 6"/>
          <p:cNvGrpSpPr>
            <a:grpSpLocks/>
          </p:cNvGrpSpPr>
          <p:nvPr/>
        </p:nvGrpSpPr>
        <p:grpSpPr bwMode="auto">
          <a:xfrm>
            <a:off x="5045592" y="228600"/>
            <a:ext cx="1126607" cy="965200"/>
            <a:chOff x="3657599" y="228600"/>
            <a:chExt cx="1126607" cy="965200"/>
          </a:xfrm>
        </p:grpSpPr>
        <p:pic>
          <p:nvPicPr>
            <p:cNvPr id="57" name="Picture 8" descr="computer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599" y="228600"/>
              <a:ext cx="1126607" cy="965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Rectangle 50"/>
            <p:cNvSpPr>
              <a:spLocks noChangeArrowheads="1"/>
            </p:cNvSpPr>
            <p:nvPr/>
          </p:nvSpPr>
          <p:spPr bwMode="auto">
            <a:xfrm>
              <a:off x="3746218" y="381000"/>
              <a:ext cx="94377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D7632A"/>
                  </a:solidFill>
                  <a:effectLst/>
                  <a:uLnTx/>
                  <a:uFillTx/>
                  <a:latin typeface="Century Gothic" charset="0"/>
                  <a:ea typeface="+mn-ea"/>
                  <a:cs typeface="Century Gothic" charset="0"/>
                </a:rPr>
                <a:t>ASSESSMENT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D7632A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9" name="Group 6"/>
          <p:cNvGrpSpPr>
            <a:grpSpLocks/>
          </p:cNvGrpSpPr>
          <p:nvPr/>
        </p:nvGrpSpPr>
        <p:grpSpPr bwMode="auto">
          <a:xfrm>
            <a:off x="4132814" y="228600"/>
            <a:ext cx="1041400" cy="965200"/>
            <a:chOff x="3657600" y="228600"/>
            <a:chExt cx="1041400" cy="965200"/>
          </a:xfrm>
        </p:grpSpPr>
        <p:pic>
          <p:nvPicPr>
            <p:cNvPr id="60" name="Picture 8" descr="computer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228600"/>
              <a:ext cx="1041400" cy="965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Rectangle 50"/>
            <p:cNvSpPr>
              <a:spLocks noChangeArrowheads="1"/>
            </p:cNvSpPr>
            <p:nvPr/>
          </p:nvSpPr>
          <p:spPr bwMode="auto">
            <a:xfrm>
              <a:off x="3886200" y="381000"/>
              <a:ext cx="61296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D7632A"/>
                  </a:solidFill>
                  <a:effectLst/>
                  <a:uLnTx/>
                  <a:uFillTx/>
                  <a:latin typeface="Century Gothic" charset="0"/>
                  <a:ea typeface="+mn-ea"/>
                  <a:cs typeface="Century Gothic" charset="0"/>
                </a:rPr>
                <a:t>APPS &amp;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D7632A"/>
                  </a:solidFill>
                  <a:effectLst/>
                  <a:uLnTx/>
                  <a:uFillTx/>
                  <a:latin typeface="Century Gothic" charset="0"/>
                  <a:ea typeface="+mn-ea"/>
                  <a:cs typeface="Century Gothic" charset="0"/>
                </a:rPr>
                <a:t>TOOLS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D7632A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62" name="Picture 61" descr="image_only_transparent.png"/>
          <p:cNvPicPr>
            <a:picLocks noChangeAspect="1"/>
          </p:cNvPicPr>
          <p:nvPr/>
        </p:nvPicPr>
        <p:blipFill>
          <a:blip r:embed="rId7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181600"/>
            <a:ext cx="2057400" cy="1600200"/>
          </a:xfrm>
          <a:prstGeom prst="rect">
            <a:avLst/>
          </a:prstGeom>
        </p:spPr>
      </p:pic>
      <p:sp>
        <p:nvSpPr>
          <p:cNvPr id="64" name="テキスト ボックス 63"/>
          <p:cNvSpPr txBox="1"/>
          <p:nvPr/>
        </p:nvSpPr>
        <p:spPr>
          <a:xfrm>
            <a:off x="6477000" y="36840"/>
            <a:ext cx="2656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(Rob Abel, 2016)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29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14928E5-FDCD-4C61-8BDF-0E80F3FFF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396" y="635457"/>
            <a:ext cx="2714745" cy="5587086"/>
          </a:xfrm>
        </p:spPr>
        <p:txBody>
          <a:bodyPr anchor="ctr">
            <a:normAutofit/>
          </a:bodyPr>
          <a:lstStyle/>
          <a:p>
            <a:r>
              <a:rPr lang="en-US" altLang="ja-JP" sz="4000" dirty="0">
                <a:solidFill>
                  <a:schemeClr val="tx1"/>
                </a:solidFill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Digital Ecosystem:</a:t>
            </a:r>
            <a:br>
              <a:rPr lang="en-US" altLang="ja-JP" sz="4000" dirty="0">
                <a:solidFill>
                  <a:schemeClr val="tx1"/>
                </a:solidFill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</a:br>
            <a:r>
              <a:rPr lang="en-US" altLang="ja-JP" sz="4000" dirty="0">
                <a:solidFill>
                  <a:schemeClr val="tx1"/>
                </a:solidFill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Inter-operability</a:t>
            </a:r>
            <a:endParaRPr lang="ja-JP" altLang="en-US" sz="4000" dirty="0">
              <a:solidFill>
                <a:schemeClr val="tx1"/>
              </a:solidFill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6EED9B7-547A-47F3-B15D-BE2AE850E6A8}"/>
              </a:ext>
            </a:extLst>
          </p:cNvPr>
          <p:cNvSpPr/>
          <p:nvPr/>
        </p:nvSpPr>
        <p:spPr>
          <a:xfrm>
            <a:off x="3609748" y="738652"/>
            <a:ext cx="491839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dirty="0">
                <a:latin typeface="Times New Roman" panose="02020603050405020304" pitchFamily="18" charset="0"/>
                <a:ea typeface="HGS明朝B" panose="02020800000000000000" pitchFamily="18" charset="-128"/>
                <a:cs typeface="Times New Roman" panose="02020603050405020304" pitchFamily="18" charset="0"/>
              </a:rPr>
              <a:t>To realize both </a:t>
            </a:r>
            <a:r>
              <a:rPr lang="en-US" altLang="ja-JP" sz="3200" b="1" dirty="0">
                <a:latin typeface="Times New Roman" panose="02020603050405020304" pitchFamily="18" charset="0"/>
                <a:ea typeface="HGS明朝B" panose="02020800000000000000" pitchFamily="18" charset="-128"/>
                <a:cs typeface="Times New Roman" panose="02020603050405020304" pitchFamily="18" charset="0"/>
              </a:rPr>
              <a:t>sustainability</a:t>
            </a:r>
            <a:r>
              <a:rPr lang="en-US" altLang="ja-JP" sz="3200" dirty="0">
                <a:latin typeface="Times New Roman" panose="02020603050405020304" pitchFamily="18" charset="0"/>
                <a:ea typeface="HGS明朝B" panose="02020800000000000000" pitchFamily="18" charset="-128"/>
                <a:cs typeface="Times New Roman" panose="02020603050405020304" pitchFamily="18" charset="0"/>
              </a:rPr>
              <a:t> and </a:t>
            </a:r>
            <a:r>
              <a:rPr lang="en-US" altLang="ja-JP" sz="3200" b="1" dirty="0">
                <a:latin typeface="Times New Roman" panose="02020603050405020304" pitchFamily="18" charset="0"/>
                <a:ea typeface="HGS明朝B" panose="02020800000000000000" pitchFamily="18" charset="-128"/>
                <a:cs typeface="Times New Roman" panose="02020603050405020304" pitchFamily="18" charset="0"/>
              </a:rPr>
              <a:t>optimization</a:t>
            </a:r>
            <a:r>
              <a:rPr lang="en-US" altLang="ja-JP" sz="3200" dirty="0">
                <a:latin typeface="Times New Roman" panose="02020603050405020304" pitchFamily="18" charset="0"/>
                <a:ea typeface="HGS明朝B" panose="02020800000000000000" pitchFamily="18" charset="-128"/>
                <a:cs typeface="Times New Roman" panose="02020603050405020304" pitchFamily="18" charset="0"/>
              </a:rPr>
              <a:t> at the same time, </a:t>
            </a:r>
          </a:p>
          <a:p>
            <a:r>
              <a:rPr lang="en-US" altLang="ja-JP" sz="3200" dirty="0">
                <a:latin typeface="Times New Roman" panose="02020603050405020304" pitchFamily="18" charset="0"/>
                <a:ea typeface="HGS明朝B" panose="02020800000000000000" pitchFamily="18" charset="-128"/>
                <a:cs typeface="Times New Roman" panose="02020603050405020304" pitchFamily="18" charset="0"/>
              </a:rPr>
              <a:t>technical “</a:t>
            </a:r>
            <a:r>
              <a:rPr lang="en-US" altLang="ja-JP" sz="3200" b="1" dirty="0">
                <a:latin typeface="Times New Roman" panose="02020603050405020304" pitchFamily="18" charset="0"/>
                <a:ea typeface="HGS明朝B" panose="02020800000000000000" pitchFamily="18" charset="-128"/>
                <a:cs typeface="Times New Roman" panose="02020603050405020304" pitchFamily="18" charset="0"/>
              </a:rPr>
              <a:t>Interoperability</a:t>
            </a:r>
            <a:r>
              <a:rPr lang="en-US" altLang="ja-JP" sz="3200" dirty="0">
                <a:latin typeface="Times New Roman" panose="02020603050405020304" pitchFamily="18" charset="0"/>
                <a:ea typeface="HGS明朝B" panose="02020800000000000000" pitchFamily="18" charset="-128"/>
                <a:cs typeface="Times New Roman" panose="02020603050405020304" pitchFamily="18" charset="0"/>
              </a:rPr>
              <a:t>” is indispensable.</a:t>
            </a:r>
          </a:p>
          <a:p>
            <a:r>
              <a:rPr lang="en-US" altLang="ja-JP" sz="3200" dirty="0">
                <a:latin typeface="Times New Roman" panose="02020603050405020304" pitchFamily="18" charset="0"/>
                <a:ea typeface="HGS明朝B" panose="02020800000000000000" pitchFamily="18" charset="-128"/>
                <a:cs typeface="Times New Roman" panose="02020603050405020304" pitchFamily="18" charset="0"/>
              </a:rPr>
              <a:t>In the e-learning and ICT-enhanced education, </a:t>
            </a:r>
            <a:r>
              <a:rPr lang="en-US" altLang="ja-JP" sz="3200" b="1" dirty="0">
                <a:latin typeface="Times New Roman" panose="02020603050405020304" pitchFamily="18" charset="0"/>
                <a:ea typeface="HGS明朝B" panose="02020800000000000000" pitchFamily="18" charset="-128"/>
                <a:cs typeface="Times New Roman" panose="02020603050405020304" pitchFamily="18" charset="0"/>
              </a:rPr>
              <a:t>IMS technical standards</a:t>
            </a:r>
            <a:r>
              <a:rPr lang="en-US" altLang="ja-JP" sz="3200" dirty="0">
                <a:latin typeface="Times New Roman" panose="02020603050405020304" pitchFamily="18" charset="0"/>
                <a:ea typeface="HGS明朝B" panose="02020800000000000000" pitchFamily="18" charset="-128"/>
                <a:cs typeface="Times New Roman" panose="02020603050405020304" pitchFamily="18" charset="0"/>
              </a:rPr>
              <a:t> are comprehensive and some are the most advanced.</a:t>
            </a:r>
          </a:p>
          <a:p>
            <a:endParaRPr lang="en-US" altLang="ja-JP" sz="3200" dirty="0">
              <a:latin typeface="Times New Roman" panose="02020603050405020304" pitchFamily="18" charset="0"/>
              <a:ea typeface="HGS明朝B" panose="020208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058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4928E5-FDCD-4C61-8BDF-0E80F3FFF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altLang="ja-JP" sz="4400" dirty="0">
                <a:solidFill>
                  <a:schemeClr val="tx1"/>
                </a:solidFill>
                <a:latin typeface="Times New Roman" panose="02020603050405020304" pitchFamily="18" charset="0"/>
                <a:ea typeface="HGP明朝B" panose="02020800000000000000" pitchFamily="18" charset="-128"/>
                <a:cs typeface="Times New Roman" panose="02020603050405020304" pitchFamily="18" charset="0"/>
              </a:rPr>
              <a:t>Digital badges</a:t>
            </a:r>
            <a:endParaRPr kumimoji="1" lang="ja-JP" altLang="en-US" sz="4400" dirty="0">
              <a:solidFill>
                <a:schemeClr val="tx1"/>
              </a:solidFill>
              <a:latin typeface="Times New Roman" panose="02020603050405020304" pitchFamily="18" charset="0"/>
              <a:ea typeface="HGP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10D2E71-828E-4715-9480-5C2ACB868F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0262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木版活字">
  <a:themeElements>
    <a:clrScheme name="木版活字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版活字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版活字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10.xml><?xml version="1.0" encoding="utf-8"?>
<a:theme xmlns:a="http://schemas.openxmlformats.org/drawingml/2006/main" name="レトロスペクト">
  <a:themeElements>
    <a:clrScheme name="レトロスペクト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11.xml><?xml version="1.0" encoding="utf-8"?>
<a:theme xmlns:a="http://schemas.openxmlformats.org/drawingml/2006/main" name="DividendVTI">
  <a:themeElements>
    <a:clrScheme name="">
      <a:dk1>
        <a:srgbClr val="000000"/>
      </a:dk1>
      <a:lt1>
        <a:srgbClr val="FFFFFF"/>
      </a:lt1>
      <a:dk2>
        <a:srgbClr val="324B59"/>
      </a:dk2>
      <a:lt2>
        <a:srgbClr val="E8E2E8"/>
      </a:lt2>
      <a:accent1>
        <a:srgbClr val="51C34D"/>
      </a:accent1>
      <a:accent2>
        <a:srgbClr val="3BB168"/>
      </a:accent2>
      <a:accent3>
        <a:srgbClr val="4DC3AB"/>
      </a:accent3>
      <a:accent4>
        <a:srgbClr val="3B98B1"/>
      </a:accent4>
      <a:accent5>
        <a:srgbClr val="4D78C3"/>
      </a:accent5>
      <a:accent6>
        <a:srgbClr val="413BB1"/>
      </a:accent6>
      <a:hlink>
        <a:srgbClr val="702672"/>
      </a:hlink>
      <a:folHlink>
        <a:srgbClr val="4C4C4C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12.xml><?xml version="1.0" encoding="utf-8"?>
<a:theme xmlns:a="http://schemas.openxmlformats.org/drawingml/2006/main" name="雪藤">
  <a:themeElements>
    <a:clrScheme name="雪藤">
      <a:dk1>
        <a:sysClr val="windowText" lastClr="000000"/>
      </a:dk1>
      <a:lt1>
        <a:sysClr val="window" lastClr="FFFFFF"/>
      </a:lt1>
      <a:dk2>
        <a:srgbClr val="000049"/>
      </a:dk2>
      <a:lt2>
        <a:srgbClr val="E3E8FF"/>
      </a:lt2>
      <a:accent1>
        <a:srgbClr val="947098"/>
      </a:accent1>
      <a:accent2>
        <a:srgbClr val="809E90"/>
      </a:accent2>
      <a:accent3>
        <a:srgbClr val="7574AC"/>
      </a:accent3>
      <a:accent4>
        <a:srgbClr val="A4715D"/>
      </a:accent4>
      <a:accent5>
        <a:srgbClr val="9E9E78"/>
      </a:accent5>
      <a:accent6>
        <a:srgbClr val="6079A4"/>
      </a:accent6>
      <a:hlink>
        <a:srgbClr val="0000FF"/>
      </a:hlink>
      <a:folHlink>
        <a:srgbClr val="800080"/>
      </a:folHlink>
    </a:clrScheme>
    <a:fontScheme name="雪藤">
      <a:majorFont>
        <a:latin typeface="Bookman Old Style"/>
        <a:ea typeface=""/>
        <a:cs typeface=""/>
        <a:font script="Jpan" typeface="HGP明朝E"/>
        <a:font script="Hang" typeface="돋움"/>
        <a:font script="Hans" typeface="黑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方正舒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雪藤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sat val="13000"/>
                <a:lum val="79000"/>
              </a:schemeClr>
            </a:gs>
            <a:gs pos="100000">
              <a:schemeClr val="phClr">
                <a:sat val="100000"/>
                <a:lum val="95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rgbClr val="FFFFFF"/>
              <a:schemeClr val="phClr">
                <a:tint val="100000"/>
              </a:schemeClr>
            </a:duotone>
          </a:blip>
        </a:blipFill>
      </a:fillStyleLst>
      <a:lnStyleLst>
        <a:ln w="9525">
          <a:solidFill>
            <a:schemeClr val="phClr">
              <a:alpha val="100000"/>
            </a:schemeClr>
          </a:solidFill>
          <a:prstDash val="solid"/>
        </a:ln>
        <a:ln w="12700">
          <a:solidFill>
            <a:schemeClr val="phClr">
              <a:alpha val="100000"/>
            </a:schemeClr>
          </a:solidFill>
          <a:prstDash val="solid"/>
        </a:ln>
        <a:ln w="38100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glow rad="101600">
              <a:schemeClr val="phClr">
                <a:alpha val="10000"/>
              </a:schemeClr>
            </a:glow>
            <a:outerShdw blurRad="50800" dist="50800" dir="5400000" algn="tl">
              <a:srgbClr val="7D7D7D">
                <a:alpha val="65000"/>
              </a:srgbClr>
            </a:outerShdw>
          </a:effectLst>
          <a:scene3d>
            <a:camera prst="perspectiveFront"/>
            <a:lightRig rig="threePt" dir="t">
              <a:rot lat="0" lon="0" rev="18900000"/>
            </a:lightRig>
          </a:scene3d>
          <a:sp3d/>
        </a:effectStyle>
        <a:effectStyle>
          <a:effectLst>
            <a:glow rad="101600">
              <a:schemeClr val="phClr">
                <a:alpha val="15000"/>
              </a:schemeClr>
            </a:glow>
            <a:outerShdw blurRad="50800" dist="50800" dir="5400000" algn="tl">
              <a:srgbClr val="7D7D7D">
                <a:alpha val="65000"/>
              </a:srgbClr>
            </a:outerShdw>
          </a:effectLst>
          <a:scene3d>
            <a:camera prst="perspectiveFront" fov="0"/>
            <a:lightRig rig="glow" dir="t">
              <a:rot lat="0" lon="0" rev="2700000"/>
            </a:lightRig>
          </a:scene3d>
          <a:sp3d>
            <a:bevelT w="342900" h="38100" prst="softRound"/>
            <a:bevelB w="342900" h="38100" prst="softRound"/>
            <a:contourClr>
              <a:srgbClr val="000000"/>
            </a:contourClr>
          </a:sp3d>
        </a:effectStyle>
      </a:effectStyleLst>
      <a:bg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sat val="0"/>
                <a:lum val="100000"/>
              </a:schemeClr>
            </a:gs>
            <a:gs pos="100000">
              <a:schemeClr val="phClr">
                <a:sat val="100000"/>
                <a:lum val="90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2">
            <a:duotone>
              <a:schemeClr val="phClr">
                <a:shade val="28000"/>
                <a:satMod val="250000"/>
              </a:schemeClr>
              <a:schemeClr val="phClr">
                <a:tint val="92350"/>
                <a:satMod val="15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conformancediscuss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雪藤">
  <a:themeElements>
    <a:clrScheme name="雪藤">
      <a:dk1>
        <a:sysClr val="windowText" lastClr="000000"/>
      </a:dk1>
      <a:lt1>
        <a:sysClr val="window" lastClr="FFFFFF"/>
      </a:lt1>
      <a:dk2>
        <a:srgbClr val="000049"/>
      </a:dk2>
      <a:lt2>
        <a:srgbClr val="E3E8FF"/>
      </a:lt2>
      <a:accent1>
        <a:srgbClr val="947098"/>
      </a:accent1>
      <a:accent2>
        <a:srgbClr val="809E90"/>
      </a:accent2>
      <a:accent3>
        <a:srgbClr val="7574AC"/>
      </a:accent3>
      <a:accent4>
        <a:srgbClr val="A4715D"/>
      </a:accent4>
      <a:accent5>
        <a:srgbClr val="9E9E78"/>
      </a:accent5>
      <a:accent6>
        <a:srgbClr val="6079A4"/>
      </a:accent6>
      <a:hlink>
        <a:srgbClr val="0000FF"/>
      </a:hlink>
      <a:folHlink>
        <a:srgbClr val="800080"/>
      </a:folHlink>
    </a:clrScheme>
    <a:fontScheme name="雪藤">
      <a:majorFont>
        <a:latin typeface="Bookman Old Style"/>
        <a:ea typeface=""/>
        <a:cs typeface=""/>
        <a:font script="Jpan" typeface="HGP明朝E"/>
        <a:font script="Hang" typeface="돋움"/>
        <a:font script="Hans" typeface="黑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方正舒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雪藤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sat val="13000"/>
                <a:lum val="79000"/>
              </a:schemeClr>
            </a:gs>
            <a:gs pos="100000">
              <a:schemeClr val="phClr">
                <a:sat val="100000"/>
                <a:lum val="95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rgbClr val="FFFFFF"/>
              <a:schemeClr val="phClr">
                <a:tint val="100000"/>
              </a:schemeClr>
            </a:duotone>
          </a:blip>
        </a:blipFill>
      </a:fillStyleLst>
      <a:lnStyleLst>
        <a:ln w="9525">
          <a:solidFill>
            <a:schemeClr val="phClr">
              <a:alpha val="100000"/>
            </a:schemeClr>
          </a:solidFill>
          <a:prstDash val="solid"/>
        </a:ln>
        <a:ln w="12700">
          <a:solidFill>
            <a:schemeClr val="phClr">
              <a:alpha val="100000"/>
            </a:schemeClr>
          </a:solidFill>
          <a:prstDash val="solid"/>
        </a:ln>
        <a:ln w="38100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glow rad="101600">
              <a:schemeClr val="phClr">
                <a:alpha val="10000"/>
              </a:schemeClr>
            </a:glow>
            <a:outerShdw blurRad="50800" dist="50800" dir="5400000" algn="tl">
              <a:srgbClr val="7D7D7D">
                <a:alpha val="65000"/>
              </a:srgbClr>
            </a:outerShdw>
          </a:effectLst>
          <a:scene3d>
            <a:camera prst="perspectiveFront"/>
            <a:lightRig rig="threePt" dir="t">
              <a:rot lat="0" lon="0" rev="18900000"/>
            </a:lightRig>
          </a:scene3d>
          <a:sp3d/>
        </a:effectStyle>
        <a:effectStyle>
          <a:effectLst>
            <a:glow rad="101600">
              <a:schemeClr val="phClr">
                <a:alpha val="15000"/>
              </a:schemeClr>
            </a:glow>
            <a:outerShdw blurRad="50800" dist="50800" dir="5400000" algn="tl">
              <a:srgbClr val="7D7D7D">
                <a:alpha val="65000"/>
              </a:srgbClr>
            </a:outerShdw>
          </a:effectLst>
          <a:scene3d>
            <a:camera prst="perspectiveFront" fov="0"/>
            <a:lightRig rig="glow" dir="t">
              <a:rot lat="0" lon="0" rev="2700000"/>
            </a:lightRig>
          </a:scene3d>
          <a:sp3d>
            <a:bevelT w="342900" h="38100" prst="softRound"/>
            <a:bevelB w="342900" h="38100" prst="softRound"/>
            <a:contourClr>
              <a:srgbClr val="000000"/>
            </a:contourClr>
          </a:sp3d>
        </a:effectStyle>
      </a:effectStyleLst>
      <a:bg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sat val="0"/>
                <a:lum val="100000"/>
              </a:schemeClr>
            </a:gs>
            <a:gs pos="100000">
              <a:schemeClr val="phClr">
                <a:sat val="100000"/>
                <a:lum val="90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2">
            <a:duotone>
              <a:schemeClr val="phClr">
                <a:shade val="28000"/>
                <a:satMod val="250000"/>
              </a:schemeClr>
              <a:schemeClr val="phClr">
                <a:tint val="92350"/>
                <a:satMod val="15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レトロスペクト">
  <a:themeElements>
    <a:clrScheme name="レトロスペクト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TM03090434[[fn=木版活字]]</Template>
  <TotalTime>5786</TotalTime>
  <Words>819</Words>
  <Application>Microsoft Office PowerPoint</Application>
  <PresentationFormat>画面に合わせる (4:3)</PresentationFormat>
  <Paragraphs>249</Paragraphs>
  <Slides>29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18</vt:i4>
      </vt:variant>
      <vt:variant>
        <vt:lpstr>テーマ</vt:lpstr>
      </vt:variant>
      <vt:variant>
        <vt:i4>13</vt:i4>
      </vt:variant>
      <vt:variant>
        <vt:lpstr>スライド タイトル</vt:lpstr>
      </vt:variant>
      <vt:variant>
        <vt:i4>29</vt:i4>
      </vt:variant>
    </vt:vector>
  </HeadingPairs>
  <TitlesOfParts>
    <vt:vector size="60" baseType="lpstr">
      <vt:lpstr>HGP明朝B</vt:lpstr>
      <vt:lpstr>Roboto Condensed Bold</vt:lpstr>
      <vt:lpstr>Roboto Condensed Regular</vt:lpstr>
      <vt:lpstr>游ゴシック</vt:lpstr>
      <vt:lpstr>Arial</vt:lpstr>
      <vt:lpstr>Arial Black</vt:lpstr>
      <vt:lpstr>Bookman Old Style</vt:lpstr>
      <vt:lpstr>Calibri</vt:lpstr>
      <vt:lpstr>Calibri Light</vt:lpstr>
      <vt:lpstr>Century Gothic</vt:lpstr>
      <vt:lpstr>Century Schoolbook</vt:lpstr>
      <vt:lpstr>Gill Sans MT</vt:lpstr>
      <vt:lpstr>Rockwell</vt:lpstr>
      <vt:lpstr>Rockwell Condensed</vt:lpstr>
      <vt:lpstr>Times</vt:lpstr>
      <vt:lpstr>Times New Roman</vt:lpstr>
      <vt:lpstr>Wingdings</vt:lpstr>
      <vt:lpstr>Wingdings 2</vt:lpstr>
      <vt:lpstr>木版活字</vt:lpstr>
      <vt:lpstr>1_Office Theme</vt:lpstr>
      <vt:lpstr>Office ​​テーマ</vt:lpstr>
      <vt:lpstr>Office テーマ</vt:lpstr>
      <vt:lpstr>8_Office Theme</vt:lpstr>
      <vt:lpstr>15_Office Theme</vt:lpstr>
      <vt:lpstr>2_conformancediscussion</vt:lpstr>
      <vt:lpstr>4_雪藤</vt:lpstr>
      <vt:lpstr>1_レトロスペクト</vt:lpstr>
      <vt:lpstr>レトロスペクト</vt:lpstr>
      <vt:lpstr>DividendVTI</vt:lpstr>
      <vt:lpstr>雪藤</vt:lpstr>
      <vt:lpstr>9_Office Theme</vt:lpstr>
      <vt:lpstr>Implementation of digital badges for online and offline course records: Possibilities for micro credentials and quality assurance</vt:lpstr>
      <vt:lpstr>Backgrounds</vt:lpstr>
      <vt:lpstr>Backgrounds: Digital Transformation in Japan “Society 5.0”</vt:lpstr>
      <vt:lpstr>From Society 4.0 to Society 5.0</vt:lpstr>
      <vt:lpstr>Backgrounds: NGDLEs</vt:lpstr>
      <vt:lpstr>IMS Global:　Concept</vt:lpstr>
      <vt:lpstr>PowerPoint プレゼンテーション</vt:lpstr>
      <vt:lpstr>Digital Ecosystem: Inter-operability</vt:lpstr>
      <vt:lpstr>Digital badges</vt:lpstr>
      <vt:lpstr>Digital Badges: Merits</vt:lpstr>
      <vt:lpstr>PowerPoint プレゼンテーション</vt:lpstr>
      <vt:lpstr>Badge Ecosystem</vt:lpstr>
      <vt:lpstr>Technical standards for Digital credentials</vt:lpstr>
      <vt:lpstr>IMS Digital Credential Standards</vt:lpstr>
      <vt:lpstr>Open Badges (OBv2)</vt:lpstr>
      <vt:lpstr>Open Badges v2</vt:lpstr>
      <vt:lpstr>Challenges at OUJ and the collaborators</vt:lpstr>
      <vt:lpstr>Progresses in Digital Badge Projects</vt:lpstr>
      <vt:lpstr>MOOC at Asia Learning Portal</vt:lpstr>
      <vt:lpstr>Number of issued badges: “Nihongo Starter” (Japanese Primer)</vt:lpstr>
      <vt:lpstr>PowerPoint プレゼンテーション</vt:lpstr>
      <vt:lpstr>OBv2 Badge in OUJ informal education </vt:lpstr>
      <vt:lpstr>OUJ LL Informal Programs</vt:lpstr>
      <vt:lpstr>Digital Badge Wallet</vt:lpstr>
      <vt:lpstr>IMS Japan Society Digital badge-related standards localization WG</vt:lpstr>
      <vt:lpstr>Digital badge/credential： Service classification by IMS</vt:lpstr>
      <vt:lpstr>Digital badge/credential： Service classification by IMS</vt:lpstr>
      <vt:lpstr>Comprehensive Learner Record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ANALYTICS: TECHNICAL AND OPERATIONAL REQUIREMENTS FOR THE IMPLEMENTATION</dc:title>
  <dc:creator>Tsuneo Yamada</dc:creator>
  <cp:lastModifiedBy>Tsuneo Yamada</cp:lastModifiedBy>
  <cp:revision>63</cp:revision>
  <dcterms:created xsi:type="dcterms:W3CDTF">2018-10-10T05:09:06Z</dcterms:created>
  <dcterms:modified xsi:type="dcterms:W3CDTF">2019-10-14T09:25:14Z</dcterms:modified>
</cp:coreProperties>
</file>