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839" r:id="rId5"/>
    <p:sldId id="857" r:id="rId6"/>
    <p:sldId id="556" r:id="rId7"/>
    <p:sldId id="865" r:id="rId8"/>
    <p:sldId id="875" r:id="rId9"/>
    <p:sldId id="866" r:id="rId10"/>
    <p:sldId id="872" r:id="rId11"/>
    <p:sldId id="883" r:id="rId12"/>
    <p:sldId id="868" r:id="rId13"/>
    <p:sldId id="881" r:id="rId14"/>
    <p:sldId id="877" r:id="rId15"/>
    <p:sldId id="876" r:id="rId16"/>
    <p:sldId id="878" r:id="rId17"/>
    <p:sldId id="894" r:id="rId18"/>
    <p:sldId id="898" r:id="rId19"/>
    <p:sldId id="905" r:id="rId20"/>
    <p:sldId id="874" r:id="rId21"/>
    <p:sldId id="889" r:id="rId22"/>
    <p:sldId id="895" r:id="rId23"/>
    <p:sldId id="891" r:id="rId24"/>
    <p:sldId id="906" r:id="rId25"/>
    <p:sldId id="870" r:id="rId26"/>
    <p:sldId id="873" r:id="rId27"/>
    <p:sldId id="902" r:id="rId28"/>
    <p:sldId id="887" r:id="rId29"/>
    <p:sldId id="903" r:id="rId30"/>
    <p:sldId id="888" r:id="rId31"/>
    <p:sldId id="908" r:id="rId32"/>
    <p:sldId id="886" r:id="rId33"/>
  </p:sldIdLst>
  <p:sldSz cx="10688638" cy="7562850"/>
  <p:notesSz cx="9313863" cy="6858000"/>
  <p:defaultTextStyle>
    <a:defPPr>
      <a:defRPr lang="en-US"/>
    </a:defPPr>
    <a:lvl1pPr algn="l" defTabSz="496888"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1pPr>
    <a:lvl2pPr marL="496888" indent="-39688" algn="l" defTabSz="496888"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2pPr>
    <a:lvl3pPr marL="995363" indent="-80963" algn="l" defTabSz="496888"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3pPr>
    <a:lvl4pPr marL="1492250" indent="-120650" algn="l" defTabSz="496888"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4pPr>
    <a:lvl5pPr marL="1990725" indent="-161925" algn="l" defTabSz="496888"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82">
          <p15:clr>
            <a:srgbClr val="A4A3A4"/>
          </p15:clr>
        </p15:guide>
        <p15:guide id="2" pos="33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FFFF"/>
    <a:srgbClr val="FFFF99"/>
    <a:srgbClr val="FFFF00"/>
    <a:srgbClr val="FFFFCC"/>
    <a:srgbClr val="5296E0"/>
    <a:srgbClr val="F2F2F2"/>
    <a:srgbClr val="ECECEC"/>
    <a:srgbClr val="F0F0F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109B7-3559-44DF-9867-DABD3D0E482F}" v="802" dt="2019-09-23T04:15:38.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78" autoAdjust="0"/>
    <p:restoredTop sz="87192" autoAdjust="0"/>
  </p:normalViewPr>
  <p:slideViewPr>
    <p:cSldViewPr snapToGrid="0">
      <p:cViewPr>
        <p:scale>
          <a:sx n="84" d="100"/>
          <a:sy n="84" d="100"/>
        </p:scale>
        <p:origin x="2430" y="240"/>
      </p:cViewPr>
      <p:guideLst>
        <p:guide orient="horz" pos="2382"/>
        <p:guide pos="3366"/>
      </p:guideLst>
    </p:cSldViewPr>
  </p:slideViewPr>
  <p:outlineViewPr>
    <p:cViewPr>
      <p:scale>
        <a:sx n="100" d="100"/>
        <a:sy n="100" d="100"/>
      </p:scale>
      <p:origin x="0" y="11688"/>
    </p:cViewPr>
  </p:outlineViewPr>
  <p:notesTextViewPr>
    <p:cViewPr>
      <p:scale>
        <a:sx n="100" d="100"/>
        <a:sy n="100" d="100"/>
      </p:scale>
      <p:origin x="0" y="0"/>
    </p:cViewPr>
  </p:notesTextViewPr>
  <p:sorterViewPr>
    <p:cViewPr>
      <p:scale>
        <a:sx n="66" d="100"/>
        <a:sy n="66" d="100"/>
      </p:scale>
      <p:origin x="0" y="66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n Belawati" userId="8f20e43d-9dd3-488c-ae61-62c89c5255f4" providerId="ADAL" clId="{8F1A5E69-B16E-4D30-8512-A19351E41548}"/>
    <pc:docChg chg="undo custSel mod addSld delSld modSld sldOrd">
      <pc:chgData name="Tian Belawati" userId="8f20e43d-9dd3-488c-ae61-62c89c5255f4" providerId="ADAL" clId="{8F1A5E69-B16E-4D30-8512-A19351E41548}" dt="2019-08-13T05:10:22.927" v="2603" actId="1076"/>
      <pc:docMkLst>
        <pc:docMk/>
      </pc:docMkLst>
      <pc:sldChg chg="addSp delSp modSp delAnim">
        <pc:chgData name="Tian Belawati" userId="8f20e43d-9dd3-488c-ae61-62c89c5255f4" providerId="ADAL" clId="{8F1A5E69-B16E-4D30-8512-A19351E41548}" dt="2019-08-13T05:08:51.637" v="2571" actId="6549"/>
        <pc:sldMkLst>
          <pc:docMk/>
          <pc:sldMk cId="274894496" sldId="556"/>
        </pc:sldMkLst>
        <pc:spChg chg="add mod">
          <ac:chgData name="Tian Belawati" userId="8f20e43d-9dd3-488c-ae61-62c89c5255f4" providerId="ADAL" clId="{8F1A5E69-B16E-4D30-8512-A19351E41548}" dt="2019-08-13T02:45:26.160" v="1468" actId="1076"/>
          <ac:spMkLst>
            <pc:docMk/>
            <pc:sldMk cId="274894496" sldId="556"/>
            <ac:spMk id="2" creationId="{163D98BA-85C8-4408-A18B-4B34ED304DCC}"/>
          </ac:spMkLst>
        </pc:spChg>
        <pc:spChg chg="mod">
          <ac:chgData name="Tian Belawati" userId="8f20e43d-9dd3-488c-ae61-62c89c5255f4" providerId="ADAL" clId="{8F1A5E69-B16E-4D30-8512-A19351E41548}" dt="2019-08-13T02:45:08.556" v="1465" actId="1076"/>
          <ac:spMkLst>
            <pc:docMk/>
            <pc:sldMk cId="274894496" sldId="556"/>
            <ac:spMk id="5" creationId="{AE5876A9-6B1C-49FD-8A9B-CFD9ACD980EE}"/>
          </ac:spMkLst>
        </pc:spChg>
        <pc:spChg chg="mod">
          <ac:chgData name="Tian Belawati" userId="8f20e43d-9dd3-488c-ae61-62c89c5255f4" providerId="ADAL" clId="{8F1A5E69-B16E-4D30-8512-A19351E41548}" dt="2019-08-13T02:45:08.556" v="1465" actId="1076"/>
          <ac:spMkLst>
            <pc:docMk/>
            <pc:sldMk cId="274894496" sldId="556"/>
            <ac:spMk id="6" creationId="{52D45BAB-D6D9-437A-933A-EB6C6D3F32F0}"/>
          </ac:spMkLst>
        </pc:spChg>
        <pc:spChg chg="mod">
          <ac:chgData name="Tian Belawati" userId="8f20e43d-9dd3-488c-ae61-62c89c5255f4" providerId="ADAL" clId="{8F1A5E69-B16E-4D30-8512-A19351E41548}" dt="2019-08-13T02:45:08.556" v="1465" actId="1076"/>
          <ac:spMkLst>
            <pc:docMk/>
            <pc:sldMk cId="274894496" sldId="556"/>
            <ac:spMk id="7" creationId="{5987DFA8-4C4F-45B3-BFBF-001BE6FE2084}"/>
          </ac:spMkLst>
        </pc:spChg>
        <pc:spChg chg="mod">
          <ac:chgData name="Tian Belawati" userId="8f20e43d-9dd3-488c-ae61-62c89c5255f4" providerId="ADAL" clId="{8F1A5E69-B16E-4D30-8512-A19351E41548}" dt="2019-08-13T05:08:51.637" v="2571" actId="6549"/>
          <ac:spMkLst>
            <pc:docMk/>
            <pc:sldMk cId="274894496" sldId="556"/>
            <ac:spMk id="8" creationId="{9932D09C-2FB0-47B3-94E7-0B6D2D7AF420}"/>
          </ac:spMkLst>
        </pc:spChg>
        <pc:spChg chg="mod">
          <ac:chgData name="Tian Belawati" userId="8f20e43d-9dd3-488c-ae61-62c89c5255f4" providerId="ADAL" clId="{8F1A5E69-B16E-4D30-8512-A19351E41548}" dt="2019-08-13T02:45:08.556" v="1465" actId="1076"/>
          <ac:spMkLst>
            <pc:docMk/>
            <pc:sldMk cId="274894496" sldId="556"/>
            <ac:spMk id="9" creationId="{BA1C5D14-E5F1-4238-B31B-2432E5ABB472}"/>
          </ac:spMkLst>
        </pc:spChg>
        <pc:spChg chg="mod">
          <ac:chgData name="Tian Belawati" userId="8f20e43d-9dd3-488c-ae61-62c89c5255f4" providerId="ADAL" clId="{8F1A5E69-B16E-4D30-8512-A19351E41548}" dt="2019-08-13T02:45:08.556" v="1465" actId="1076"/>
          <ac:spMkLst>
            <pc:docMk/>
            <pc:sldMk cId="274894496" sldId="556"/>
            <ac:spMk id="10" creationId="{B9E0A2D0-E54B-4380-A0CE-83F3D0AF8B7D}"/>
          </ac:spMkLst>
        </pc:spChg>
        <pc:spChg chg="mod">
          <ac:chgData name="Tian Belawati" userId="8f20e43d-9dd3-488c-ae61-62c89c5255f4" providerId="ADAL" clId="{8F1A5E69-B16E-4D30-8512-A19351E41548}" dt="2019-08-13T02:45:08.556" v="1465" actId="1076"/>
          <ac:spMkLst>
            <pc:docMk/>
            <pc:sldMk cId="274894496" sldId="556"/>
            <ac:spMk id="11" creationId="{D57BA2C9-BE3A-4768-8831-297539DBD0DA}"/>
          </ac:spMkLst>
        </pc:spChg>
        <pc:spChg chg="mod">
          <ac:chgData name="Tian Belawati" userId="8f20e43d-9dd3-488c-ae61-62c89c5255f4" providerId="ADAL" clId="{8F1A5E69-B16E-4D30-8512-A19351E41548}" dt="2019-08-13T02:45:08.556" v="1465" actId="1076"/>
          <ac:spMkLst>
            <pc:docMk/>
            <pc:sldMk cId="274894496" sldId="556"/>
            <ac:spMk id="12" creationId="{77E137DF-7459-40EE-9C36-328801A0C79F}"/>
          </ac:spMkLst>
        </pc:spChg>
        <pc:spChg chg="del mod">
          <ac:chgData name="Tian Belawati" userId="8f20e43d-9dd3-488c-ae61-62c89c5255f4" providerId="ADAL" clId="{8F1A5E69-B16E-4D30-8512-A19351E41548}" dt="2019-08-13T02:44:48.549" v="1461" actId="478"/>
          <ac:spMkLst>
            <pc:docMk/>
            <pc:sldMk cId="274894496" sldId="556"/>
            <ac:spMk id="13" creationId="{9C677D40-A097-485D-84CE-3195E5D93346}"/>
          </ac:spMkLst>
        </pc:spChg>
        <pc:spChg chg="del mod">
          <ac:chgData name="Tian Belawati" userId="8f20e43d-9dd3-488c-ae61-62c89c5255f4" providerId="ADAL" clId="{8F1A5E69-B16E-4D30-8512-A19351E41548}" dt="2019-08-13T02:44:50.205" v="1462" actId="478"/>
          <ac:spMkLst>
            <pc:docMk/>
            <pc:sldMk cId="274894496" sldId="556"/>
            <ac:spMk id="14" creationId="{AD9F3039-71DE-4FAE-BF9A-D1FD727C505C}"/>
          </ac:spMkLst>
        </pc:spChg>
        <pc:spChg chg="mod">
          <ac:chgData name="Tian Belawati" userId="8f20e43d-9dd3-488c-ae61-62c89c5255f4" providerId="ADAL" clId="{8F1A5E69-B16E-4D30-8512-A19351E41548}" dt="2019-08-13T02:35:31.647" v="1378" actId="20577"/>
          <ac:spMkLst>
            <pc:docMk/>
            <pc:sldMk cId="274894496" sldId="556"/>
            <ac:spMk id="15" creationId="{28EB5C4B-982C-42E2-BABB-824B1CAD1719}"/>
          </ac:spMkLst>
        </pc:spChg>
        <pc:spChg chg="mod">
          <ac:chgData name="Tian Belawati" userId="8f20e43d-9dd3-488c-ae61-62c89c5255f4" providerId="ADAL" clId="{8F1A5E69-B16E-4D30-8512-A19351E41548}" dt="2019-08-13T02:40:16.939" v="1382" actId="1076"/>
          <ac:spMkLst>
            <pc:docMk/>
            <pc:sldMk cId="274894496" sldId="556"/>
            <ac:spMk id="16" creationId="{E7C7E87A-BCDD-48AE-9C3E-8EADAB0D918C}"/>
          </ac:spMkLst>
        </pc:spChg>
        <pc:spChg chg="add mod">
          <ac:chgData name="Tian Belawati" userId="8f20e43d-9dd3-488c-ae61-62c89c5255f4" providerId="ADAL" clId="{8F1A5E69-B16E-4D30-8512-A19351E41548}" dt="2019-08-13T02:45:18.663" v="1467" actId="1076"/>
          <ac:spMkLst>
            <pc:docMk/>
            <pc:sldMk cId="274894496" sldId="556"/>
            <ac:spMk id="17" creationId="{3B4B6610-CF37-4C57-968B-097F0E08CADC}"/>
          </ac:spMkLst>
        </pc:spChg>
        <pc:cxnChg chg="add mod ord">
          <ac:chgData name="Tian Belawati" userId="8f20e43d-9dd3-488c-ae61-62c89c5255f4" providerId="ADAL" clId="{8F1A5E69-B16E-4D30-8512-A19351E41548}" dt="2019-08-13T02:46:05.074" v="1474" actId="167"/>
          <ac:cxnSpMkLst>
            <pc:docMk/>
            <pc:sldMk cId="274894496" sldId="556"/>
            <ac:cxnSpMk id="4" creationId="{F58E9D7B-6748-4D17-BDB0-DCF76821891E}"/>
          </ac:cxnSpMkLst>
        </pc:cxnChg>
        <pc:cxnChg chg="add mod ord">
          <ac:chgData name="Tian Belawati" userId="8f20e43d-9dd3-488c-ae61-62c89c5255f4" providerId="ADAL" clId="{8F1A5E69-B16E-4D30-8512-A19351E41548}" dt="2019-08-13T02:46:00.281" v="1473" actId="167"/>
          <ac:cxnSpMkLst>
            <pc:docMk/>
            <pc:sldMk cId="274894496" sldId="556"/>
            <ac:cxnSpMk id="18" creationId="{00AF83FD-BA9B-4722-89A8-5609E770E6A0}"/>
          </ac:cxnSpMkLst>
        </pc:cxnChg>
      </pc:sldChg>
      <pc:sldChg chg="addSp delSp modSp mod setBg setClrOvrMap">
        <pc:chgData name="Tian Belawati" userId="8f20e43d-9dd3-488c-ae61-62c89c5255f4" providerId="ADAL" clId="{8F1A5E69-B16E-4D30-8512-A19351E41548}" dt="2019-08-13T01:33:48.062" v="234" actId="255"/>
        <pc:sldMkLst>
          <pc:docMk/>
          <pc:sldMk cId="4234841528" sldId="839"/>
        </pc:sldMkLst>
        <pc:spChg chg="add mod">
          <ac:chgData name="Tian Belawati" userId="8f20e43d-9dd3-488c-ae61-62c89c5255f4" providerId="ADAL" clId="{8F1A5E69-B16E-4D30-8512-A19351E41548}" dt="2019-08-13T01:33:48.062" v="234" actId="255"/>
          <ac:spMkLst>
            <pc:docMk/>
            <pc:sldMk cId="4234841528" sldId="839"/>
            <ac:spMk id="2" creationId="{0807AA66-C8C0-42BC-952A-B2271764CFCA}"/>
          </ac:spMkLst>
        </pc:spChg>
        <pc:spChg chg="add mod">
          <ac:chgData name="Tian Belawati" userId="8f20e43d-9dd3-488c-ae61-62c89c5255f4" providerId="ADAL" clId="{8F1A5E69-B16E-4D30-8512-A19351E41548}" dt="2019-08-12T08:26:22.959" v="121" actId="20577"/>
          <ac:spMkLst>
            <pc:docMk/>
            <pc:sldMk cId="4234841528" sldId="839"/>
            <ac:spMk id="3" creationId="{67C82104-D46B-4EF1-8FCE-9D4702F01FE6}"/>
          </ac:spMkLst>
        </pc:spChg>
        <pc:spChg chg="add del">
          <ac:chgData name="Tian Belawati" userId="8f20e43d-9dd3-488c-ae61-62c89c5255f4" providerId="ADAL" clId="{8F1A5E69-B16E-4D30-8512-A19351E41548}" dt="2019-08-12T08:21:58.256" v="88" actId="26606"/>
          <ac:spMkLst>
            <pc:docMk/>
            <pc:sldMk cId="4234841528" sldId="839"/>
            <ac:spMk id="9" creationId="{71B2258F-86CA-4D4D-8270-BC05FCDEBFB3}"/>
          </ac:spMkLst>
        </pc:spChg>
        <pc:spChg chg="add del">
          <ac:chgData name="Tian Belawati" userId="8f20e43d-9dd3-488c-ae61-62c89c5255f4" providerId="ADAL" clId="{8F1A5E69-B16E-4D30-8512-A19351E41548}" dt="2019-08-12T08:23:58.237" v="94" actId="26606"/>
          <ac:spMkLst>
            <pc:docMk/>
            <pc:sldMk cId="4234841528" sldId="839"/>
            <ac:spMk id="10" creationId="{71B2258F-86CA-4D4D-8270-BC05FCDEBFB3}"/>
          </ac:spMkLst>
        </pc:spChg>
        <pc:spChg chg="add del">
          <ac:chgData name="Tian Belawati" userId="8f20e43d-9dd3-488c-ae61-62c89c5255f4" providerId="ADAL" clId="{8F1A5E69-B16E-4D30-8512-A19351E41548}" dt="2019-08-12T08:24:41.070" v="102" actId="26606"/>
          <ac:spMkLst>
            <pc:docMk/>
            <pc:sldMk cId="4234841528" sldId="839"/>
            <ac:spMk id="19" creationId="{02E941BD-027E-419D-A57B-79D61423B642}"/>
          </ac:spMkLst>
        </pc:spChg>
        <pc:spChg chg="add del">
          <ac:chgData name="Tian Belawati" userId="8f20e43d-9dd3-488c-ae61-62c89c5255f4" providerId="ADAL" clId="{8F1A5E69-B16E-4D30-8512-A19351E41548}" dt="2019-08-12T08:24:41.061" v="101" actId="26606"/>
          <ac:spMkLst>
            <pc:docMk/>
            <pc:sldMk cId="4234841528" sldId="839"/>
            <ac:spMk id="24" creationId="{0496ACED-9F6B-4CC5-A927-FB932E0FA259}"/>
          </ac:spMkLst>
        </pc:spChg>
        <pc:spChg chg="add">
          <ac:chgData name="Tian Belawati" userId="8f20e43d-9dd3-488c-ae61-62c89c5255f4" providerId="ADAL" clId="{8F1A5E69-B16E-4D30-8512-A19351E41548}" dt="2019-08-12T08:24:41.070" v="102" actId="26606"/>
          <ac:spMkLst>
            <pc:docMk/>
            <pc:sldMk cId="4234841528" sldId="839"/>
            <ac:spMk id="26" creationId="{02E941BD-027E-419D-A57B-79D61423B642}"/>
          </ac:spMkLst>
        </pc:spChg>
        <pc:picChg chg="add del mod ord">
          <ac:chgData name="Tian Belawati" userId="8f20e43d-9dd3-488c-ae61-62c89c5255f4" providerId="ADAL" clId="{8F1A5E69-B16E-4D30-8512-A19351E41548}" dt="2019-08-12T08:23:46.605" v="91" actId="478"/>
          <ac:picMkLst>
            <pc:docMk/>
            <pc:sldMk cId="4234841528" sldId="839"/>
            <ac:picMk id="4" creationId="{7698617C-A981-4AB7-85AE-1A501051A324}"/>
          </ac:picMkLst>
        </pc:picChg>
        <pc:picChg chg="add mod ord">
          <ac:chgData name="Tian Belawati" userId="8f20e43d-9dd3-488c-ae61-62c89c5255f4" providerId="ADAL" clId="{8F1A5E69-B16E-4D30-8512-A19351E41548}" dt="2019-08-12T08:25:32.461" v="108" actId="14100"/>
          <ac:picMkLst>
            <pc:docMk/>
            <pc:sldMk cId="4234841528" sldId="839"/>
            <ac:picMk id="5" creationId="{6AE54FA6-2494-4D82-A141-6F3224B8B6AC}"/>
          </ac:picMkLst>
        </pc:picChg>
        <pc:picChg chg="add mod">
          <ac:chgData name="Tian Belawati" userId="8f20e43d-9dd3-488c-ae61-62c89c5255f4" providerId="ADAL" clId="{8F1A5E69-B16E-4D30-8512-A19351E41548}" dt="2019-08-12T08:29:46.085" v="153" actId="14100"/>
          <ac:picMkLst>
            <pc:docMk/>
            <pc:sldMk cId="4234841528" sldId="839"/>
            <ac:picMk id="6" creationId="{45ACF916-3573-496B-8B44-2F736A8B778D}"/>
          </ac:picMkLst>
        </pc:picChg>
        <pc:picChg chg="del mod">
          <ac:chgData name="Tian Belawati" userId="8f20e43d-9dd3-488c-ae61-62c89c5255f4" providerId="ADAL" clId="{8F1A5E69-B16E-4D30-8512-A19351E41548}" dt="2019-08-12T08:18:51.559" v="1" actId="478"/>
          <ac:picMkLst>
            <pc:docMk/>
            <pc:sldMk cId="4234841528" sldId="839"/>
            <ac:picMk id="7" creationId="{9EADBFD8-C619-4F9F-9421-50E13DE6A130}"/>
          </ac:picMkLst>
        </pc:picChg>
        <pc:picChg chg="add del">
          <ac:chgData name="Tian Belawati" userId="8f20e43d-9dd3-488c-ae61-62c89c5255f4" providerId="ADAL" clId="{8F1A5E69-B16E-4D30-8512-A19351E41548}" dt="2019-08-12T08:24:41.070" v="102" actId="26606"/>
          <ac:picMkLst>
            <pc:docMk/>
            <pc:sldMk cId="4234841528" sldId="839"/>
            <ac:picMk id="17" creationId="{DEF28D5B-2926-4FE4-BF22-EA37C737E8FE}"/>
          </ac:picMkLst>
        </pc:picChg>
        <pc:picChg chg="add">
          <ac:chgData name="Tian Belawati" userId="8f20e43d-9dd3-488c-ae61-62c89c5255f4" providerId="ADAL" clId="{8F1A5E69-B16E-4D30-8512-A19351E41548}" dt="2019-08-12T08:24:41.070" v="102" actId="26606"/>
          <ac:picMkLst>
            <pc:docMk/>
            <pc:sldMk cId="4234841528" sldId="839"/>
            <ac:picMk id="27" creationId="{DEF28D5B-2926-4FE4-BF22-EA37C737E8FE}"/>
          </ac:picMkLst>
        </pc:picChg>
        <pc:cxnChg chg="add del">
          <ac:chgData name="Tian Belawati" userId="8f20e43d-9dd3-488c-ae61-62c89c5255f4" providerId="ADAL" clId="{8F1A5E69-B16E-4D30-8512-A19351E41548}" dt="2019-08-12T08:23:44.040" v="90" actId="26606"/>
          <ac:cxnSpMkLst>
            <pc:docMk/>
            <pc:sldMk cId="4234841528" sldId="839"/>
            <ac:cxnSpMk id="11" creationId="{E126E481-B945-4179-BD79-05E96E9B29E1}"/>
          </ac:cxnSpMkLst>
        </pc:cxnChg>
        <pc:cxnChg chg="add del">
          <ac:chgData name="Tian Belawati" userId="8f20e43d-9dd3-488c-ae61-62c89c5255f4" providerId="ADAL" clId="{8F1A5E69-B16E-4D30-8512-A19351E41548}" dt="2019-08-12T08:24:14.465" v="97" actId="26606"/>
          <ac:cxnSpMkLst>
            <pc:docMk/>
            <pc:sldMk cId="4234841528" sldId="839"/>
            <ac:cxnSpMk id="12" creationId="{E126E481-B945-4179-BD79-05E96E9B29E1}"/>
          </ac:cxnSpMkLst>
        </pc:cxnChg>
      </pc:sldChg>
      <pc:sldChg chg="addSp delSp modSp ord">
        <pc:chgData name="Tian Belawati" userId="8f20e43d-9dd3-488c-ae61-62c89c5255f4" providerId="ADAL" clId="{8F1A5E69-B16E-4D30-8512-A19351E41548}" dt="2019-08-13T04:48:29.486" v="2529" actId="1076"/>
        <pc:sldMkLst>
          <pc:docMk/>
          <pc:sldMk cId="3577048520" sldId="857"/>
        </pc:sldMkLst>
        <pc:spChg chg="mod ord">
          <ac:chgData name="Tian Belawati" userId="8f20e43d-9dd3-488c-ae61-62c89c5255f4" providerId="ADAL" clId="{8F1A5E69-B16E-4D30-8512-A19351E41548}" dt="2019-08-13T04:48:29.486" v="2529" actId="1076"/>
          <ac:spMkLst>
            <pc:docMk/>
            <pc:sldMk cId="3577048520" sldId="857"/>
            <ac:spMk id="2" creationId="{0B359A03-1F58-4274-A55D-C21006E97A88}"/>
          </ac:spMkLst>
        </pc:spChg>
        <pc:spChg chg="del">
          <ac:chgData name="Tian Belawati" userId="8f20e43d-9dd3-488c-ae61-62c89c5255f4" providerId="ADAL" clId="{8F1A5E69-B16E-4D30-8512-A19351E41548}" dt="2019-08-12T08:31:13.557" v="185" actId="26606"/>
          <ac:spMkLst>
            <pc:docMk/>
            <pc:sldMk cId="3577048520" sldId="857"/>
            <ac:spMk id="8" creationId="{71B2258F-86CA-4D4D-8270-BC05FCDEBFB3}"/>
          </ac:spMkLst>
        </pc:spChg>
        <pc:spChg chg="add">
          <ac:chgData name="Tian Belawati" userId="8f20e43d-9dd3-488c-ae61-62c89c5255f4" providerId="ADAL" clId="{8F1A5E69-B16E-4D30-8512-A19351E41548}" dt="2019-08-12T08:31:13.557" v="185" actId="26606"/>
          <ac:spMkLst>
            <pc:docMk/>
            <pc:sldMk cId="3577048520" sldId="857"/>
            <ac:spMk id="13" creationId="{71B2258F-86CA-4D4D-8270-BC05FCDEBFB3}"/>
          </ac:spMkLst>
        </pc:spChg>
        <pc:picChg chg="del">
          <ac:chgData name="Tian Belawati" userId="8f20e43d-9dd3-488c-ae61-62c89c5255f4" providerId="ADAL" clId="{8F1A5E69-B16E-4D30-8512-A19351E41548}" dt="2019-08-12T08:30:49.284" v="155" actId="478"/>
          <ac:picMkLst>
            <pc:docMk/>
            <pc:sldMk cId="3577048520" sldId="857"/>
            <ac:picMk id="3" creationId="{4F843C6E-DDB4-4FEA-8925-E979A78FA9BC}"/>
          </ac:picMkLst>
        </pc:picChg>
        <pc:picChg chg="add mod">
          <ac:chgData name="Tian Belawati" userId="8f20e43d-9dd3-488c-ae61-62c89c5255f4" providerId="ADAL" clId="{8F1A5E69-B16E-4D30-8512-A19351E41548}" dt="2019-08-12T08:31:13.557" v="185" actId="26606"/>
          <ac:picMkLst>
            <pc:docMk/>
            <pc:sldMk cId="3577048520" sldId="857"/>
            <ac:picMk id="4" creationId="{23DCD2CF-64B8-4030-A4B4-E619F142DC07}"/>
          </ac:picMkLst>
        </pc:picChg>
      </pc:sldChg>
      <pc:sldChg chg="addSp delSp modSp add">
        <pc:chgData name="Tian Belawati" userId="8f20e43d-9dd3-488c-ae61-62c89c5255f4" providerId="ADAL" clId="{8F1A5E69-B16E-4D30-8512-A19351E41548}" dt="2019-08-13T03:53:25.806" v="1751"/>
        <pc:sldMkLst>
          <pc:docMk/>
          <pc:sldMk cId="1813694020" sldId="865"/>
        </pc:sldMkLst>
        <pc:spChg chg="add mod">
          <ac:chgData name="Tian Belawati" userId="8f20e43d-9dd3-488c-ae61-62c89c5255f4" providerId="ADAL" clId="{8F1A5E69-B16E-4D30-8512-A19351E41548}" dt="2019-08-13T02:28:22.216" v="1281" actId="1076"/>
          <ac:spMkLst>
            <pc:docMk/>
            <pc:sldMk cId="1813694020" sldId="865"/>
            <ac:spMk id="5" creationId="{58CA3696-6CA5-4DE6-8FFC-EF5B677AEBA7}"/>
          </ac:spMkLst>
        </pc:spChg>
        <pc:spChg chg="add mod">
          <ac:chgData name="Tian Belawati" userId="8f20e43d-9dd3-488c-ae61-62c89c5255f4" providerId="ADAL" clId="{8F1A5E69-B16E-4D30-8512-A19351E41548}" dt="2019-08-13T02:28:22.216" v="1281" actId="1076"/>
          <ac:spMkLst>
            <pc:docMk/>
            <pc:sldMk cId="1813694020" sldId="865"/>
            <ac:spMk id="6" creationId="{151BD7E3-3444-4744-95E2-C735350D4BB6}"/>
          </ac:spMkLst>
        </pc:spChg>
        <pc:spChg chg="add mod">
          <ac:chgData name="Tian Belawati" userId="8f20e43d-9dd3-488c-ae61-62c89c5255f4" providerId="ADAL" clId="{8F1A5E69-B16E-4D30-8512-A19351E41548}" dt="2019-08-13T02:28:22.216" v="1281" actId="1076"/>
          <ac:spMkLst>
            <pc:docMk/>
            <pc:sldMk cId="1813694020" sldId="865"/>
            <ac:spMk id="7" creationId="{18DB3BC1-8804-495C-8C4C-ABD0A8CD4864}"/>
          </ac:spMkLst>
        </pc:spChg>
        <pc:spChg chg="add mod">
          <ac:chgData name="Tian Belawati" userId="8f20e43d-9dd3-488c-ae61-62c89c5255f4" providerId="ADAL" clId="{8F1A5E69-B16E-4D30-8512-A19351E41548}" dt="2019-08-13T02:28:22.216" v="1281" actId="1076"/>
          <ac:spMkLst>
            <pc:docMk/>
            <pc:sldMk cId="1813694020" sldId="865"/>
            <ac:spMk id="8" creationId="{AD69FD0D-7A70-4885-AB5A-5230AD993ABA}"/>
          </ac:spMkLst>
        </pc:spChg>
        <pc:spChg chg="add mod">
          <ac:chgData name="Tian Belawati" userId="8f20e43d-9dd3-488c-ae61-62c89c5255f4" providerId="ADAL" clId="{8F1A5E69-B16E-4D30-8512-A19351E41548}" dt="2019-08-13T02:32:50.215" v="1351" actId="1076"/>
          <ac:spMkLst>
            <pc:docMk/>
            <pc:sldMk cId="1813694020" sldId="865"/>
            <ac:spMk id="13" creationId="{61A2F107-5325-4CBC-BE70-936CC0BC992D}"/>
          </ac:spMkLst>
        </pc:spChg>
        <pc:spChg chg="add mod">
          <ac:chgData name="Tian Belawati" userId="8f20e43d-9dd3-488c-ae61-62c89c5255f4" providerId="ADAL" clId="{8F1A5E69-B16E-4D30-8512-A19351E41548}" dt="2019-08-13T02:47:04.450" v="1516" actId="20577"/>
          <ac:spMkLst>
            <pc:docMk/>
            <pc:sldMk cId="1813694020" sldId="865"/>
            <ac:spMk id="14" creationId="{D78A0572-07F6-478D-A823-AB7891D71703}"/>
          </ac:spMkLst>
        </pc:spChg>
        <pc:spChg chg="add mod">
          <ac:chgData name="Tian Belawati" userId="8f20e43d-9dd3-488c-ae61-62c89c5255f4" providerId="ADAL" clId="{8F1A5E69-B16E-4D30-8512-A19351E41548}" dt="2019-08-13T02:49:57.367" v="1544"/>
          <ac:spMkLst>
            <pc:docMk/>
            <pc:sldMk cId="1813694020" sldId="865"/>
            <ac:spMk id="15" creationId="{F3C443AD-4694-4F19-8205-5347EB68079C}"/>
          </ac:spMkLst>
        </pc:spChg>
        <pc:graphicFrameChg chg="add mod">
          <ac:chgData name="Tian Belawati" userId="8f20e43d-9dd3-488c-ae61-62c89c5255f4" providerId="ADAL" clId="{8F1A5E69-B16E-4D30-8512-A19351E41548}" dt="2019-08-13T03:53:25.806" v="1751"/>
          <ac:graphicFrameMkLst>
            <pc:docMk/>
            <pc:sldMk cId="1813694020" sldId="865"/>
            <ac:graphicFrameMk id="2" creationId="{27CC70D6-2B6D-4083-86E5-804CACC28E1A}"/>
          </ac:graphicFrameMkLst>
        </pc:graphicFrameChg>
        <pc:picChg chg="add del mod ord">
          <ac:chgData name="Tian Belawati" userId="8f20e43d-9dd3-488c-ae61-62c89c5255f4" providerId="ADAL" clId="{8F1A5E69-B16E-4D30-8512-A19351E41548}" dt="2019-08-13T02:30:43.261" v="1311" actId="478"/>
          <ac:picMkLst>
            <pc:docMk/>
            <pc:sldMk cId="1813694020" sldId="865"/>
            <ac:picMk id="11" creationId="{15DB3E17-4EF9-4420-9F42-7913D408B45E}"/>
          </ac:picMkLst>
        </pc:picChg>
        <pc:picChg chg="add mod ord">
          <ac:chgData name="Tian Belawati" userId="8f20e43d-9dd3-488c-ae61-62c89c5255f4" providerId="ADAL" clId="{8F1A5E69-B16E-4D30-8512-A19351E41548}" dt="2019-08-13T02:50:31.917" v="1547" actId="1076"/>
          <ac:picMkLst>
            <pc:docMk/>
            <pc:sldMk cId="1813694020" sldId="865"/>
            <ac:picMk id="12" creationId="{CE885F1C-0934-4476-8F55-41566F2B6B9F}"/>
          </ac:picMkLst>
        </pc:picChg>
        <pc:cxnChg chg="add mod">
          <ac:chgData name="Tian Belawati" userId="8f20e43d-9dd3-488c-ae61-62c89c5255f4" providerId="ADAL" clId="{8F1A5E69-B16E-4D30-8512-A19351E41548}" dt="2019-08-13T02:28:22.216" v="1281" actId="1076"/>
          <ac:cxnSpMkLst>
            <pc:docMk/>
            <pc:sldMk cId="1813694020" sldId="865"/>
            <ac:cxnSpMk id="4" creationId="{5D9C86F5-93F5-4B16-B6C7-8EC7CECCFE41}"/>
          </ac:cxnSpMkLst>
        </pc:cxnChg>
        <pc:cxnChg chg="add mod">
          <ac:chgData name="Tian Belawati" userId="8f20e43d-9dd3-488c-ae61-62c89c5255f4" providerId="ADAL" clId="{8F1A5E69-B16E-4D30-8512-A19351E41548}" dt="2019-08-13T02:50:44.225" v="1552" actId="1036"/>
          <ac:cxnSpMkLst>
            <pc:docMk/>
            <pc:sldMk cId="1813694020" sldId="865"/>
            <ac:cxnSpMk id="17" creationId="{655D44C2-58D9-4059-B7BB-DD9FCAEF6880}"/>
          </ac:cxnSpMkLst>
        </pc:cxnChg>
      </pc:sldChg>
      <pc:sldChg chg="addSp delSp modSp add ord">
        <pc:chgData name="Tian Belawati" userId="8f20e43d-9dd3-488c-ae61-62c89c5255f4" providerId="ADAL" clId="{8F1A5E69-B16E-4D30-8512-A19351E41548}" dt="2019-08-13T04:32:17.345" v="2193"/>
        <pc:sldMkLst>
          <pc:docMk/>
          <pc:sldMk cId="3289155838" sldId="866"/>
        </pc:sldMkLst>
        <pc:spChg chg="del">
          <ac:chgData name="Tian Belawati" userId="8f20e43d-9dd3-488c-ae61-62c89c5255f4" providerId="ADAL" clId="{8F1A5E69-B16E-4D30-8512-A19351E41548}" dt="2019-08-13T02:51:16.180" v="1554"/>
          <ac:spMkLst>
            <pc:docMk/>
            <pc:sldMk cId="3289155838" sldId="866"/>
            <ac:spMk id="2" creationId="{99384865-4519-4E35-9457-36C565CC47D1}"/>
          </ac:spMkLst>
        </pc:spChg>
        <pc:spChg chg="del">
          <ac:chgData name="Tian Belawati" userId="8f20e43d-9dd3-488c-ae61-62c89c5255f4" providerId="ADAL" clId="{8F1A5E69-B16E-4D30-8512-A19351E41548}" dt="2019-08-13T02:51:16.180" v="1554"/>
          <ac:spMkLst>
            <pc:docMk/>
            <pc:sldMk cId="3289155838" sldId="866"/>
            <ac:spMk id="3" creationId="{F8C002AF-E22B-4C91-AD44-07D10F645989}"/>
          </ac:spMkLst>
        </pc:spChg>
        <pc:spChg chg="add mod">
          <ac:chgData name="Tian Belawati" userId="8f20e43d-9dd3-488c-ae61-62c89c5255f4" providerId="ADAL" clId="{8F1A5E69-B16E-4D30-8512-A19351E41548}" dt="2019-08-13T04:01:11.777" v="1863" actId="20577"/>
          <ac:spMkLst>
            <pc:docMk/>
            <pc:sldMk cId="3289155838" sldId="866"/>
            <ac:spMk id="4" creationId="{1EFA92B3-CA18-4D6B-AAC2-7A04B32E117C}"/>
          </ac:spMkLst>
        </pc:spChg>
        <pc:graphicFrameChg chg="add del mod">
          <ac:chgData name="Tian Belawati" userId="8f20e43d-9dd3-488c-ae61-62c89c5255f4" providerId="ADAL" clId="{8F1A5E69-B16E-4D30-8512-A19351E41548}" dt="2019-08-13T03:49:25.170" v="1633" actId="478"/>
          <ac:graphicFrameMkLst>
            <pc:docMk/>
            <pc:sldMk cId="3289155838" sldId="866"/>
            <ac:graphicFrameMk id="5" creationId="{D818A261-CD2C-4DD7-A8B2-D4BFC6DC26D2}"/>
          </ac:graphicFrameMkLst>
        </pc:graphicFrameChg>
        <pc:graphicFrameChg chg="add mod">
          <ac:chgData name="Tian Belawati" userId="8f20e43d-9dd3-488c-ae61-62c89c5255f4" providerId="ADAL" clId="{8F1A5E69-B16E-4D30-8512-A19351E41548}" dt="2019-08-13T04:32:17.345" v="2193"/>
          <ac:graphicFrameMkLst>
            <pc:docMk/>
            <pc:sldMk cId="3289155838" sldId="866"/>
            <ac:graphicFrameMk id="6" creationId="{E76B81A0-B5D6-4729-8856-0196BADF91E1}"/>
          </ac:graphicFrameMkLst>
        </pc:graphicFrameChg>
      </pc:sldChg>
      <pc:sldChg chg="addSp delSp modSp add">
        <pc:chgData name="Tian Belawati" userId="8f20e43d-9dd3-488c-ae61-62c89c5255f4" providerId="ADAL" clId="{8F1A5E69-B16E-4D30-8512-A19351E41548}" dt="2019-08-13T05:05:19.563" v="2551" actId="20577"/>
        <pc:sldMkLst>
          <pc:docMk/>
          <pc:sldMk cId="2405737805" sldId="868"/>
        </pc:sldMkLst>
        <pc:spChg chg="add mod ord">
          <ac:chgData name="Tian Belawati" userId="8f20e43d-9dd3-488c-ae61-62c89c5255f4" providerId="ADAL" clId="{8F1A5E69-B16E-4D30-8512-A19351E41548}" dt="2019-08-13T04:46:24.232" v="2437" actId="1076"/>
          <ac:spMkLst>
            <pc:docMk/>
            <pc:sldMk cId="2405737805" sldId="868"/>
            <ac:spMk id="5" creationId="{3883753A-7D6B-40EF-999F-156B92281930}"/>
          </ac:spMkLst>
        </pc:spChg>
        <pc:spChg chg="add mod">
          <ac:chgData name="Tian Belawati" userId="8f20e43d-9dd3-488c-ae61-62c89c5255f4" providerId="ADAL" clId="{8F1A5E69-B16E-4D30-8512-A19351E41548}" dt="2019-08-13T04:46:10.322" v="2435" actId="20577"/>
          <ac:spMkLst>
            <pc:docMk/>
            <pc:sldMk cId="2405737805" sldId="868"/>
            <ac:spMk id="6" creationId="{6F10D265-58B4-41EB-A182-8549F0A91116}"/>
          </ac:spMkLst>
        </pc:spChg>
        <pc:graphicFrameChg chg="add mod">
          <ac:chgData name="Tian Belawati" userId="8f20e43d-9dd3-488c-ae61-62c89c5255f4" providerId="ADAL" clId="{8F1A5E69-B16E-4D30-8512-A19351E41548}" dt="2019-08-13T05:05:19.563" v="2551" actId="20577"/>
          <ac:graphicFrameMkLst>
            <pc:docMk/>
            <pc:sldMk cId="2405737805" sldId="868"/>
            <ac:graphicFrameMk id="2" creationId="{EBDB2127-55ED-481E-B800-431C10BACC21}"/>
          </ac:graphicFrameMkLst>
        </pc:graphicFrameChg>
        <pc:graphicFrameChg chg="add del mod">
          <ac:chgData name="Tian Belawati" userId="8f20e43d-9dd3-488c-ae61-62c89c5255f4" providerId="ADAL" clId="{8F1A5E69-B16E-4D30-8512-A19351E41548}" dt="2019-08-13T04:41:29.067" v="2318" actId="478"/>
          <ac:graphicFrameMkLst>
            <pc:docMk/>
            <pc:sldMk cId="2405737805" sldId="868"/>
            <ac:graphicFrameMk id="3" creationId="{62B2F325-1892-4DD1-A1BD-5075D76AAAB7}"/>
          </ac:graphicFrameMkLst>
        </pc:graphicFrameChg>
        <pc:graphicFrameChg chg="add mod">
          <ac:chgData name="Tian Belawati" userId="8f20e43d-9dd3-488c-ae61-62c89c5255f4" providerId="ADAL" clId="{8F1A5E69-B16E-4D30-8512-A19351E41548}" dt="2019-08-13T04:46:19.656" v="2436" actId="1076"/>
          <ac:graphicFrameMkLst>
            <pc:docMk/>
            <pc:sldMk cId="2405737805" sldId="868"/>
            <ac:graphicFrameMk id="4" creationId="{4B753CF8-8E0B-494E-810F-5D49B58F3DAF}"/>
          </ac:graphicFrameMkLst>
        </pc:graphicFrameChg>
      </pc:sldChg>
    </pc:docChg>
  </pc:docChgLst>
  <pc:docChgLst>
    <pc:chgData name="Tian Belawati" userId="8f20e43d-9dd3-488c-ae61-62c89c5255f4" providerId="ADAL" clId="{0E1109B7-3559-44DF-9867-DABD3D0E482F}"/>
    <pc:docChg chg="undo redo custSel mod addSld delSld modSld sldOrd">
      <pc:chgData name="Tian Belawati" userId="8f20e43d-9dd3-488c-ae61-62c89c5255f4" providerId="ADAL" clId="{0E1109B7-3559-44DF-9867-DABD3D0E482F}" dt="2019-09-23T07:40:26.385" v="6969" actId="20577"/>
      <pc:docMkLst>
        <pc:docMk/>
      </pc:docMkLst>
      <pc:sldChg chg="addSp modSp modAnim">
        <pc:chgData name="Tian Belawati" userId="8f20e43d-9dd3-488c-ae61-62c89c5255f4" providerId="ADAL" clId="{0E1109B7-3559-44DF-9867-DABD3D0E482F}" dt="2019-09-16T06:50:00.102" v="3641"/>
        <pc:sldMkLst>
          <pc:docMk/>
          <pc:sldMk cId="274894496" sldId="556"/>
        </pc:sldMkLst>
        <pc:spChg chg="mod">
          <ac:chgData name="Tian Belawati" userId="8f20e43d-9dd3-488c-ae61-62c89c5255f4" providerId="ADAL" clId="{0E1109B7-3559-44DF-9867-DABD3D0E482F}" dt="2019-09-11T06:39:05.510" v="10" actId="20577"/>
          <ac:spMkLst>
            <pc:docMk/>
            <pc:sldMk cId="274894496" sldId="556"/>
            <ac:spMk id="2" creationId="{163D98BA-85C8-4408-A18B-4B34ED304DCC}"/>
          </ac:spMkLst>
        </pc:spChg>
        <pc:spChg chg="add mod">
          <ac:chgData name="Tian Belawati" userId="8f20e43d-9dd3-488c-ae61-62c89c5255f4" providerId="ADAL" clId="{0E1109B7-3559-44DF-9867-DABD3D0E482F}" dt="2019-09-11T06:44:55.735" v="135" actId="255"/>
          <ac:spMkLst>
            <pc:docMk/>
            <pc:sldMk cId="274894496" sldId="556"/>
            <ac:spMk id="3" creationId="{8C786702-1761-45CD-8DD6-13D18151B040}"/>
          </ac:spMkLst>
        </pc:spChg>
        <pc:spChg chg="mod">
          <ac:chgData name="Tian Belawati" userId="8f20e43d-9dd3-488c-ae61-62c89c5255f4" providerId="ADAL" clId="{0E1109B7-3559-44DF-9867-DABD3D0E482F}" dt="2019-09-11T06:43:40.080" v="99" actId="6549"/>
          <ac:spMkLst>
            <pc:docMk/>
            <pc:sldMk cId="274894496" sldId="556"/>
            <ac:spMk id="8" creationId="{9932D09C-2FB0-47B3-94E7-0B6D2D7AF420}"/>
          </ac:spMkLst>
        </pc:spChg>
        <pc:spChg chg="mod">
          <ac:chgData name="Tian Belawati" userId="8f20e43d-9dd3-488c-ae61-62c89c5255f4" providerId="ADAL" clId="{0E1109B7-3559-44DF-9867-DABD3D0E482F}" dt="2019-09-11T06:43:43.676" v="100" actId="6549"/>
          <ac:spMkLst>
            <pc:docMk/>
            <pc:sldMk cId="274894496" sldId="556"/>
            <ac:spMk id="10" creationId="{B9E0A2D0-E54B-4380-A0CE-83F3D0AF8B7D}"/>
          </ac:spMkLst>
        </pc:spChg>
        <pc:spChg chg="mod">
          <ac:chgData name="Tian Belawati" userId="8f20e43d-9dd3-488c-ae61-62c89c5255f4" providerId="ADAL" clId="{0E1109B7-3559-44DF-9867-DABD3D0E482F}" dt="2019-09-11T06:43:54.660" v="103" actId="6549"/>
          <ac:spMkLst>
            <pc:docMk/>
            <pc:sldMk cId="274894496" sldId="556"/>
            <ac:spMk id="12" creationId="{77E137DF-7459-40EE-9C36-328801A0C79F}"/>
          </ac:spMkLst>
        </pc:spChg>
        <pc:spChg chg="mod">
          <ac:chgData name="Tian Belawati" userId="8f20e43d-9dd3-488c-ae61-62c89c5255f4" providerId="ADAL" clId="{0E1109B7-3559-44DF-9867-DABD3D0E482F}" dt="2019-09-11T06:39:08.375" v="12" actId="6549"/>
          <ac:spMkLst>
            <pc:docMk/>
            <pc:sldMk cId="274894496" sldId="556"/>
            <ac:spMk id="17" creationId="{3B4B6610-CF37-4C57-968B-097F0E08CADC}"/>
          </ac:spMkLst>
        </pc:spChg>
        <pc:picChg chg="add mod">
          <ac:chgData name="Tian Belawati" userId="8f20e43d-9dd3-488c-ae61-62c89c5255f4" providerId="ADAL" clId="{0E1109B7-3559-44DF-9867-DABD3D0E482F}" dt="2019-09-11T07:12:47.966" v="516" actId="14100"/>
          <ac:picMkLst>
            <pc:docMk/>
            <pc:sldMk cId="274894496" sldId="556"/>
            <ac:picMk id="13" creationId="{B222A0F2-7011-45C0-814E-C1149EF9ABD2}"/>
          </ac:picMkLst>
        </pc:picChg>
        <pc:picChg chg="add mod">
          <ac:chgData name="Tian Belawati" userId="8f20e43d-9dd3-488c-ae61-62c89c5255f4" providerId="ADAL" clId="{0E1109B7-3559-44DF-9867-DABD3D0E482F}" dt="2019-09-11T07:13:41.605" v="520" actId="14100"/>
          <ac:picMkLst>
            <pc:docMk/>
            <pc:sldMk cId="274894496" sldId="556"/>
            <ac:picMk id="14" creationId="{447F5464-3639-4717-BC8D-4240A7592867}"/>
          </ac:picMkLst>
        </pc:picChg>
      </pc:sldChg>
      <pc:sldChg chg="modSp">
        <pc:chgData name="Tian Belawati" userId="8f20e43d-9dd3-488c-ae61-62c89c5255f4" providerId="ADAL" clId="{0E1109B7-3559-44DF-9867-DABD3D0E482F}" dt="2019-09-23T03:51:46.556" v="6718" actId="14100"/>
        <pc:sldMkLst>
          <pc:docMk/>
          <pc:sldMk cId="4234841528" sldId="839"/>
        </pc:sldMkLst>
        <pc:spChg chg="mod">
          <ac:chgData name="Tian Belawati" userId="8f20e43d-9dd3-488c-ae61-62c89c5255f4" providerId="ADAL" clId="{0E1109B7-3559-44DF-9867-DABD3D0E482F}" dt="2019-09-23T03:51:46.556" v="6718" actId="14100"/>
          <ac:spMkLst>
            <pc:docMk/>
            <pc:sldMk cId="4234841528" sldId="839"/>
            <ac:spMk id="2" creationId="{0807AA66-C8C0-42BC-952A-B2271764CFCA}"/>
          </ac:spMkLst>
        </pc:spChg>
      </pc:sldChg>
      <pc:sldChg chg="modSp">
        <pc:chgData name="Tian Belawati" userId="8f20e43d-9dd3-488c-ae61-62c89c5255f4" providerId="ADAL" clId="{0E1109B7-3559-44DF-9867-DABD3D0E482F}" dt="2019-09-23T03:51:21.620" v="6715" actId="1076"/>
        <pc:sldMkLst>
          <pc:docMk/>
          <pc:sldMk cId="3577048520" sldId="857"/>
        </pc:sldMkLst>
        <pc:spChg chg="mod">
          <ac:chgData name="Tian Belawati" userId="8f20e43d-9dd3-488c-ae61-62c89c5255f4" providerId="ADAL" clId="{0E1109B7-3559-44DF-9867-DABD3D0E482F}" dt="2019-09-23T03:51:21.620" v="6715" actId="1076"/>
          <ac:spMkLst>
            <pc:docMk/>
            <pc:sldMk cId="3577048520" sldId="857"/>
            <ac:spMk id="2" creationId="{0B359A03-1F58-4274-A55D-C21006E97A88}"/>
          </ac:spMkLst>
        </pc:spChg>
      </pc:sldChg>
      <pc:sldChg chg="delSp modSp">
        <pc:chgData name="Tian Belawati" userId="8f20e43d-9dd3-488c-ae61-62c89c5255f4" providerId="ADAL" clId="{0E1109B7-3559-44DF-9867-DABD3D0E482F}" dt="2019-09-16T03:03:09.353" v="2517" actId="20577"/>
        <pc:sldMkLst>
          <pc:docMk/>
          <pc:sldMk cId="3289155838" sldId="866"/>
        </pc:sldMkLst>
        <pc:spChg chg="del">
          <ac:chgData name="Tian Belawati" userId="8f20e43d-9dd3-488c-ae61-62c89c5255f4" providerId="ADAL" clId="{0E1109B7-3559-44DF-9867-DABD3D0E482F}" dt="2019-09-11T08:34:37.038" v="2278" actId="478"/>
          <ac:spMkLst>
            <pc:docMk/>
            <pc:sldMk cId="3289155838" sldId="866"/>
            <ac:spMk id="4" creationId="{1EFA92B3-CA18-4D6B-AAC2-7A04B32E117C}"/>
          </ac:spMkLst>
        </pc:spChg>
        <pc:graphicFrameChg chg="mod">
          <ac:chgData name="Tian Belawati" userId="8f20e43d-9dd3-488c-ae61-62c89c5255f4" providerId="ADAL" clId="{0E1109B7-3559-44DF-9867-DABD3D0E482F}" dt="2019-09-16T03:03:09.353" v="2517" actId="20577"/>
          <ac:graphicFrameMkLst>
            <pc:docMk/>
            <pc:sldMk cId="3289155838" sldId="866"/>
            <ac:graphicFrameMk id="6" creationId="{E76B81A0-B5D6-4729-8856-0196BADF91E1}"/>
          </ac:graphicFrameMkLst>
        </pc:graphicFrameChg>
      </pc:sldChg>
      <pc:sldChg chg="addSp delSp modSp">
        <pc:chgData name="Tian Belawati" userId="8f20e43d-9dd3-488c-ae61-62c89c5255f4" providerId="ADAL" clId="{0E1109B7-3559-44DF-9867-DABD3D0E482F}" dt="2019-09-18T02:24:47.008" v="3720" actId="1076"/>
        <pc:sldMkLst>
          <pc:docMk/>
          <pc:sldMk cId="2405737805" sldId="868"/>
        </pc:sldMkLst>
        <pc:spChg chg="mod">
          <ac:chgData name="Tian Belawati" userId="8f20e43d-9dd3-488c-ae61-62c89c5255f4" providerId="ADAL" clId="{0E1109B7-3559-44DF-9867-DABD3D0E482F}" dt="2019-09-11T08:36:38.565" v="2307" actId="1076"/>
          <ac:spMkLst>
            <pc:docMk/>
            <pc:sldMk cId="2405737805" sldId="868"/>
            <ac:spMk id="6" creationId="{6F10D265-58B4-41EB-A182-8549F0A91116}"/>
          </ac:spMkLst>
        </pc:spChg>
        <pc:spChg chg="add mod">
          <ac:chgData name="Tian Belawati" userId="8f20e43d-9dd3-488c-ae61-62c89c5255f4" providerId="ADAL" clId="{0E1109B7-3559-44DF-9867-DABD3D0E482F}" dt="2019-09-18T02:24:47.008" v="3720" actId="1076"/>
          <ac:spMkLst>
            <pc:docMk/>
            <pc:sldMk cId="2405737805" sldId="868"/>
            <ac:spMk id="7" creationId="{53F33886-BE05-4B1B-9269-89D128A2EC6C}"/>
          </ac:spMkLst>
        </pc:spChg>
        <pc:spChg chg="add mod">
          <ac:chgData name="Tian Belawati" userId="8f20e43d-9dd3-488c-ae61-62c89c5255f4" providerId="ADAL" clId="{0E1109B7-3559-44DF-9867-DABD3D0E482F}" dt="2019-09-18T02:24:47.008" v="3720" actId="1076"/>
          <ac:spMkLst>
            <pc:docMk/>
            <pc:sldMk cId="2405737805" sldId="868"/>
            <ac:spMk id="8" creationId="{CE3F773B-59B5-46F9-A320-F190F6868EF2}"/>
          </ac:spMkLst>
        </pc:spChg>
        <pc:spChg chg="add mod">
          <ac:chgData name="Tian Belawati" userId="8f20e43d-9dd3-488c-ae61-62c89c5255f4" providerId="ADAL" clId="{0E1109B7-3559-44DF-9867-DABD3D0E482F}" dt="2019-09-18T02:24:47.008" v="3720" actId="1076"/>
          <ac:spMkLst>
            <pc:docMk/>
            <pc:sldMk cId="2405737805" sldId="868"/>
            <ac:spMk id="10" creationId="{EE6A14B1-97E3-4B1F-BE57-4CF4D24E8F23}"/>
          </ac:spMkLst>
        </pc:spChg>
        <pc:spChg chg="add mod">
          <ac:chgData name="Tian Belawati" userId="8f20e43d-9dd3-488c-ae61-62c89c5255f4" providerId="ADAL" clId="{0E1109B7-3559-44DF-9867-DABD3D0E482F}" dt="2019-09-18T02:24:47.008" v="3720" actId="1076"/>
          <ac:spMkLst>
            <pc:docMk/>
            <pc:sldMk cId="2405737805" sldId="868"/>
            <ac:spMk id="11" creationId="{DBE2CF46-4089-4A52-BC9D-2074B984F045}"/>
          </ac:spMkLst>
        </pc:spChg>
        <pc:spChg chg="add mod">
          <ac:chgData name="Tian Belawati" userId="8f20e43d-9dd3-488c-ae61-62c89c5255f4" providerId="ADAL" clId="{0E1109B7-3559-44DF-9867-DABD3D0E482F}" dt="2019-09-18T02:24:47.008" v="3720" actId="1076"/>
          <ac:spMkLst>
            <pc:docMk/>
            <pc:sldMk cId="2405737805" sldId="868"/>
            <ac:spMk id="12" creationId="{F2115AE7-A642-48D1-BCB5-BAE82B4648EA}"/>
          </ac:spMkLst>
        </pc:spChg>
        <pc:graphicFrameChg chg="mod">
          <ac:chgData name="Tian Belawati" userId="8f20e43d-9dd3-488c-ae61-62c89c5255f4" providerId="ADAL" clId="{0E1109B7-3559-44DF-9867-DABD3D0E482F}" dt="2019-09-11T07:58:58.419" v="1155"/>
          <ac:graphicFrameMkLst>
            <pc:docMk/>
            <pc:sldMk cId="2405737805" sldId="868"/>
            <ac:graphicFrameMk id="2" creationId="{EBDB2127-55ED-481E-B800-431C10BACC21}"/>
          </ac:graphicFrameMkLst>
        </pc:graphicFrameChg>
        <pc:graphicFrameChg chg="del mod">
          <ac:chgData name="Tian Belawati" userId="8f20e43d-9dd3-488c-ae61-62c89c5255f4" providerId="ADAL" clId="{0E1109B7-3559-44DF-9867-DABD3D0E482F}" dt="2019-09-11T07:55:49.645" v="1126"/>
          <ac:graphicFrameMkLst>
            <pc:docMk/>
            <pc:sldMk cId="2405737805" sldId="868"/>
            <ac:graphicFrameMk id="4" creationId="{4B753CF8-8E0B-494E-810F-5D49B58F3DAF}"/>
          </ac:graphicFrameMkLst>
        </pc:graphicFrameChg>
        <pc:cxnChg chg="add mod">
          <ac:chgData name="Tian Belawati" userId="8f20e43d-9dd3-488c-ae61-62c89c5255f4" providerId="ADAL" clId="{0E1109B7-3559-44DF-9867-DABD3D0E482F}" dt="2019-09-11T08:37:18.410" v="2310" actId="14861"/>
          <ac:cxnSpMkLst>
            <pc:docMk/>
            <pc:sldMk cId="2405737805" sldId="868"/>
            <ac:cxnSpMk id="9" creationId="{AF1F9034-9567-46A1-9D52-CE55998E81E4}"/>
          </ac:cxnSpMkLst>
        </pc:cxnChg>
      </pc:sldChg>
      <pc:sldChg chg="addSp delSp modSp add del ord">
        <pc:chgData name="Tian Belawati" userId="8f20e43d-9dd3-488c-ae61-62c89c5255f4" providerId="ADAL" clId="{0E1109B7-3559-44DF-9867-DABD3D0E482F}" dt="2019-09-23T03:57:15.524" v="6746" actId="1076"/>
        <pc:sldMkLst>
          <pc:docMk/>
          <pc:sldMk cId="3137953147" sldId="870"/>
        </pc:sldMkLst>
        <pc:spChg chg="del">
          <ac:chgData name="Tian Belawati" userId="8f20e43d-9dd3-488c-ae61-62c89c5255f4" providerId="ADAL" clId="{0E1109B7-3559-44DF-9867-DABD3D0E482F}" dt="2019-09-11T07:31:39.535" v="569" actId="478"/>
          <ac:spMkLst>
            <pc:docMk/>
            <pc:sldMk cId="3137953147" sldId="870"/>
            <ac:spMk id="2" creationId="{2C5F2CF8-1F92-4C50-9293-EBF4176C69B7}"/>
          </ac:spMkLst>
        </pc:spChg>
        <pc:spChg chg="del">
          <ac:chgData name="Tian Belawati" userId="8f20e43d-9dd3-488c-ae61-62c89c5255f4" providerId="ADAL" clId="{0E1109B7-3559-44DF-9867-DABD3D0E482F}" dt="2019-09-11T07:31:08.691" v="560" actId="478"/>
          <ac:spMkLst>
            <pc:docMk/>
            <pc:sldMk cId="3137953147" sldId="870"/>
            <ac:spMk id="3" creationId="{22866F1C-1890-4D3A-AB22-A046CE0B190E}"/>
          </ac:spMkLst>
        </pc:spChg>
        <pc:spChg chg="add">
          <ac:chgData name="Tian Belawati" userId="8f20e43d-9dd3-488c-ae61-62c89c5255f4" providerId="ADAL" clId="{0E1109B7-3559-44DF-9867-DABD3D0E482F}" dt="2019-09-11T07:31:22.428" v="565"/>
          <ac:spMkLst>
            <pc:docMk/>
            <pc:sldMk cId="3137953147" sldId="870"/>
            <ac:spMk id="6" creationId="{36E67FA7-F32C-4E82-B4EE-AF2D0AD3A3D4}"/>
          </ac:spMkLst>
        </pc:spChg>
        <pc:spChg chg="add mod">
          <ac:chgData name="Tian Belawati" userId="8f20e43d-9dd3-488c-ae61-62c89c5255f4" providerId="ADAL" clId="{0E1109B7-3559-44DF-9867-DABD3D0E482F}" dt="2019-09-11T07:32:03.652" v="575" actId="122"/>
          <ac:spMkLst>
            <pc:docMk/>
            <pc:sldMk cId="3137953147" sldId="870"/>
            <ac:spMk id="7" creationId="{FD8A12AF-1B01-457D-A847-A230DC6292F6}"/>
          </ac:spMkLst>
        </pc:spChg>
        <pc:spChg chg="add del mod ord">
          <ac:chgData name="Tian Belawati" userId="8f20e43d-9dd3-488c-ae61-62c89c5255f4" providerId="ADAL" clId="{0E1109B7-3559-44DF-9867-DABD3D0E482F}" dt="2019-09-11T08:03:21.171" v="1187" actId="478"/>
          <ac:spMkLst>
            <pc:docMk/>
            <pc:sldMk cId="3137953147" sldId="870"/>
            <ac:spMk id="9" creationId="{9A6C7966-E3D3-4A5A-A7DB-1820E8243FA9}"/>
          </ac:spMkLst>
        </pc:spChg>
        <pc:spChg chg="add del mod">
          <ac:chgData name="Tian Belawati" userId="8f20e43d-9dd3-488c-ae61-62c89c5255f4" providerId="ADAL" clId="{0E1109B7-3559-44DF-9867-DABD3D0E482F}" dt="2019-09-11T08:04:23.190" v="1210"/>
          <ac:spMkLst>
            <pc:docMk/>
            <pc:sldMk cId="3137953147" sldId="870"/>
            <ac:spMk id="11" creationId="{2F9EF8DB-5FF8-41B9-8D5C-87BA5ECA8DA1}"/>
          </ac:spMkLst>
        </pc:spChg>
        <pc:spChg chg="add del mod">
          <ac:chgData name="Tian Belawati" userId="8f20e43d-9dd3-488c-ae61-62c89c5255f4" providerId="ADAL" clId="{0E1109B7-3559-44DF-9867-DABD3D0E482F}" dt="2019-09-11T08:21:24.155" v="1785" actId="478"/>
          <ac:spMkLst>
            <pc:docMk/>
            <pc:sldMk cId="3137953147" sldId="870"/>
            <ac:spMk id="13" creationId="{5DCAA451-A4E4-4CDA-A4F6-CB40F3F691D4}"/>
          </ac:spMkLst>
        </pc:spChg>
        <pc:spChg chg="add mod">
          <ac:chgData name="Tian Belawati" userId="8f20e43d-9dd3-488c-ae61-62c89c5255f4" providerId="ADAL" clId="{0E1109B7-3559-44DF-9867-DABD3D0E482F}" dt="2019-09-23T03:57:15.524" v="6746" actId="1076"/>
          <ac:spMkLst>
            <pc:docMk/>
            <pc:sldMk cId="3137953147" sldId="870"/>
            <ac:spMk id="14" creationId="{67480E90-5CCE-42F0-AD4E-85BD2679EB29}"/>
          </ac:spMkLst>
        </pc:spChg>
        <pc:spChg chg="add mod">
          <ac:chgData name="Tian Belawati" userId="8f20e43d-9dd3-488c-ae61-62c89c5255f4" providerId="ADAL" clId="{0E1109B7-3559-44DF-9867-DABD3D0E482F}" dt="2019-09-16T06:21:39.550" v="2997" actId="1076"/>
          <ac:spMkLst>
            <pc:docMk/>
            <pc:sldMk cId="3137953147" sldId="870"/>
            <ac:spMk id="15" creationId="{7BDC8DAE-DDCE-4AD3-9CDE-3A24D679EE00}"/>
          </ac:spMkLst>
        </pc:spChg>
        <pc:grpChg chg="add del mod">
          <ac:chgData name="Tian Belawati" userId="8f20e43d-9dd3-488c-ae61-62c89c5255f4" providerId="ADAL" clId="{0E1109B7-3559-44DF-9867-DABD3D0E482F}" dt="2019-09-11T07:37:03.598" v="607" actId="478"/>
          <ac:grpSpMkLst>
            <pc:docMk/>
            <pc:sldMk cId="3137953147" sldId="870"/>
            <ac:grpSpMk id="5" creationId="{4324C0ED-4972-4946-94DA-48EE8501BA63}"/>
          </ac:grpSpMkLst>
        </pc:grpChg>
        <pc:graphicFrameChg chg="add mod">
          <ac:chgData name="Tian Belawati" userId="8f20e43d-9dd3-488c-ae61-62c89c5255f4" providerId="ADAL" clId="{0E1109B7-3559-44DF-9867-DABD3D0E482F}" dt="2019-09-23T03:57:11.614" v="6745" actId="1076"/>
          <ac:graphicFrameMkLst>
            <pc:docMk/>
            <pc:sldMk cId="3137953147" sldId="870"/>
            <ac:graphicFrameMk id="12" creationId="{D311CA32-9EF3-410A-A25A-FBB82E9B373A}"/>
          </ac:graphicFrameMkLst>
        </pc:graphicFrameChg>
        <pc:picChg chg="add del mod">
          <ac:chgData name="Tian Belawati" userId="8f20e43d-9dd3-488c-ae61-62c89c5255f4" providerId="ADAL" clId="{0E1109B7-3559-44DF-9867-DABD3D0E482F}" dt="2019-09-11T07:31:20.265" v="564"/>
          <ac:picMkLst>
            <pc:docMk/>
            <pc:sldMk cId="3137953147" sldId="870"/>
            <ac:picMk id="4" creationId="{AFA45391-4889-4FEE-95E1-C8331C0E0C9D}"/>
          </ac:picMkLst>
        </pc:picChg>
        <pc:picChg chg="add del mod">
          <ac:chgData name="Tian Belawati" userId="8f20e43d-9dd3-488c-ae61-62c89c5255f4" providerId="ADAL" clId="{0E1109B7-3559-44DF-9867-DABD3D0E482F}" dt="2019-09-11T08:03:18.538" v="1186" actId="478"/>
          <ac:picMkLst>
            <pc:docMk/>
            <pc:sldMk cId="3137953147" sldId="870"/>
            <ac:picMk id="8" creationId="{1667BBFE-DC34-45F3-885C-5F82F01B2CA1}"/>
          </ac:picMkLst>
        </pc:picChg>
        <pc:picChg chg="add del mod">
          <ac:chgData name="Tian Belawati" userId="8f20e43d-9dd3-488c-ae61-62c89c5255f4" providerId="ADAL" clId="{0E1109B7-3559-44DF-9867-DABD3D0E482F}" dt="2019-09-11T08:03:22.585" v="1188" actId="478"/>
          <ac:picMkLst>
            <pc:docMk/>
            <pc:sldMk cId="3137953147" sldId="870"/>
            <ac:picMk id="10" creationId="{9F42AA1D-8777-4B3D-B769-27F36D6648EB}"/>
          </ac:picMkLst>
        </pc:picChg>
      </pc:sldChg>
      <pc:sldChg chg="addSp delSp modSp add mod setBg">
        <pc:chgData name="Tian Belawati" userId="8f20e43d-9dd3-488c-ae61-62c89c5255f4" providerId="ADAL" clId="{0E1109B7-3559-44DF-9867-DABD3D0E482F}" dt="2019-09-11T07:33:55.699" v="604" actId="14100"/>
        <pc:sldMkLst>
          <pc:docMk/>
          <pc:sldMk cId="2745286704" sldId="872"/>
        </pc:sldMkLst>
        <pc:spChg chg="add del">
          <ac:chgData name="Tian Belawati" userId="8f20e43d-9dd3-488c-ae61-62c89c5255f4" providerId="ADAL" clId="{0E1109B7-3559-44DF-9867-DABD3D0E482F}" dt="2019-09-11T06:55:01.784" v="473" actId="26606"/>
          <ac:spMkLst>
            <pc:docMk/>
            <pc:sldMk cId="2745286704" sldId="872"/>
            <ac:spMk id="8" creationId="{57845966-6EFC-468A-9CC7-BAB4B95854E7}"/>
          </ac:spMkLst>
        </pc:spChg>
        <pc:spChg chg="add del">
          <ac:chgData name="Tian Belawati" userId="8f20e43d-9dd3-488c-ae61-62c89c5255f4" providerId="ADAL" clId="{0E1109B7-3559-44DF-9867-DABD3D0E482F}" dt="2019-09-11T06:55:01.784" v="473" actId="26606"/>
          <ac:spMkLst>
            <pc:docMk/>
            <pc:sldMk cId="2745286704" sldId="872"/>
            <ac:spMk id="12" creationId="{ADAD1991-FFD1-4E94-ABAB-7560D33008E4}"/>
          </ac:spMkLst>
        </pc:spChg>
        <pc:picChg chg="add del mod">
          <ac:chgData name="Tian Belawati" userId="8f20e43d-9dd3-488c-ae61-62c89c5255f4" providerId="ADAL" clId="{0E1109B7-3559-44DF-9867-DABD3D0E482F}" dt="2019-09-11T06:54:24.032" v="467" actId="478"/>
          <ac:picMkLst>
            <pc:docMk/>
            <pc:sldMk cId="2745286704" sldId="872"/>
            <ac:picMk id="2" creationId="{E3AA86B1-F93F-4593-B940-942915BF8595}"/>
          </ac:picMkLst>
        </pc:picChg>
        <pc:picChg chg="add mod">
          <ac:chgData name="Tian Belawati" userId="8f20e43d-9dd3-488c-ae61-62c89c5255f4" providerId="ADAL" clId="{0E1109B7-3559-44DF-9867-DABD3D0E482F}" dt="2019-09-11T07:33:55.699" v="604" actId="14100"/>
          <ac:picMkLst>
            <pc:docMk/>
            <pc:sldMk cId="2745286704" sldId="872"/>
            <ac:picMk id="3" creationId="{4BBC951A-9131-4761-8751-82B9E0B6EAFD}"/>
          </ac:picMkLst>
        </pc:picChg>
        <pc:picChg chg="add del">
          <ac:chgData name="Tian Belawati" userId="8f20e43d-9dd3-488c-ae61-62c89c5255f4" providerId="ADAL" clId="{0E1109B7-3559-44DF-9867-DABD3D0E482F}" dt="2019-09-11T06:55:01.784" v="473" actId="26606"/>
          <ac:picMkLst>
            <pc:docMk/>
            <pc:sldMk cId="2745286704" sldId="872"/>
            <ac:picMk id="10" creationId="{75554383-98AF-4A47-BB65-705FAAA4BE6A}"/>
          </ac:picMkLst>
        </pc:picChg>
      </pc:sldChg>
      <pc:sldChg chg="addSp delSp modSp add del ord">
        <pc:chgData name="Tian Belawati" userId="8f20e43d-9dd3-488c-ae61-62c89c5255f4" providerId="ADAL" clId="{0E1109B7-3559-44DF-9867-DABD3D0E482F}" dt="2019-09-23T02:42:21.707" v="5932" actId="20577"/>
        <pc:sldMkLst>
          <pc:docMk/>
          <pc:sldMk cId="3278001621" sldId="873"/>
        </pc:sldMkLst>
        <pc:spChg chg="del">
          <ac:chgData name="Tian Belawati" userId="8f20e43d-9dd3-488c-ae61-62c89c5255f4" providerId="ADAL" clId="{0E1109B7-3559-44DF-9867-DABD3D0E482F}" dt="2019-09-11T07:45:09.320" v="896"/>
          <ac:spMkLst>
            <pc:docMk/>
            <pc:sldMk cId="3278001621" sldId="873"/>
            <ac:spMk id="2" creationId="{B3CC7B31-F5E8-4EBF-A986-336C2C4D6EBE}"/>
          </ac:spMkLst>
        </pc:spChg>
        <pc:spChg chg="add mod">
          <ac:chgData name="Tian Belawati" userId="8f20e43d-9dd3-488c-ae61-62c89c5255f4" providerId="ADAL" clId="{0E1109B7-3559-44DF-9867-DABD3D0E482F}" dt="2019-09-23T02:42:21.707" v="5932" actId="20577"/>
          <ac:spMkLst>
            <pc:docMk/>
            <pc:sldMk cId="3278001621" sldId="873"/>
            <ac:spMk id="3" creationId="{2BA30531-FABD-42E0-A0B6-EDFCC2FF84B3}"/>
          </ac:spMkLst>
        </pc:spChg>
        <pc:spChg chg="del">
          <ac:chgData name="Tian Belawati" userId="8f20e43d-9dd3-488c-ae61-62c89c5255f4" providerId="ADAL" clId="{0E1109B7-3559-44DF-9867-DABD3D0E482F}" dt="2019-09-11T07:45:09.320" v="896"/>
          <ac:spMkLst>
            <pc:docMk/>
            <pc:sldMk cId="3278001621" sldId="873"/>
            <ac:spMk id="3" creationId="{881F9A4F-4912-41FE-9362-A51AB1D4AFDB}"/>
          </ac:spMkLst>
        </pc:spChg>
        <pc:spChg chg="add">
          <ac:chgData name="Tian Belawati" userId="8f20e43d-9dd3-488c-ae61-62c89c5255f4" providerId="ADAL" clId="{0E1109B7-3559-44DF-9867-DABD3D0E482F}" dt="2019-09-11T07:45:12.021" v="897"/>
          <ac:spMkLst>
            <pc:docMk/>
            <pc:sldMk cId="3278001621" sldId="873"/>
            <ac:spMk id="6" creationId="{52335303-F17F-47B3-B6C2-7B02C5ECFFF8}"/>
          </ac:spMkLst>
        </pc:spChg>
        <pc:spChg chg="add mod">
          <ac:chgData name="Tian Belawati" userId="8f20e43d-9dd3-488c-ae61-62c89c5255f4" providerId="ADAL" clId="{0E1109B7-3559-44DF-9867-DABD3D0E482F}" dt="2019-09-11T07:48:52.669" v="1001" actId="1076"/>
          <ac:spMkLst>
            <pc:docMk/>
            <pc:sldMk cId="3278001621" sldId="873"/>
            <ac:spMk id="7" creationId="{361282A4-C73C-4A82-A5E5-7FF8A8432CB2}"/>
          </ac:spMkLst>
        </pc:spChg>
        <pc:spChg chg="add">
          <ac:chgData name="Tian Belawati" userId="8f20e43d-9dd3-488c-ae61-62c89c5255f4" providerId="ADAL" clId="{0E1109B7-3559-44DF-9867-DABD3D0E482F}" dt="2019-09-11T07:45:12.021" v="897"/>
          <ac:spMkLst>
            <pc:docMk/>
            <pc:sldMk cId="3278001621" sldId="873"/>
            <ac:spMk id="8" creationId="{F297CE29-6163-4612-9352-F2AEA8D3B855}"/>
          </ac:spMkLst>
        </pc:spChg>
        <pc:spChg chg="add mod">
          <ac:chgData name="Tian Belawati" userId="8f20e43d-9dd3-488c-ae61-62c89c5255f4" providerId="ADAL" clId="{0E1109B7-3559-44DF-9867-DABD3D0E482F}" dt="2019-09-11T07:49:16.302" v="1006" actId="1076"/>
          <ac:spMkLst>
            <pc:docMk/>
            <pc:sldMk cId="3278001621" sldId="873"/>
            <ac:spMk id="9" creationId="{7ED1AB9B-AF01-441F-A461-DCE63E3B1032}"/>
          </ac:spMkLst>
        </pc:spChg>
        <pc:spChg chg="add del mod">
          <ac:chgData name="Tian Belawati" userId="8f20e43d-9dd3-488c-ae61-62c89c5255f4" providerId="ADAL" clId="{0E1109B7-3559-44DF-9867-DABD3D0E482F}" dt="2019-09-11T08:03:26.810" v="1190" actId="478"/>
          <ac:spMkLst>
            <pc:docMk/>
            <pc:sldMk cId="3278001621" sldId="873"/>
            <ac:spMk id="10" creationId="{5EEC194B-039E-4AE5-9B27-FAA9114BCBCF}"/>
          </ac:spMkLst>
        </pc:spChg>
        <pc:spChg chg="add del mod">
          <ac:chgData name="Tian Belawati" userId="8f20e43d-9dd3-488c-ae61-62c89c5255f4" providerId="ADAL" clId="{0E1109B7-3559-44DF-9867-DABD3D0E482F}" dt="2019-09-11T08:04:45.224" v="1216"/>
          <ac:spMkLst>
            <pc:docMk/>
            <pc:sldMk cId="3278001621" sldId="873"/>
            <ac:spMk id="11" creationId="{1785B6D7-92F2-4B21-A7C2-E0F7AA5F15D8}"/>
          </ac:spMkLst>
        </pc:spChg>
        <pc:grpChg chg="add del mod">
          <ac:chgData name="Tian Belawati" userId="8f20e43d-9dd3-488c-ae61-62c89c5255f4" providerId="ADAL" clId="{0E1109B7-3559-44DF-9867-DABD3D0E482F}" dt="2019-09-11T08:03:27.948" v="1191" actId="478"/>
          <ac:grpSpMkLst>
            <pc:docMk/>
            <pc:sldMk cId="3278001621" sldId="873"/>
            <ac:grpSpMk id="4" creationId="{F2180120-8FF0-40FC-A9CC-2A8A7B2EC346}"/>
          </ac:grpSpMkLst>
        </pc:grpChg>
        <pc:grpChg chg="add del mod">
          <ac:chgData name="Tian Belawati" userId="8f20e43d-9dd3-488c-ae61-62c89c5255f4" providerId="ADAL" clId="{0E1109B7-3559-44DF-9867-DABD3D0E482F}" dt="2019-09-11T08:03:25.923" v="1189" actId="478"/>
          <ac:grpSpMkLst>
            <pc:docMk/>
            <pc:sldMk cId="3278001621" sldId="873"/>
            <ac:grpSpMk id="5" creationId="{A127ED1E-E542-45C7-B290-90D05158438E}"/>
          </ac:grpSpMkLst>
        </pc:grpChg>
        <pc:picChg chg="add mod">
          <ac:chgData name="Tian Belawati" userId="8f20e43d-9dd3-488c-ae61-62c89c5255f4" providerId="ADAL" clId="{0E1109B7-3559-44DF-9867-DABD3D0E482F}" dt="2019-09-23T02:41:58.322" v="5916" actId="1076"/>
          <ac:picMkLst>
            <pc:docMk/>
            <pc:sldMk cId="3278001621" sldId="873"/>
            <ac:picMk id="2" creationId="{B5F317A5-3DE2-468B-91B0-995917F7AB01}"/>
          </ac:picMkLst>
        </pc:picChg>
      </pc:sldChg>
      <pc:sldChg chg="addSp delSp modSp add delAnim modAnim">
        <pc:chgData name="Tian Belawati" userId="8f20e43d-9dd3-488c-ae61-62c89c5255f4" providerId="ADAL" clId="{0E1109B7-3559-44DF-9867-DABD3D0E482F}" dt="2019-09-23T03:55:48" v="6734"/>
        <pc:sldMkLst>
          <pc:docMk/>
          <pc:sldMk cId="1295995291" sldId="874"/>
        </pc:sldMkLst>
        <pc:spChg chg="add del mod">
          <ac:chgData name="Tian Belawati" userId="8f20e43d-9dd3-488c-ae61-62c89c5255f4" providerId="ADAL" clId="{0E1109B7-3559-44DF-9867-DABD3D0E482F}" dt="2019-09-11T08:13:15.174" v="1703" actId="478"/>
          <ac:spMkLst>
            <pc:docMk/>
            <pc:sldMk cId="1295995291" sldId="874"/>
            <ac:spMk id="3" creationId="{00F8B731-8C4D-468F-A050-85861B37766D}"/>
          </ac:spMkLst>
        </pc:spChg>
        <pc:spChg chg="add del mod">
          <ac:chgData name="Tian Belawati" userId="8f20e43d-9dd3-488c-ae61-62c89c5255f4" providerId="ADAL" clId="{0E1109B7-3559-44DF-9867-DABD3D0E482F}" dt="2019-09-11T08:13:17.134" v="1704" actId="478"/>
          <ac:spMkLst>
            <pc:docMk/>
            <pc:sldMk cId="1295995291" sldId="874"/>
            <ac:spMk id="4" creationId="{562CB5B5-5AF8-4B87-B499-F8E17AE93A7D}"/>
          </ac:spMkLst>
        </pc:spChg>
        <pc:spChg chg="add del mod">
          <ac:chgData name="Tian Belawati" userId="8f20e43d-9dd3-488c-ae61-62c89c5255f4" providerId="ADAL" clId="{0E1109B7-3559-44DF-9867-DABD3D0E482F}" dt="2019-09-11T08:13:18.926" v="1705" actId="478"/>
          <ac:spMkLst>
            <pc:docMk/>
            <pc:sldMk cId="1295995291" sldId="874"/>
            <ac:spMk id="5" creationId="{8ED31D64-D04F-4C49-9BE9-DF7B4BD02BAB}"/>
          </ac:spMkLst>
        </pc:spChg>
        <pc:spChg chg="add mod">
          <ac:chgData name="Tian Belawati" userId="8f20e43d-9dd3-488c-ae61-62c89c5255f4" providerId="ADAL" clId="{0E1109B7-3559-44DF-9867-DABD3D0E482F}" dt="2019-09-16T03:16:54.572" v="2563" actId="207"/>
          <ac:spMkLst>
            <pc:docMk/>
            <pc:sldMk cId="1295995291" sldId="874"/>
            <ac:spMk id="6" creationId="{C7C72BD6-CBBD-4633-875F-B863DC8CB25F}"/>
          </ac:spMkLst>
        </pc:spChg>
        <pc:spChg chg="add mod">
          <ac:chgData name="Tian Belawati" userId="8f20e43d-9dd3-488c-ae61-62c89c5255f4" providerId="ADAL" clId="{0E1109B7-3559-44DF-9867-DABD3D0E482F}" dt="2019-09-16T03:15:22.546" v="2546" actId="1076"/>
          <ac:spMkLst>
            <pc:docMk/>
            <pc:sldMk cId="1295995291" sldId="874"/>
            <ac:spMk id="7" creationId="{D14CFD01-E4C6-4795-8E0F-9961772A90F5}"/>
          </ac:spMkLst>
        </pc:spChg>
        <pc:spChg chg="add mod">
          <ac:chgData name="Tian Belawati" userId="8f20e43d-9dd3-488c-ae61-62c89c5255f4" providerId="ADAL" clId="{0E1109B7-3559-44DF-9867-DABD3D0E482F}" dt="2019-09-23T03:53:50.181" v="6727" actId="207"/>
          <ac:spMkLst>
            <pc:docMk/>
            <pc:sldMk cId="1295995291" sldId="874"/>
            <ac:spMk id="8" creationId="{6A88DBAC-1B75-4FEC-8B0D-D44F7E525DDF}"/>
          </ac:spMkLst>
        </pc:spChg>
        <pc:spChg chg="add mod">
          <ac:chgData name="Tian Belawati" userId="8f20e43d-9dd3-488c-ae61-62c89c5255f4" providerId="ADAL" clId="{0E1109B7-3559-44DF-9867-DABD3D0E482F}" dt="2019-09-23T03:54:22.959" v="6730" actId="1076"/>
          <ac:spMkLst>
            <pc:docMk/>
            <pc:sldMk cId="1295995291" sldId="874"/>
            <ac:spMk id="9" creationId="{77E2A31C-7C81-4C34-8B41-B28B8DC96EA2}"/>
          </ac:spMkLst>
        </pc:spChg>
        <pc:spChg chg="add mod">
          <ac:chgData name="Tian Belawati" userId="8f20e43d-9dd3-488c-ae61-62c89c5255f4" providerId="ADAL" clId="{0E1109B7-3559-44DF-9867-DABD3D0E482F}" dt="2019-09-16T03:17:00.281" v="2564" actId="207"/>
          <ac:spMkLst>
            <pc:docMk/>
            <pc:sldMk cId="1295995291" sldId="874"/>
            <ac:spMk id="10" creationId="{14652302-674F-4537-AFE3-AB429ABD3F08}"/>
          </ac:spMkLst>
        </pc:spChg>
        <pc:spChg chg="add mod">
          <ac:chgData name="Tian Belawati" userId="8f20e43d-9dd3-488c-ae61-62c89c5255f4" providerId="ADAL" clId="{0E1109B7-3559-44DF-9867-DABD3D0E482F}" dt="2019-09-16T03:16:13.082" v="2555" actId="1076"/>
          <ac:spMkLst>
            <pc:docMk/>
            <pc:sldMk cId="1295995291" sldId="874"/>
            <ac:spMk id="11" creationId="{E033D0F8-1B0C-479A-BF8A-E522538A926D}"/>
          </ac:spMkLst>
        </pc:spChg>
        <pc:spChg chg="add mod">
          <ac:chgData name="Tian Belawati" userId="8f20e43d-9dd3-488c-ae61-62c89c5255f4" providerId="ADAL" clId="{0E1109B7-3559-44DF-9867-DABD3D0E482F}" dt="2019-09-23T03:53:46.147" v="6726" actId="207"/>
          <ac:spMkLst>
            <pc:docMk/>
            <pc:sldMk cId="1295995291" sldId="874"/>
            <ac:spMk id="12" creationId="{D7715E2E-CEC3-4196-8664-324EEDB580C3}"/>
          </ac:spMkLst>
        </pc:spChg>
        <pc:spChg chg="add mod">
          <ac:chgData name="Tian Belawati" userId="8f20e43d-9dd3-488c-ae61-62c89c5255f4" providerId="ADAL" clId="{0E1109B7-3559-44DF-9867-DABD3D0E482F}" dt="2019-09-23T03:53:55.332" v="6728" actId="1076"/>
          <ac:spMkLst>
            <pc:docMk/>
            <pc:sldMk cId="1295995291" sldId="874"/>
            <ac:spMk id="13" creationId="{1DAEE2E3-A6B4-4FCD-AB64-FF4BCA743263}"/>
          </ac:spMkLst>
        </pc:spChg>
        <pc:spChg chg="add mod">
          <ac:chgData name="Tian Belawati" userId="8f20e43d-9dd3-488c-ae61-62c89c5255f4" providerId="ADAL" clId="{0E1109B7-3559-44DF-9867-DABD3D0E482F}" dt="2019-09-23T03:54:11.139" v="6729" actId="207"/>
          <ac:spMkLst>
            <pc:docMk/>
            <pc:sldMk cId="1295995291" sldId="874"/>
            <ac:spMk id="14" creationId="{8AFFA8D3-4EB5-4B3A-85A7-2F7AD925E40D}"/>
          </ac:spMkLst>
        </pc:spChg>
        <pc:spChg chg="add mod">
          <ac:chgData name="Tian Belawati" userId="8f20e43d-9dd3-488c-ae61-62c89c5255f4" providerId="ADAL" clId="{0E1109B7-3559-44DF-9867-DABD3D0E482F}" dt="2019-09-16T06:20:24.441" v="2972" actId="1076"/>
          <ac:spMkLst>
            <pc:docMk/>
            <pc:sldMk cId="1295995291" sldId="874"/>
            <ac:spMk id="15" creationId="{D21BA704-4731-4689-92AE-BBBFC5787792}"/>
          </ac:spMkLst>
        </pc:spChg>
        <pc:spChg chg="add del mod ord">
          <ac:chgData name="Tian Belawati" userId="8f20e43d-9dd3-488c-ae61-62c89c5255f4" providerId="ADAL" clId="{0E1109B7-3559-44DF-9867-DABD3D0E482F}" dt="2019-09-16T03:12:28.063" v="2523" actId="478"/>
          <ac:spMkLst>
            <pc:docMk/>
            <pc:sldMk cId="1295995291" sldId="874"/>
            <ac:spMk id="16" creationId="{40E7F977-BC57-47A9-9CC2-FC121E703244}"/>
          </ac:spMkLst>
        </pc:spChg>
        <pc:spChg chg="add del mod">
          <ac:chgData name="Tian Belawati" userId="8f20e43d-9dd3-488c-ae61-62c89c5255f4" providerId="ADAL" clId="{0E1109B7-3559-44DF-9867-DABD3D0E482F}" dt="2019-09-23T03:48:42.553" v="6678" actId="478"/>
          <ac:spMkLst>
            <pc:docMk/>
            <pc:sldMk cId="1295995291" sldId="874"/>
            <ac:spMk id="17" creationId="{0D13CFD5-B4CB-4E82-9578-8EDF809EDDD6}"/>
          </ac:spMkLst>
        </pc:spChg>
        <pc:graphicFrameChg chg="add del mod">
          <ac:chgData name="Tian Belawati" userId="8f20e43d-9dd3-488c-ae61-62c89c5255f4" providerId="ADAL" clId="{0E1109B7-3559-44DF-9867-DABD3D0E482F}" dt="2019-09-11T08:07:23.769" v="1315"/>
          <ac:graphicFrameMkLst>
            <pc:docMk/>
            <pc:sldMk cId="1295995291" sldId="874"/>
            <ac:graphicFrameMk id="2" creationId="{D769F582-DE6B-4E91-B9AC-5B37852A99A4}"/>
          </ac:graphicFrameMkLst>
        </pc:graphicFrameChg>
        <pc:picChg chg="add del mod ord">
          <ac:chgData name="Tian Belawati" userId="8f20e43d-9dd3-488c-ae61-62c89c5255f4" providerId="ADAL" clId="{0E1109B7-3559-44DF-9867-DABD3D0E482F}" dt="2019-09-23T03:52:20.305" v="6719" actId="478"/>
          <ac:picMkLst>
            <pc:docMk/>
            <pc:sldMk cId="1295995291" sldId="874"/>
            <ac:picMk id="2" creationId="{5C00917F-64CA-4B17-8F0B-C7DD775549CC}"/>
          </ac:picMkLst>
        </pc:picChg>
        <pc:picChg chg="add mod ord">
          <ac:chgData name="Tian Belawati" userId="8f20e43d-9dd3-488c-ae61-62c89c5255f4" providerId="ADAL" clId="{0E1109B7-3559-44DF-9867-DABD3D0E482F}" dt="2019-09-23T03:53:31.121" v="6724" actId="167"/>
          <ac:picMkLst>
            <pc:docMk/>
            <pc:sldMk cId="1295995291" sldId="874"/>
            <ac:picMk id="3" creationId="{B864B68F-08EC-4403-B6C8-55FF4F49E528}"/>
          </ac:picMkLst>
        </pc:picChg>
      </pc:sldChg>
      <pc:sldChg chg="addSp delSp modSp add">
        <pc:chgData name="Tian Belawati" userId="8f20e43d-9dd3-488c-ae61-62c89c5255f4" providerId="ADAL" clId="{0E1109B7-3559-44DF-9867-DABD3D0E482F}" dt="2019-09-11T08:34:26.253" v="2277" actId="207"/>
        <pc:sldMkLst>
          <pc:docMk/>
          <pc:sldMk cId="3804311017" sldId="875"/>
        </pc:sldMkLst>
        <pc:spChg chg="add mod">
          <ac:chgData name="Tian Belawati" userId="8f20e43d-9dd3-488c-ae61-62c89c5255f4" providerId="ADAL" clId="{0E1109B7-3559-44DF-9867-DABD3D0E482F}" dt="2019-09-11T08:34:26.253" v="2277" actId="207"/>
          <ac:spMkLst>
            <pc:docMk/>
            <pc:sldMk cId="3804311017" sldId="875"/>
            <ac:spMk id="3" creationId="{ED66F630-BEAB-4292-823F-901A024E9199}"/>
          </ac:spMkLst>
        </pc:spChg>
        <pc:picChg chg="add del mod">
          <ac:chgData name="Tian Belawati" userId="8f20e43d-9dd3-488c-ae61-62c89c5255f4" providerId="ADAL" clId="{0E1109B7-3559-44DF-9867-DABD3D0E482F}" dt="2019-09-11T08:33:55.934" v="2269" actId="478"/>
          <ac:picMkLst>
            <pc:docMk/>
            <pc:sldMk cId="3804311017" sldId="875"/>
            <ac:picMk id="2" creationId="{C8E51E18-AAE3-4520-9AC7-BC346FAE50AC}"/>
          </ac:picMkLst>
        </pc:picChg>
        <pc:picChg chg="add del mod ord">
          <ac:chgData name="Tian Belawati" userId="8f20e43d-9dd3-488c-ae61-62c89c5255f4" providerId="ADAL" clId="{0E1109B7-3559-44DF-9867-DABD3D0E482F}" dt="2019-09-11T08:33:31.907" v="2267"/>
          <ac:picMkLst>
            <pc:docMk/>
            <pc:sldMk cId="3804311017" sldId="875"/>
            <ac:picMk id="4" creationId="{9E116A1C-3D23-4422-BE76-6377FE688306}"/>
          </ac:picMkLst>
        </pc:picChg>
        <pc:picChg chg="add mod ord">
          <ac:chgData name="Tian Belawati" userId="8f20e43d-9dd3-488c-ae61-62c89c5255f4" providerId="ADAL" clId="{0E1109B7-3559-44DF-9867-DABD3D0E482F}" dt="2019-09-11T08:34:21.043" v="2276" actId="167"/>
          <ac:picMkLst>
            <pc:docMk/>
            <pc:sldMk cId="3804311017" sldId="875"/>
            <ac:picMk id="5" creationId="{A070E7E5-2AAD-441B-8D5B-0FD98D398F7F}"/>
          </ac:picMkLst>
        </pc:picChg>
      </pc:sldChg>
      <pc:sldChg chg="addSp delSp modSp add del mod ord setBg setClrOvrMap">
        <pc:chgData name="Tian Belawati" userId="8f20e43d-9dd3-488c-ae61-62c89c5255f4" providerId="ADAL" clId="{0E1109B7-3559-44DF-9867-DABD3D0E482F}" dt="2019-09-16T06:02:48.864" v="2859" actId="13926"/>
        <pc:sldMkLst>
          <pc:docMk/>
          <pc:sldMk cId="3444030912" sldId="876"/>
        </pc:sldMkLst>
        <pc:spChg chg="add mod">
          <ac:chgData name="Tian Belawati" userId="8f20e43d-9dd3-488c-ae61-62c89c5255f4" providerId="ADAL" clId="{0E1109B7-3559-44DF-9867-DABD3D0E482F}" dt="2019-09-16T06:01:23.461" v="2856" actId="6549"/>
          <ac:spMkLst>
            <pc:docMk/>
            <pc:sldMk cId="3444030912" sldId="876"/>
            <ac:spMk id="2" creationId="{A73B4643-ED0A-4C5B-8FAD-19644E988A65}"/>
          </ac:spMkLst>
        </pc:spChg>
        <pc:spChg chg="add del mod">
          <ac:chgData name="Tian Belawati" userId="8f20e43d-9dd3-488c-ae61-62c89c5255f4" providerId="ADAL" clId="{0E1109B7-3559-44DF-9867-DABD3D0E482F}" dt="2019-09-16T04:29:56.282" v="2768" actId="478"/>
          <ac:spMkLst>
            <pc:docMk/>
            <pc:sldMk cId="3444030912" sldId="876"/>
            <ac:spMk id="3" creationId="{355D8258-1618-4AF8-90D3-E7363BFA9138}"/>
          </ac:spMkLst>
        </pc:spChg>
        <pc:spChg chg="add del">
          <ac:chgData name="Tian Belawati" userId="8f20e43d-9dd3-488c-ae61-62c89c5255f4" providerId="ADAL" clId="{0E1109B7-3559-44DF-9867-DABD3D0E482F}" dt="2019-09-11T08:39:32.794" v="2339" actId="26606"/>
          <ac:spMkLst>
            <pc:docMk/>
            <pc:sldMk cId="3444030912" sldId="876"/>
            <ac:spMk id="9" creationId="{87CC2527-562A-4F69-B487-4371E5B243E7}"/>
          </ac:spMkLst>
        </pc:spChg>
        <pc:spChg chg="add del">
          <ac:chgData name="Tian Belawati" userId="8f20e43d-9dd3-488c-ae61-62c89c5255f4" providerId="ADAL" clId="{0E1109B7-3559-44DF-9867-DABD3D0E482F}" dt="2019-09-11T08:39:34.560" v="2341" actId="26606"/>
          <ac:spMkLst>
            <pc:docMk/>
            <pc:sldMk cId="3444030912" sldId="876"/>
            <ac:spMk id="13" creationId="{77DA6D33-2D62-458C-BF5D-DBF612FD557E}"/>
          </ac:spMkLst>
        </pc:spChg>
        <pc:spChg chg="add del">
          <ac:chgData name="Tian Belawati" userId="8f20e43d-9dd3-488c-ae61-62c89c5255f4" providerId="ADAL" clId="{0E1109B7-3559-44DF-9867-DABD3D0E482F}" dt="2019-09-11T08:39:34.560" v="2341" actId="26606"/>
          <ac:spMkLst>
            <pc:docMk/>
            <pc:sldMk cId="3444030912" sldId="876"/>
            <ac:spMk id="14" creationId="{0BC9EFE1-D8CB-4668-9980-DB108327A794}"/>
          </ac:spMkLst>
        </pc:spChg>
        <pc:spChg chg="add del">
          <ac:chgData name="Tian Belawati" userId="8f20e43d-9dd3-488c-ae61-62c89c5255f4" providerId="ADAL" clId="{0E1109B7-3559-44DF-9867-DABD3D0E482F}" dt="2019-09-16T04:29:44.055" v="2765" actId="26606"/>
          <ac:spMkLst>
            <pc:docMk/>
            <pc:sldMk cId="3444030912" sldId="876"/>
            <ac:spMk id="19" creationId="{87CC2527-562A-4F69-B487-4371E5B243E7}"/>
          </ac:spMkLst>
        </pc:spChg>
        <pc:spChg chg="add">
          <ac:chgData name="Tian Belawati" userId="8f20e43d-9dd3-488c-ae61-62c89c5255f4" providerId="ADAL" clId="{0E1109B7-3559-44DF-9867-DABD3D0E482F}" dt="2019-09-16T04:29:44.055" v="2765" actId="26606"/>
          <ac:spMkLst>
            <pc:docMk/>
            <pc:sldMk cId="3444030912" sldId="876"/>
            <ac:spMk id="27" creationId="{71B2258F-86CA-4D4D-8270-BC05FCDEBFB3}"/>
          </ac:spMkLst>
        </pc:spChg>
        <pc:graphicFrameChg chg="add del mod">
          <ac:chgData name="Tian Belawati" userId="8f20e43d-9dd3-488c-ae61-62c89c5255f4" providerId="ADAL" clId="{0E1109B7-3559-44DF-9867-DABD3D0E482F}" dt="2019-09-16T05:56:24.697" v="2786" actId="478"/>
          <ac:graphicFrameMkLst>
            <pc:docMk/>
            <pc:sldMk cId="3444030912" sldId="876"/>
            <ac:graphicFrameMk id="4" creationId="{9215308C-6729-419D-A49B-5326DB832D6B}"/>
          </ac:graphicFrameMkLst>
        </pc:graphicFrameChg>
        <pc:graphicFrameChg chg="add del">
          <ac:chgData name="Tian Belawati" userId="8f20e43d-9dd3-488c-ae61-62c89c5255f4" providerId="ADAL" clId="{0E1109B7-3559-44DF-9867-DABD3D0E482F}" dt="2019-09-16T05:56:47.410" v="2788"/>
          <ac:graphicFrameMkLst>
            <pc:docMk/>
            <pc:sldMk cId="3444030912" sldId="876"/>
            <ac:graphicFrameMk id="5" creationId="{A0E0D56E-59D7-418B-9F29-1BB6B1900118}"/>
          </ac:graphicFrameMkLst>
        </pc:graphicFrameChg>
        <pc:graphicFrameChg chg="add del">
          <ac:chgData name="Tian Belawati" userId="8f20e43d-9dd3-488c-ae61-62c89c5255f4" providerId="ADAL" clId="{0E1109B7-3559-44DF-9867-DABD3D0E482F}" dt="2019-09-16T05:56:53.733" v="2790"/>
          <ac:graphicFrameMkLst>
            <pc:docMk/>
            <pc:sldMk cId="3444030912" sldId="876"/>
            <ac:graphicFrameMk id="6" creationId="{71A45F80-B229-47E6-BE8C-3A02E73B1B63}"/>
          </ac:graphicFrameMkLst>
        </pc:graphicFrameChg>
        <pc:graphicFrameChg chg="add del mod modGraphic">
          <ac:chgData name="Tian Belawati" userId="8f20e43d-9dd3-488c-ae61-62c89c5255f4" providerId="ADAL" clId="{0E1109B7-3559-44DF-9867-DABD3D0E482F}" dt="2019-09-16T05:58:52.871" v="2795" actId="478"/>
          <ac:graphicFrameMkLst>
            <pc:docMk/>
            <pc:sldMk cId="3444030912" sldId="876"/>
            <ac:graphicFrameMk id="7" creationId="{E4D3FA06-7F45-44E9-8530-ADED8D47E32F}"/>
          </ac:graphicFrameMkLst>
        </pc:graphicFrameChg>
        <pc:graphicFrameChg chg="add del">
          <ac:chgData name="Tian Belawati" userId="8f20e43d-9dd3-488c-ae61-62c89c5255f4" providerId="ADAL" clId="{0E1109B7-3559-44DF-9867-DABD3D0E482F}" dt="2019-09-16T05:59:00.716" v="2797"/>
          <ac:graphicFrameMkLst>
            <pc:docMk/>
            <pc:sldMk cId="3444030912" sldId="876"/>
            <ac:graphicFrameMk id="8" creationId="{ABF6F165-A276-4267-8FE3-B53A4282FFED}"/>
          </ac:graphicFrameMkLst>
        </pc:graphicFrameChg>
        <pc:graphicFrameChg chg="add del mod">
          <ac:chgData name="Tian Belawati" userId="8f20e43d-9dd3-488c-ae61-62c89c5255f4" providerId="ADAL" clId="{0E1109B7-3559-44DF-9867-DABD3D0E482F}" dt="2019-09-16T05:59:17.726" v="2801"/>
          <ac:graphicFrameMkLst>
            <pc:docMk/>
            <pc:sldMk cId="3444030912" sldId="876"/>
            <ac:graphicFrameMk id="10" creationId="{2578F33E-C080-48DF-AC3B-5CFFA02BFD6F}"/>
          </ac:graphicFrameMkLst>
        </pc:graphicFrameChg>
        <pc:graphicFrameChg chg="add mod modGraphic">
          <ac:chgData name="Tian Belawati" userId="8f20e43d-9dd3-488c-ae61-62c89c5255f4" providerId="ADAL" clId="{0E1109B7-3559-44DF-9867-DABD3D0E482F}" dt="2019-09-16T06:02:48.864" v="2859" actId="13926"/>
          <ac:graphicFrameMkLst>
            <pc:docMk/>
            <pc:sldMk cId="3444030912" sldId="876"/>
            <ac:graphicFrameMk id="11" creationId="{CFDBB922-35B4-445C-A670-D48B5114DE4C}"/>
          </ac:graphicFrameMkLst>
        </pc:graphicFrameChg>
        <pc:picChg chg="add del">
          <ac:chgData name="Tian Belawati" userId="8f20e43d-9dd3-488c-ae61-62c89c5255f4" providerId="ADAL" clId="{0E1109B7-3559-44DF-9867-DABD3D0E482F}" dt="2019-09-11T08:39:32.794" v="2339" actId="26606"/>
          <ac:picMkLst>
            <pc:docMk/>
            <pc:sldMk cId="3444030912" sldId="876"/>
            <ac:picMk id="5" creationId="{5858EA5D-293B-4026-8478-8DDEAFFFD0EC}"/>
          </ac:picMkLst>
        </pc:picChg>
        <pc:picChg chg="add del mod">
          <ac:chgData name="Tian Belawati" userId="8f20e43d-9dd3-488c-ae61-62c89c5255f4" providerId="ADAL" clId="{0E1109B7-3559-44DF-9867-DABD3D0E482F}" dt="2019-09-16T05:43:35.618" v="2775" actId="478"/>
          <ac:picMkLst>
            <pc:docMk/>
            <pc:sldMk cId="3444030912" sldId="876"/>
            <ac:picMk id="9" creationId="{8F01D4E5-7331-4E81-AB73-46900E98DDE6}"/>
          </ac:picMkLst>
        </pc:picChg>
        <pc:picChg chg="add del">
          <ac:chgData name="Tian Belawati" userId="8f20e43d-9dd3-488c-ae61-62c89c5255f4" providerId="ADAL" clId="{0E1109B7-3559-44DF-9867-DABD3D0E482F}" dt="2019-09-11T08:39:34.560" v="2341" actId="26606"/>
          <ac:picMkLst>
            <pc:docMk/>
            <pc:sldMk cId="3444030912" sldId="876"/>
            <ac:picMk id="15" creationId="{7CBAE1BD-B8E4-4029-8AA2-C77E4FED9864}"/>
          </ac:picMkLst>
        </pc:picChg>
        <pc:picChg chg="add del">
          <ac:chgData name="Tian Belawati" userId="8f20e43d-9dd3-488c-ae61-62c89c5255f4" providerId="ADAL" clId="{0E1109B7-3559-44DF-9867-DABD3D0E482F}" dt="2019-09-11T08:39:34.560" v="2341" actId="26606"/>
          <ac:picMkLst>
            <pc:docMk/>
            <pc:sldMk cId="3444030912" sldId="876"/>
            <ac:picMk id="16" creationId="{F44121EF-3D88-4C94-B958-8103471A7B56}"/>
          </ac:picMkLst>
        </pc:picChg>
        <pc:picChg chg="add del mod ord">
          <ac:chgData name="Tian Belawati" userId="8f20e43d-9dd3-488c-ae61-62c89c5255f4" providerId="ADAL" clId="{0E1109B7-3559-44DF-9867-DABD3D0E482F}" dt="2019-09-16T04:29:49.566" v="2767" actId="478"/>
          <ac:picMkLst>
            <pc:docMk/>
            <pc:sldMk cId="3444030912" sldId="876"/>
            <ac:picMk id="18" creationId="{5858EA5D-293B-4026-8478-8DDEAFFFD0EC}"/>
          </ac:picMkLst>
        </pc:picChg>
        <pc:cxnChg chg="add del">
          <ac:chgData name="Tian Belawati" userId="8f20e43d-9dd3-488c-ae61-62c89c5255f4" providerId="ADAL" clId="{0E1109B7-3559-44DF-9867-DABD3D0E482F}" dt="2019-09-11T08:39:32.794" v="2339" actId="26606"/>
          <ac:cxnSpMkLst>
            <pc:docMk/>
            <pc:sldMk cId="3444030912" sldId="876"/>
            <ac:cxnSpMk id="11" creationId="{BCDAEC91-5BCE-4B55-9CC0-43EF94CB734B}"/>
          </ac:cxnSpMkLst>
        </pc:cxnChg>
        <pc:cxnChg chg="add del">
          <ac:chgData name="Tian Belawati" userId="8f20e43d-9dd3-488c-ae61-62c89c5255f4" providerId="ADAL" clId="{0E1109B7-3559-44DF-9867-DABD3D0E482F}" dt="2019-09-16T04:29:44.055" v="2765" actId="26606"/>
          <ac:cxnSpMkLst>
            <pc:docMk/>
            <pc:sldMk cId="3444030912" sldId="876"/>
            <ac:cxnSpMk id="20" creationId="{BCDAEC91-5BCE-4B55-9CC0-43EF94CB734B}"/>
          </ac:cxnSpMkLst>
        </pc:cxnChg>
        <pc:cxnChg chg="add del">
          <ac:chgData name="Tian Belawati" userId="8f20e43d-9dd3-488c-ae61-62c89c5255f4" providerId="ADAL" clId="{0E1109B7-3559-44DF-9867-DABD3D0E482F}" dt="2019-09-16T04:29:44.040" v="2764" actId="26606"/>
          <ac:cxnSpMkLst>
            <pc:docMk/>
            <pc:sldMk cId="3444030912" sldId="876"/>
            <ac:cxnSpMk id="25" creationId="{E126E481-B945-4179-BD79-05E96E9B29E1}"/>
          </ac:cxnSpMkLst>
        </pc:cxnChg>
      </pc:sldChg>
      <pc:sldChg chg="addSp delSp modSp add mod setBg">
        <pc:chgData name="Tian Belawati" userId="8f20e43d-9dd3-488c-ae61-62c89c5255f4" providerId="ADAL" clId="{0E1109B7-3559-44DF-9867-DABD3D0E482F}" dt="2019-09-16T04:25:59.025" v="2718" actId="14100"/>
        <pc:sldMkLst>
          <pc:docMk/>
          <pc:sldMk cId="1354710058" sldId="877"/>
        </pc:sldMkLst>
        <pc:spChg chg="del">
          <ac:chgData name="Tian Belawati" userId="8f20e43d-9dd3-488c-ae61-62c89c5255f4" providerId="ADAL" clId="{0E1109B7-3559-44DF-9867-DABD3D0E482F}" dt="2019-09-16T03:34:46.155" v="2643"/>
          <ac:spMkLst>
            <pc:docMk/>
            <pc:sldMk cId="1354710058" sldId="877"/>
            <ac:spMk id="2" creationId="{5C676F5D-E9CB-42E5-9863-6D4D8897F4FA}"/>
          </ac:spMkLst>
        </pc:spChg>
        <pc:spChg chg="del">
          <ac:chgData name="Tian Belawati" userId="8f20e43d-9dd3-488c-ae61-62c89c5255f4" providerId="ADAL" clId="{0E1109B7-3559-44DF-9867-DABD3D0E482F}" dt="2019-09-16T03:34:46.155" v="2643"/>
          <ac:spMkLst>
            <pc:docMk/>
            <pc:sldMk cId="1354710058" sldId="877"/>
            <ac:spMk id="3" creationId="{F30D91C0-B998-40E0-8050-EDD0A26FDF17}"/>
          </ac:spMkLst>
        </pc:spChg>
        <pc:spChg chg="add del">
          <ac:chgData name="Tian Belawati" userId="8f20e43d-9dd3-488c-ae61-62c89c5255f4" providerId="ADAL" clId="{0E1109B7-3559-44DF-9867-DABD3D0E482F}" dt="2019-09-16T04:24:15.575" v="2692" actId="26606"/>
          <ac:spMkLst>
            <pc:docMk/>
            <pc:sldMk cId="1354710058" sldId="877"/>
            <ac:spMk id="15" creationId="{AA3CC463-F933-4AC4-86E1-5AC14B0C3163}"/>
          </ac:spMkLst>
        </pc:spChg>
        <pc:spChg chg="add del">
          <ac:chgData name="Tian Belawati" userId="8f20e43d-9dd3-488c-ae61-62c89c5255f4" providerId="ADAL" clId="{0E1109B7-3559-44DF-9867-DABD3D0E482F}" dt="2019-09-16T04:24:15.575" v="2692" actId="26606"/>
          <ac:spMkLst>
            <pc:docMk/>
            <pc:sldMk cId="1354710058" sldId="877"/>
            <ac:spMk id="17" creationId="{6025D2DB-A12A-44DB-B00E-F4D622329EDD}"/>
          </ac:spMkLst>
        </pc:spChg>
        <pc:spChg chg="add del">
          <ac:chgData name="Tian Belawati" userId="8f20e43d-9dd3-488c-ae61-62c89c5255f4" providerId="ADAL" clId="{0E1109B7-3559-44DF-9867-DABD3D0E482F}" dt="2019-09-16T04:24:15.575" v="2692" actId="26606"/>
          <ac:spMkLst>
            <pc:docMk/>
            <pc:sldMk cId="1354710058" sldId="877"/>
            <ac:spMk id="19" creationId="{CE7E7877-F64E-4EEA-B778-138031EFF874}"/>
          </ac:spMkLst>
        </pc:spChg>
        <pc:spChg chg="add del">
          <ac:chgData name="Tian Belawati" userId="8f20e43d-9dd3-488c-ae61-62c89c5255f4" providerId="ADAL" clId="{0E1109B7-3559-44DF-9867-DABD3D0E482F}" dt="2019-09-16T04:24:15.575" v="2692" actId="26606"/>
          <ac:spMkLst>
            <pc:docMk/>
            <pc:sldMk cId="1354710058" sldId="877"/>
            <ac:spMk id="21" creationId="{7DD6C4F3-70FD-4F13-919C-702EE4886499}"/>
          </ac:spMkLst>
        </pc:spChg>
        <pc:spChg chg="add del">
          <ac:chgData name="Tian Belawati" userId="8f20e43d-9dd3-488c-ae61-62c89c5255f4" providerId="ADAL" clId="{0E1109B7-3559-44DF-9867-DABD3D0E482F}" dt="2019-09-16T04:25:52.995" v="2716" actId="26606"/>
          <ac:spMkLst>
            <pc:docMk/>
            <pc:sldMk cId="1354710058" sldId="877"/>
            <ac:spMk id="23" creationId="{56827C3C-D52F-46CE-A441-3CD6A1A6A0A2}"/>
          </ac:spMkLst>
        </pc:spChg>
        <pc:spChg chg="add del">
          <ac:chgData name="Tian Belawati" userId="8f20e43d-9dd3-488c-ae61-62c89c5255f4" providerId="ADAL" clId="{0E1109B7-3559-44DF-9867-DABD3D0E482F}" dt="2019-09-16T04:25:52.995" v="2716" actId="26606"/>
          <ac:spMkLst>
            <pc:docMk/>
            <pc:sldMk cId="1354710058" sldId="877"/>
            <ac:spMk id="24" creationId="{F52A8B51-0A89-497B-B882-6658E029A3F9}"/>
          </ac:spMkLst>
        </pc:spChg>
        <pc:spChg chg="add del">
          <ac:chgData name="Tian Belawati" userId="8f20e43d-9dd3-488c-ae61-62c89c5255f4" providerId="ADAL" clId="{0E1109B7-3559-44DF-9867-DABD3D0E482F}" dt="2019-09-16T04:25:52.995" v="2716" actId="26606"/>
          <ac:spMkLst>
            <pc:docMk/>
            <pc:sldMk cId="1354710058" sldId="877"/>
            <ac:spMk id="25" creationId="{EB1CEFBF-6F09-4052-862B-E219DA15757E}"/>
          </ac:spMkLst>
        </pc:spChg>
        <pc:spChg chg="add del">
          <ac:chgData name="Tian Belawati" userId="8f20e43d-9dd3-488c-ae61-62c89c5255f4" providerId="ADAL" clId="{0E1109B7-3559-44DF-9867-DABD3D0E482F}" dt="2019-09-16T04:25:52.995" v="2716" actId="26606"/>
          <ac:spMkLst>
            <pc:docMk/>
            <pc:sldMk cId="1354710058" sldId="877"/>
            <ac:spMk id="26" creationId="{BCB5D417-2A71-445D-B4C7-9E814D633D33}"/>
          </ac:spMkLst>
        </pc:spChg>
        <pc:spChg chg="add del">
          <ac:chgData name="Tian Belawati" userId="8f20e43d-9dd3-488c-ae61-62c89c5255f4" providerId="ADAL" clId="{0E1109B7-3559-44DF-9867-DABD3D0E482F}" dt="2019-09-16T04:25:52.094" v="2715" actId="26606"/>
          <ac:spMkLst>
            <pc:docMk/>
            <pc:sldMk cId="1354710058" sldId="877"/>
            <ac:spMk id="31" creationId="{C96C8BAF-68F3-4B78-B238-35DF5D86560D}"/>
          </ac:spMkLst>
        </pc:spChg>
        <pc:spChg chg="add del">
          <ac:chgData name="Tian Belawati" userId="8f20e43d-9dd3-488c-ae61-62c89c5255f4" providerId="ADAL" clId="{0E1109B7-3559-44DF-9867-DABD3D0E482F}" dt="2019-09-16T04:25:15.374" v="2703" actId="26606"/>
          <ac:spMkLst>
            <pc:docMk/>
            <pc:sldMk cId="1354710058" sldId="877"/>
            <ac:spMk id="48" creationId="{D9C4A1E0-B30B-4F81-873C-F77710333B2A}"/>
          </ac:spMkLst>
        </pc:spChg>
        <pc:spChg chg="add del">
          <ac:chgData name="Tian Belawati" userId="8f20e43d-9dd3-488c-ae61-62c89c5255f4" providerId="ADAL" clId="{0E1109B7-3559-44DF-9867-DABD3D0E482F}" dt="2019-09-16T04:25:15.374" v="2703" actId="26606"/>
          <ac:spMkLst>
            <pc:docMk/>
            <pc:sldMk cId="1354710058" sldId="877"/>
            <ac:spMk id="50" creationId="{2884BC28-8C65-4886-B01A-667342EB70D7}"/>
          </ac:spMkLst>
        </pc:spChg>
        <pc:spChg chg="add del">
          <ac:chgData name="Tian Belawati" userId="8f20e43d-9dd3-488c-ae61-62c89c5255f4" providerId="ADAL" clId="{0E1109B7-3559-44DF-9867-DABD3D0E482F}" dt="2019-09-16T04:25:15.374" v="2703" actId="26606"/>
          <ac:spMkLst>
            <pc:docMk/>
            <pc:sldMk cId="1354710058" sldId="877"/>
            <ac:spMk id="52" creationId="{0FC820FD-F8C0-4426-A38A-5B80A2E5286F}"/>
          </ac:spMkLst>
        </pc:spChg>
        <pc:spChg chg="add del">
          <ac:chgData name="Tian Belawati" userId="8f20e43d-9dd3-488c-ae61-62c89c5255f4" providerId="ADAL" clId="{0E1109B7-3559-44DF-9867-DABD3D0E482F}" dt="2019-09-16T04:25:15.374" v="2703" actId="26606"/>
          <ac:spMkLst>
            <pc:docMk/>
            <pc:sldMk cId="1354710058" sldId="877"/>
            <ac:spMk id="54" creationId="{E1DAA296-54E3-4547-B36F-E8B35335378A}"/>
          </ac:spMkLst>
        </pc:spChg>
        <pc:spChg chg="add del">
          <ac:chgData name="Tian Belawati" userId="8f20e43d-9dd3-488c-ae61-62c89c5255f4" providerId="ADAL" clId="{0E1109B7-3559-44DF-9867-DABD3D0E482F}" dt="2019-09-16T04:25:48.988" v="2713" actId="26606"/>
          <ac:spMkLst>
            <pc:docMk/>
            <pc:sldMk cId="1354710058" sldId="877"/>
            <ac:spMk id="56" creationId="{AA3CC463-F933-4AC4-86E1-5AC14B0C3163}"/>
          </ac:spMkLst>
        </pc:spChg>
        <pc:spChg chg="add del">
          <ac:chgData name="Tian Belawati" userId="8f20e43d-9dd3-488c-ae61-62c89c5255f4" providerId="ADAL" clId="{0E1109B7-3559-44DF-9867-DABD3D0E482F}" dt="2019-09-16T04:25:48.988" v="2713" actId="26606"/>
          <ac:spMkLst>
            <pc:docMk/>
            <pc:sldMk cId="1354710058" sldId="877"/>
            <ac:spMk id="57" creationId="{6025D2DB-A12A-44DB-B00E-F4D622329EDD}"/>
          </ac:spMkLst>
        </pc:spChg>
        <pc:spChg chg="add del">
          <ac:chgData name="Tian Belawati" userId="8f20e43d-9dd3-488c-ae61-62c89c5255f4" providerId="ADAL" clId="{0E1109B7-3559-44DF-9867-DABD3D0E482F}" dt="2019-09-16T04:25:48.988" v="2713" actId="26606"/>
          <ac:spMkLst>
            <pc:docMk/>
            <pc:sldMk cId="1354710058" sldId="877"/>
            <ac:spMk id="58" creationId="{CE7E7877-F64E-4EEA-B778-138031EFF874}"/>
          </ac:spMkLst>
        </pc:spChg>
        <pc:spChg chg="add del">
          <ac:chgData name="Tian Belawati" userId="8f20e43d-9dd3-488c-ae61-62c89c5255f4" providerId="ADAL" clId="{0E1109B7-3559-44DF-9867-DABD3D0E482F}" dt="2019-09-16T04:25:48.988" v="2713" actId="26606"/>
          <ac:spMkLst>
            <pc:docMk/>
            <pc:sldMk cId="1354710058" sldId="877"/>
            <ac:spMk id="59" creationId="{7DD6C4F3-70FD-4F13-919C-702EE4886499}"/>
          </ac:spMkLst>
        </pc:spChg>
        <pc:spChg chg="add del">
          <ac:chgData name="Tian Belawati" userId="8f20e43d-9dd3-488c-ae61-62c89c5255f4" providerId="ADAL" clId="{0E1109B7-3559-44DF-9867-DABD3D0E482F}" dt="2019-09-16T04:25:31.564" v="2706" actId="26606"/>
          <ac:spMkLst>
            <pc:docMk/>
            <pc:sldMk cId="1354710058" sldId="877"/>
            <ac:spMk id="64" creationId="{56827C3C-D52F-46CE-A441-3CD6A1A6A0A2}"/>
          </ac:spMkLst>
        </pc:spChg>
        <pc:spChg chg="add del">
          <ac:chgData name="Tian Belawati" userId="8f20e43d-9dd3-488c-ae61-62c89c5255f4" providerId="ADAL" clId="{0E1109B7-3559-44DF-9867-DABD3D0E482F}" dt="2019-09-16T04:25:31.564" v="2706" actId="26606"/>
          <ac:spMkLst>
            <pc:docMk/>
            <pc:sldMk cId="1354710058" sldId="877"/>
            <ac:spMk id="66" creationId="{F52A8B51-0A89-497B-B882-6658E029A3F9}"/>
          </ac:spMkLst>
        </pc:spChg>
        <pc:spChg chg="add del">
          <ac:chgData name="Tian Belawati" userId="8f20e43d-9dd3-488c-ae61-62c89c5255f4" providerId="ADAL" clId="{0E1109B7-3559-44DF-9867-DABD3D0E482F}" dt="2019-09-16T04:25:31.564" v="2706" actId="26606"/>
          <ac:spMkLst>
            <pc:docMk/>
            <pc:sldMk cId="1354710058" sldId="877"/>
            <ac:spMk id="68" creationId="{EB1CEFBF-6F09-4052-862B-E219DA15757E}"/>
          </ac:spMkLst>
        </pc:spChg>
        <pc:spChg chg="add del">
          <ac:chgData name="Tian Belawati" userId="8f20e43d-9dd3-488c-ae61-62c89c5255f4" providerId="ADAL" clId="{0E1109B7-3559-44DF-9867-DABD3D0E482F}" dt="2019-09-16T04:25:31.564" v="2706" actId="26606"/>
          <ac:spMkLst>
            <pc:docMk/>
            <pc:sldMk cId="1354710058" sldId="877"/>
            <ac:spMk id="70" creationId="{BCB5D417-2A71-445D-B4C7-9E814D633D33}"/>
          </ac:spMkLst>
        </pc:spChg>
        <pc:spChg chg="add del">
          <ac:chgData name="Tian Belawati" userId="8f20e43d-9dd3-488c-ae61-62c89c5255f4" providerId="ADAL" clId="{0E1109B7-3559-44DF-9867-DABD3D0E482F}" dt="2019-09-16T04:25:47.498" v="2710" actId="26606"/>
          <ac:spMkLst>
            <pc:docMk/>
            <pc:sldMk cId="1354710058" sldId="877"/>
            <ac:spMk id="78" creationId="{56827C3C-D52F-46CE-A441-3CD6A1A6A0A2}"/>
          </ac:spMkLst>
        </pc:spChg>
        <pc:spChg chg="add del">
          <ac:chgData name="Tian Belawati" userId="8f20e43d-9dd3-488c-ae61-62c89c5255f4" providerId="ADAL" clId="{0E1109B7-3559-44DF-9867-DABD3D0E482F}" dt="2019-09-16T04:25:47.498" v="2710" actId="26606"/>
          <ac:spMkLst>
            <pc:docMk/>
            <pc:sldMk cId="1354710058" sldId="877"/>
            <ac:spMk id="80" creationId="{F52A8B51-0A89-497B-B882-6658E029A3F9}"/>
          </ac:spMkLst>
        </pc:spChg>
        <pc:spChg chg="add del">
          <ac:chgData name="Tian Belawati" userId="8f20e43d-9dd3-488c-ae61-62c89c5255f4" providerId="ADAL" clId="{0E1109B7-3559-44DF-9867-DABD3D0E482F}" dt="2019-09-16T04:25:47.498" v="2710" actId="26606"/>
          <ac:spMkLst>
            <pc:docMk/>
            <pc:sldMk cId="1354710058" sldId="877"/>
            <ac:spMk id="82" creationId="{EB1CEFBF-6F09-4052-862B-E219DA15757E}"/>
          </ac:spMkLst>
        </pc:spChg>
        <pc:spChg chg="add del">
          <ac:chgData name="Tian Belawati" userId="8f20e43d-9dd3-488c-ae61-62c89c5255f4" providerId="ADAL" clId="{0E1109B7-3559-44DF-9867-DABD3D0E482F}" dt="2019-09-16T04:25:47.498" v="2710" actId="26606"/>
          <ac:spMkLst>
            <pc:docMk/>
            <pc:sldMk cId="1354710058" sldId="877"/>
            <ac:spMk id="84" creationId="{BCB5D417-2A71-445D-B4C7-9E814D633D33}"/>
          </ac:spMkLst>
        </pc:spChg>
        <pc:grpChg chg="add mod ord">
          <ac:chgData name="Tian Belawati" userId="8f20e43d-9dd3-488c-ae61-62c89c5255f4" providerId="ADAL" clId="{0E1109B7-3559-44DF-9867-DABD3D0E482F}" dt="2019-09-16T04:25:52.995" v="2716" actId="26606"/>
          <ac:grpSpMkLst>
            <pc:docMk/>
            <pc:sldMk cId="1354710058" sldId="877"/>
            <ac:grpSpMk id="8" creationId="{C70F30E3-F327-40A6-94C3-133FF06B132A}"/>
          </ac:grpSpMkLst>
        </pc:grpChg>
        <pc:grpChg chg="add del">
          <ac:chgData name="Tian Belawati" userId="8f20e43d-9dd3-488c-ae61-62c89c5255f4" providerId="ADAL" clId="{0E1109B7-3559-44DF-9867-DABD3D0E482F}" dt="2019-09-16T04:25:52.094" v="2715" actId="26606"/>
          <ac:grpSpMkLst>
            <pc:docMk/>
            <pc:sldMk cId="1354710058" sldId="877"/>
            <ac:grpSpMk id="33" creationId="{4F4CD6D0-5A87-4BA2-A13A-0E40511C3CFA}"/>
          </ac:grpSpMkLst>
        </pc:grpChg>
        <pc:grpChg chg="add del">
          <ac:chgData name="Tian Belawati" userId="8f20e43d-9dd3-488c-ae61-62c89c5255f4" providerId="ADAL" clId="{0E1109B7-3559-44DF-9867-DABD3D0E482F}" dt="2019-09-16T04:25:52.094" v="2715" actId="26606"/>
          <ac:grpSpMkLst>
            <pc:docMk/>
            <pc:sldMk cId="1354710058" sldId="877"/>
            <ac:grpSpMk id="37" creationId="{E9537076-EF48-4F72-9164-FD8260D550AC}"/>
          </ac:grpSpMkLst>
        </pc:grpChg>
        <pc:grpChg chg="add del">
          <ac:chgData name="Tian Belawati" userId="8f20e43d-9dd3-488c-ae61-62c89c5255f4" providerId="ADAL" clId="{0E1109B7-3559-44DF-9867-DABD3D0E482F}" dt="2019-09-16T04:25:52.094" v="2715" actId="26606"/>
          <ac:grpSpMkLst>
            <pc:docMk/>
            <pc:sldMk cId="1354710058" sldId="877"/>
            <ac:grpSpMk id="41" creationId="{6EFC3492-86BD-4D75-B5B4-C2DBFE0BD106}"/>
          </ac:grpSpMkLst>
        </pc:grpChg>
        <pc:picChg chg="add mod">
          <ac:chgData name="Tian Belawati" userId="8f20e43d-9dd3-488c-ae61-62c89c5255f4" providerId="ADAL" clId="{0E1109B7-3559-44DF-9867-DABD3D0E482F}" dt="2019-09-16T03:39:32.111" v="2662" actId="164"/>
          <ac:picMkLst>
            <pc:docMk/>
            <pc:sldMk cId="1354710058" sldId="877"/>
            <ac:picMk id="4" creationId="{0E8B1770-5A1E-4CD8-AFF7-0FF917C665EE}"/>
          </ac:picMkLst>
        </pc:picChg>
        <pc:picChg chg="add del mod">
          <ac:chgData name="Tian Belawati" userId="8f20e43d-9dd3-488c-ae61-62c89c5255f4" providerId="ADAL" clId="{0E1109B7-3559-44DF-9867-DABD3D0E482F}" dt="2019-09-16T03:35:31.794" v="2651" actId="478"/>
          <ac:picMkLst>
            <pc:docMk/>
            <pc:sldMk cId="1354710058" sldId="877"/>
            <ac:picMk id="5" creationId="{9E78FA27-AB84-427F-9FE4-7C793D6D6057}"/>
          </ac:picMkLst>
        </pc:picChg>
        <pc:picChg chg="add del mod">
          <ac:chgData name="Tian Belawati" userId="8f20e43d-9dd3-488c-ae61-62c89c5255f4" providerId="ADAL" clId="{0E1109B7-3559-44DF-9867-DABD3D0E482F}" dt="2019-09-16T03:38:57.297" v="2656" actId="478"/>
          <ac:picMkLst>
            <pc:docMk/>
            <pc:sldMk cId="1354710058" sldId="877"/>
            <ac:picMk id="6" creationId="{A23597D5-EE28-4124-ACFB-3E9762750B14}"/>
          </ac:picMkLst>
        </pc:picChg>
        <pc:picChg chg="add mod">
          <ac:chgData name="Tian Belawati" userId="8f20e43d-9dd3-488c-ae61-62c89c5255f4" providerId="ADAL" clId="{0E1109B7-3559-44DF-9867-DABD3D0E482F}" dt="2019-09-16T03:39:32.111" v="2662" actId="164"/>
          <ac:picMkLst>
            <pc:docMk/>
            <pc:sldMk cId="1354710058" sldId="877"/>
            <ac:picMk id="7" creationId="{F3558D43-3BC7-4B19-869D-06EDEEE23E72}"/>
          </ac:picMkLst>
        </pc:picChg>
        <pc:picChg chg="add mod ord">
          <ac:chgData name="Tian Belawati" userId="8f20e43d-9dd3-488c-ae61-62c89c5255f4" providerId="ADAL" clId="{0E1109B7-3559-44DF-9867-DABD3D0E482F}" dt="2019-09-16T04:25:59.025" v="2718" actId="14100"/>
          <ac:picMkLst>
            <pc:docMk/>
            <pc:sldMk cId="1354710058" sldId="877"/>
            <ac:picMk id="9" creationId="{685A6E28-E493-41BC-B469-0F84B802FD53}"/>
          </ac:picMkLst>
        </pc:picChg>
        <pc:picChg chg="add mod ord">
          <ac:chgData name="Tian Belawati" userId="8f20e43d-9dd3-488c-ae61-62c89c5255f4" providerId="ADAL" clId="{0E1109B7-3559-44DF-9867-DABD3D0E482F}" dt="2019-09-16T04:25:52.995" v="2716" actId="26606"/>
          <ac:picMkLst>
            <pc:docMk/>
            <pc:sldMk cId="1354710058" sldId="877"/>
            <ac:picMk id="10" creationId="{CCFD1A7A-1781-4E62-9D66-E3A332C5B703}"/>
          </ac:picMkLst>
        </pc:picChg>
        <pc:cxnChg chg="add del">
          <ac:chgData name="Tian Belawati" userId="8f20e43d-9dd3-488c-ae61-62c89c5255f4" providerId="ADAL" clId="{0E1109B7-3559-44DF-9867-DABD3D0E482F}" dt="2019-09-16T04:25:48.708" v="2712" actId="26606"/>
          <ac:cxnSpMkLst>
            <pc:docMk/>
            <pc:sldMk cId="1354710058" sldId="877"/>
            <ac:cxnSpMk id="72" creationId="{DCD67800-37AC-4E14-89B0-F79DCB3FB86D}"/>
          </ac:cxnSpMkLst>
        </pc:cxnChg>
        <pc:cxnChg chg="add del">
          <ac:chgData name="Tian Belawati" userId="8f20e43d-9dd3-488c-ae61-62c89c5255f4" providerId="ADAL" clId="{0E1109B7-3559-44DF-9867-DABD3D0E482F}" dt="2019-09-16T04:25:48.708" v="2712" actId="26606"/>
          <ac:cxnSpMkLst>
            <pc:docMk/>
            <pc:sldMk cId="1354710058" sldId="877"/>
            <ac:cxnSpMk id="73" creationId="{20F1788F-A5AE-4188-8274-F7F2E3833ECD}"/>
          </ac:cxnSpMkLst>
        </pc:cxnChg>
      </pc:sldChg>
      <pc:sldChg chg="addSp delSp modSp add">
        <pc:chgData name="Tian Belawati" userId="8f20e43d-9dd3-488c-ae61-62c89c5255f4" providerId="ADAL" clId="{0E1109B7-3559-44DF-9867-DABD3D0E482F}" dt="2019-09-18T02:40:37.570" v="3846" actId="255"/>
        <pc:sldMkLst>
          <pc:docMk/>
          <pc:sldMk cId="417972283" sldId="878"/>
        </pc:sldMkLst>
        <pc:spChg chg="del">
          <ac:chgData name="Tian Belawati" userId="8f20e43d-9dd3-488c-ae61-62c89c5255f4" providerId="ADAL" clId="{0E1109B7-3559-44DF-9867-DABD3D0E482F}" dt="2019-09-16T03:43:15.096" v="2664"/>
          <ac:spMkLst>
            <pc:docMk/>
            <pc:sldMk cId="417972283" sldId="878"/>
            <ac:spMk id="2" creationId="{D3220C7C-7D3A-4D3A-AC30-37E96BA7040C}"/>
          </ac:spMkLst>
        </pc:spChg>
        <pc:spChg chg="del">
          <ac:chgData name="Tian Belawati" userId="8f20e43d-9dd3-488c-ae61-62c89c5255f4" providerId="ADAL" clId="{0E1109B7-3559-44DF-9867-DABD3D0E482F}" dt="2019-09-16T03:43:15.096" v="2664"/>
          <ac:spMkLst>
            <pc:docMk/>
            <pc:sldMk cId="417972283" sldId="878"/>
            <ac:spMk id="3" creationId="{7BFDB2BB-BC42-4A57-9701-F0011DE1A834}"/>
          </ac:spMkLst>
        </pc:spChg>
        <pc:spChg chg="add del mod">
          <ac:chgData name="Tian Belawati" userId="8f20e43d-9dd3-488c-ae61-62c89c5255f4" providerId="ADAL" clId="{0E1109B7-3559-44DF-9867-DABD3D0E482F}" dt="2019-09-16T06:23:41.033" v="3017" actId="478"/>
          <ac:spMkLst>
            <pc:docMk/>
            <pc:sldMk cId="417972283" sldId="878"/>
            <ac:spMk id="9" creationId="{4F019535-AC64-4F75-82A3-29F77D291600}"/>
          </ac:spMkLst>
        </pc:spChg>
        <pc:spChg chg="add mod">
          <ac:chgData name="Tian Belawati" userId="8f20e43d-9dd3-488c-ae61-62c89c5255f4" providerId="ADAL" clId="{0E1109B7-3559-44DF-9867-DABD3D0E482F}" dt="2019-09-18T02:39:27.213" v="3839" actId="1076"/>
          <ac:spMkLst>
            <pc:docMk/>
            <pc:sldMk cId="417972283" sldId="878"/>
            <ac:spMk id="11" creationId="{5B4AC9EF-60B1-4A13-B38E-234F917AFBF0}"/>
          </ac:spMkLst>
        </pc:spChg>
        <pc:spChg chg="add mod">
          <ac:chgData name="Tian Belawati" userId="8f20e43d-9dd3-488c-ae61-62c89c5255f4" providerId="ADAL" clId="{0E1109B7-3559-44DF-9867-DABD3D0E482F}" dt="2019-09-16T06:26:53.889" v="3052" actId="20577"/>
          <ac:spMkLst>
            <pc:docMk/>
            <pc:sldMk cId="417972283" sldId="878"/>
            <ac:spMk id="12" creationId="{D54228CE-A924-44BD-ADF8-B81E81C37717}"/>
          </ac:spMkLst>
        </pc:spChg>
        <pc:spChg chg="add mod">
          <ac:chgData name="Tian Belawati" userId="8f20e43d-9dd3-488c-ae61-62c89c5255f4" providerId="ADAL" clId="{0E1109B7-3559-44DF-9867-DABD3D0E482F}" dt="2019-09-18T02:40:37.570" v="3846" actId="255"/>
          <ac:spMkLst>
            <pc:docMk/>
            <pc:sldMk cId="417972283" sldId="878"/>
            <ac:spMk id="13" creationId="{5D306FA5-BFC7-472F-82F2-8B7AFCE47B65}"/>
          </ac:spMkLst>
        </pc:spChg>
        <pc:picChg chg="add del mod">
          <ac:chgData name="Tian Belawati" userId="8f20e43d-9dd3-488c-ae61-62c89c5255f4" providerId="ADAL" clId="{0E1109B7-3559-44DF-9867-DABD3D0E482F}" dt="2019-09-16T04:11:26.323" v="2673"/>
          <ac:picMkLst>
            <pc:docMk/>
            <pc:sldMk cId="417972283" sldId="878"/>
            <ac:picMk id="4" creationId="{E22BEFCB-B78A-4A65-93AD-7EE6C65F6B96}"/>
          </ac:picMkLst>
        </pc:picChg>
        <pc:picChg chg="add del mod">
          <ac:chgData name="Tian Belawati" userId="8f20e43d-9dd3-488c-ae61-62c89c5255f4" providerId="ADAL" clId="{0E1109B7-3559-44DF-9867-DABD3D0E482F}" dt="2019-09-16T04:24:39.372" v="2699"/>
          <ac:picMkLst>
            <pc:docMk/>
            <pc:sldMk cId="417972283" sldId="878"/>
            <ac:picMk id="5" creationId="{A2E18FB3-EBDB-4181-93DC-6FC7C7A5E64F}"/>
          </ac:picMkLst>
        </pc:picChg>
        <pc:picChg chg="add del mod">
          <ac:chgData name="Tian Belawati" userId="8f20e43d-9dd3-488c-ae61-62c89c5255f4" providerId="ADAL" clId="{0E1109B7-3559-44DF-9867-DABD3D0E482F}" dt="2019-09-16T06:10:33.641" v="2866"/>
          <ac:picMkLst>
            <pc:docMk/>
            <pc:sldMk cId="417972283" sldId="878"/>
            <ac:picMk id="6" creationId="{E5D83AA0-10F0-4162-872E-FB1A3620888B}"/>
          </ac:picMkLst>
        </pc:picChg>
        <pc:picChg chg="add mod">
          <ac:chgData name="Tian Belawati" userId="8f20e43d-9dd3-488c-ae61-62c89c5255f4" providerId="ADAL" clId="{0E1109B7-3559-44DF-9867-DABD3D0E482F}" dt="2019-09-18T02:39:23.886" v="3838" actId="1076"/>
          <ac:picMkLst>
            <pc:docMk/>
            <pc:sldMk cId="417972283" sldId="878"/>
            <ac:picMk id="8" creationId="{1BAB40DF-7756-4504-B3B9-4634DE33B1A1}"/>
          </ac:picMkLst>
        </pc:picChg>
        <pc:picChg chg="add del mod">
          <ac:chgData name="Tian Belawati" userId="8f20e43d-9dd3-488c-ae61-62c89c5255f4" providerId="ADAL" clId="{0E1109B7-3559-44DF-9867-DABD3D0E482F}" dt="2019-09-16T06:19:53.302" v="2970" actId="478"/>
          <ac:picMkLst>
            <pc:docMk/>
            <pc:sldMk cId="417972283" sldId="878"/>
            <ac:picMk id="10" creationId="{B1539C95-8F25-4EED-8C57-676F150F0A41}"/>
          </ac:picMkLst>
        </pc:picChg>
      </pc:sldChg>
      <pc:sldChg chg="addSp modSp add">
        <pc:chgData name="Tian Belawati" userId="8f20e43d-9dd3-488c-ae61-62c89c5255f4" providerId="ADAL" clId="{0E1109B7-3559-44DF-9867-DABD3D0E482F}" dt="2019-09-16T03:31:14.261" v="2639" actId="1076"/>
        <pc:sldMkLst>
          <pc:docMk/>
          <pc:sldMk cId="1970447059" sldId="881"/>
        </pc:sldMkLst>
        <pc:spChg chg="add mod">
          <ac:chgData name="Tian Belawati" userId="8f20e43d-9dd3-488c-ae61-62c89c5255f4" providerId="ADAL" clId="{0E1109B7-3559-44DF-9867-DABD3D0E482F}" dt="2019-09-16T03:30:42.494" v="2630" actId="1076"/>
          <ac:spMkLst>
            <pc:docMk/>
            <pc:sldMk cId="1970447059" sldId="881"/>
            <ac:spMk id="2" creationId="{BA737C56-D471-4941-9AF0-E18B4E9D0700}"/>
          </ac:spMkLst>
        </pc:spChg>
        <pc:spChg chg="add mod">
          <ac:chgData name="Tian Belawati" userId="8f20e43d-9dd3-488c-ae61-62c89c5255f4" providerId="ADAL" clId="{0E1109B7-3559-44DF-9867-DABD3D0E482F}" dt="2019-09-16T03:30:47.843" v="2632" actId="207"/>
          <ac:spMkLst>
            <pc:docMk/>
            <pc:sldMk cId="1970447059" sldId="881"/>
            <ac:spMk id="3" creationId="{8C0A6811-F891-4B22-97EF-E2171A43D901}"/>
          </ac:spMkLst>
        </pc:spChg>
        <pc:spChg chg="add mod">
          <ac:chgData name="Tian Belawati" userId="8f20e43d-9dd3-488c-ae61-62c89c5255f4" providerId="ADAL" clId="{0E1109B7-3559-44DF-9867-DABD3D0E482F}" dt="2019-09-16T03:31:14.261" v="2639" actId="1076"/>
          <ac:spMkLst>
            <pc:docMk/>
            <pc:sldMk cId="1970447059" sldId="881"/>
            <ac:spMk id="4" creationId="{1538C534-4645-4322-9DB6-F1B52C37F846}"/>
          </ac:spMkLst>
        </pc:spChg>
      </pc:sldChg>
      <pc:sldChg chg="addSp modSp add">
        <pc:chgData name="Tian Belawati" userId="8f20e43d-9dd3-488c-ae61-62c89c5255f4" providerId="ADAL" clId="{0E1109B7-3559-44DF-9867-DABD3D0E482F}" dt="2019-09-23T03:50:54.025" v="6703" actId="207"/>
        <pc:sldMkLst>
          <pc:docMk/>
          <pc:sldMk cId="2095382788" sldId="883"/>
        </pc:sldMkLst>
        <pc:spChg chg="add mod">
          <ac:chgData name="Tian Belawati" userId="8f20e43d-9dd3-488c-ae61-62c89c5255f4" providerId="ADAL" clId="{0E1109B7-3559-44DF-9867-DABD3D0E482F}" dt="2019-09-23T03:50:54.025" v="6703" actId="207"/>
          <ac:spMkLst>
            <pc:docMk/>
            <pc:sldMk cId="2095382788" sldId="883"/>
            <ac:spMk id="3" creationId="{299F3C01-E631-4E37-A344-5439C5D8B172}"/>
          </ac:spMkLst>
        </pc:spChg>
        <pc:picChg chg="add mod">
          <ac:chgData name="Tian Belawati" userId="8f20e43d-9dd3-488c-ae61-62c89c5255f4" providerId="ADAL" clId="{0E1109B7-3559-44DF-9867-DABD3D0E482F}" dt="2019-09-16T06:29:12.549" v="3060" actId="14100"/>
          <ac:picMkLst>
            <pc:docMk/>
            <pc:sldMk cId="2095382788" sldId="883"/>
            <ac:picMk id="2" creationId="{8446A540-1BC5-4BD5-94C8-6F49211F86F1}"/>
          </ac:picMkLst>
        </pc:picChg>
      </pc:sldChg>
      <pc:sldChg chg="addSp modSp add del ord">
        <pc:chgData name="Tian Belawati" userId="8f20e43d-9dd3-488c-ae61-62c89c5255f4" providerId="ADAL" clId="{0E1109B7-3559-44DF-9867-DABD3D0E482F}" dt="2019-09-23T03:45:31.701" v="6657" actId="2696"/>
        <pc:sldMkLst>
          <pc:docMk/>
          <pc:sldMk cId="2494414932" sldId="885"/>
        </pc:sldMkLst>
        <pc:picChg chg="add mod">
          <ac:chgData name="Tian Belawati" userId="8f20e43d-9dd3-488c-ae61-62c89c5255f4" providerId="ADAL" clId="{0E1109B7-3559-44DF-9867-DABD3D0E482F}" dt="2019-09-16T06:43:41.981" v="3622" actId="14100"/>
          <ac:picMkLst>
            <pc:docMk/>
            <pc:sldMk cId="2494414932" sldId="885"/>
            <ac:picMk id="2" creationId="{1FB5AEF0-342A-4DA1-BD6F-D09C6578DC4F}"/>
          </ac:picMkLst>
        </pc:picChg>
      </pc:sldChg>
      <pc:sldChg chg="addSp delSp modSp add">
        <pc:chgData name="Tian Belawati" userId="8f20e43d-9dd3-488c-ae61-62c89c5255f4" providerId="ADAL" clId="{0E1109B7-3559-44DF-9867-DABD3D0E482F}" dt="2019-09-23T04:15:42.331" v="6965" actId="1076"/>
        <pc:sldMkLst>
          <pc:docMk/>
          <pc:sldMk cId="3848857955" sldId="886"/>
        </pc:sldMkLst>
        <pc:picChg chg="add del mod">
          <ac:chgData name="Tian Belawati" userId="8f20e43d-9dd3-488c-ae61-62c89c5255f4" providerId="ADAL" clId="{0E1109B7-3559-44DF-9867-DABD3D0E482F}" dt="2019-09-23T04:15:36.917" v="6962" actId="478"/>
          <ac:picMkLst>
            <pc:docMk/>
            <pc:sldMk cId="3848857955" sldId="886"/>
            <ac:picMk id="2" creationId="{BF30D6CA-79C2-4E28-BD4A-F5F632852636}"/>
          </ac:picMkLst>
        </pc:picChg>
        <pc:picChg chg="add mod">
          <ac:chgData name="Tian Belawati" userId="8f20e43d-9dd3-488c-ae61-62c89c5255f4" providerId="ADAL" clId="{0E1109B7-3559-44DF-9867-DABD3D0E482F}" dt="2019-09-23T04:15:42.331" v="6965" actId="1076"/>
          <ac:picMkLst>
            <pc:docMk/>
            <pc:sldMk cId="3848857955" sldId="886"/>
            <ac:picMk id="3" creationId="{115F09D8-7778-4DD5-BB86-C83248B72859}"/>
          </ac:picMkLst>
        </pc:picChg>
      </pc:sldChg>
      <pc:sldChg chg="addSp modSp add ord">
        <pc:chgData name="Tian Belawati" userId="8f20e43d-9dd3-488c-ae61-62c89c5255f4" providerId="ADAL" clId="{0E1109B7-3559-44DF-9867-DABD3D0E482F}" dt="2019-09-23T02:41:27.279" v="5913" actId="1076"/>
        <pc:sldMkLst>
          <pc:docMk/>
          <pc:sldMk cId="3676423801" sldId="887"/>
        </pc:sldMkLst>
        <pc:spChg chg="add mod">
          <ac:chgData name="Tian Belawati" userId="8f20e43d-9dd3-488c-ae61-62c89c5255f4" providerId="ADAL" clId="{0E1109B7-3559-44DF-9867-DABD3D0E482F}" dt="2019-09-23T02:41:20.747" v="5912" actId="1076"/>
          <ac:spMkLst>
            <pc:docMk/>
            <pc:sldMk cId="3676423801" sldId="887"/>
            <ac:spMk id="2" creationId="{4A778C47-37F7-4377-B8F9-CF143F6F5A81}"/>
          </ac:spMkLst>
        </pc:spChg>
        <pc:spChg chg="add mod">
          <ac:chgData name="Tian Belawati" userId="8f20e43d-9dd3-488c-ae61-62c89c5255f4" providerId="ADAL" clId="{0E1109B7-3559-44DF-9867-DABD3D0E482F}" dt="2019-09-23T02:41:27.279" v="5913" actId="1076"/>
          <ac:spMkLst>
            <pc:docMk/>
            <pc:sldMk cId="3676423801" sldId="887"/>
            <ac:spMk id="3" creationId="{EB10D049-606B-4D1F-AC83-6727BCC30F03}"/>
          </ac:spMkLst>
        </pc:spChg>
      </pc:sldChg>
      <pc:sldChg chg="addSp delSp modSp add ord">
        <pc:chgData name="Tian Belawati" userId="8f20e43d-9dd3-488c-ae61-62c89c5255f4" providerId="ADAL" clId="{0E1109B7-3559-44DF-9867-DABD3D0E482F}" dt="2019-09-23T03:35:02.239" v="6098" actId="14100"/>
        <pc:sldMkLst>
          <pc:docMk/>
          <pc:sldMk cId="113759158" sldId="888"/>
        </pc:sldMkLst>
        <pc:spChg chg="add del mod">
          <ac:chgData name="Tian Belawati" userId="8f20e43d-9dd3-488c-ae61-62c89c5255f4" providerId="ADAL" clId="{0E1109B7-3559-44DF-9867-DABD3D0E482F}" dt="2019-09-23T03:15:41.237" v="6053" actId="478"/>
          <ac:spMkLst>
            <pc:docMk/>
            <pc:sldMk cId="113759158" sldId="888"/>
            <ac:spMk id="2" creationId="{05894F1F-3EC8-4C43-BD85-4F9F9295A44B}"/>
          </ac:spMkLst>
        </pc:spChg>
        <pc:spChg chg="add del mod">
          <ac:chgData name="Tian Belawati" userId="8f20e43d-9dd3-488c-ae61-62c89c5255f4" providerId="ADAL" clId="{0E1109B7-3559-44DF-9867-DABD3D0E482F}" dt="2019-09-23T03:15:45.260" v="6055" actId="478"/>
          <ac:spMkLst>
            <pc:docMk/>
            <pc:sldMk cId="113759158" sldId="888"/>
            <ac:spMk id="3" creationId="{0D3D21AD-B6BA-49BD-9301-DE31BB016C66}"/>
          </ac:spMkLst>
        </pc:spChg>
        <pc:spChg chg="add mod">
          <ac:chgData name="Tian Belawati" userId="8f20e43d-9dd3-488c-ae61-62c89c5255f4" providerId="ADAL" clId="{0E1109B7-3559-44DF-9867-DABD3D0E482F}" dt="2019-09-23T03:35:02.239" v="6098" actId="14100"/>
          <ac:spMkLst>
            <pc:docMk/>
            <pc:sldMk cId="113759158" sldId="888"/>
            <ac:spMk id="4" creationId="{176F156A-9D09-4B0C-B13E-C5DB79676FF8}"/>
          </ac:spMkLst>
        </pc:spChg>
        <pc:spChg chg="add del mod">
          <ac:chgData name="Tian Belawati" userId="8f20e43d-9dd3-488c-ae61-62c89c5255f4" providerId="ADAL" clId="{0E1109B7-3559-44DF-9867-DABD3D0E482F}" dt="2019-09-23T03:15:43.012" v="6054" actId="478"/>
          <ac:spMkLst>
            <pc:docMk/>
            <pc:sldMk cId="113759158" sldId="888"/>
            <ac:spMk id="5" creationId="{F2C2C498-41C0-4D25-A99C-1AE413684354}"/>
          </ac:spMkLst>
        </pc:spChg>
        <pc:picChg chg="add mod">
          <ac:chgData name="Tian Belawati" userId="8f20e43d-9dd3-488c-ae61-62c89c5255f4" providerId="ADAL" clId="{0E1109B7-3559-44DF-9867-DABD3D0E482F}" dt="2019-09-23T03:33:24.636" v="6085" actId="1076"/>
          <ac:picMkLst>
            <pc:docMk/>
            <pc:sldMk cId="113759158" sldId="888"/>
            <ac:picMk id="6" creationId="{58276A5A-FECA-4FFF-B745-9F0CB383EB90}"/>
          </ac:picMkLst>
        </pc:picChg>
        <pc:picChg chg="add mod ord">
          <ac:chgData name="Tian Belawati" userId="8f20e43d-9dd3-488c-ae61-62c89c5255f4" providerId="ADAL" clId="{0E1109B7-3559-44DF-9867-DABD3D0E482F}" dt="2019-09-23T03:33:37.009" v="6089" actId="166"/>
          <ac:picMkLst>
            <pc:docMk/>
            <pc:sldMk cId="113759158" sldId="888"/>
            <ac:picMk id="7" creationId="{92BB48E3-7223-4C27-A695-F1A969115104}"/>
          </ac:picMkLst>
        </pc:picChg>
        <pc:picChg chg="add del mod ord">
          <ac:chgData name="Tian Belawati" userId="8f20e43d-9dd3-488c-ae61-62c89c5255f4" providerId="ADAL" clId="{0E1109B7-3559-44DF-9867-DABD3D0E482F}" dt="2019-09-23T03:33:06.631" v="6078" actId="478"/>
          <ac:picMkLst>
            <pc:docMk/>
            <pc:sldMk cId="113759158" sldId="888"/>
            <ac:picMk id="8" creationId="{45303278-AF30-4132-BE7C-7971B924080F}"/>
          </ac:picMkLst>
        </pc:picChg>
        <pc:picChg chg="add mod ord">
          <ac:chgData name="Tian Belawati" userId="8f20e43d-9dd3-488c-ae61-62c89c5255f4" providerId="ADAL" clId="{0E1109B7-3559-44DF-9867-DABD3D0E482F}" dt="2019-09-23T03:33:33.962" v="6088" actId="166"/>
          <ac:picMkLst>
            <pc:docMk/>
            <pc:sldMk cId="113759158" sldId="888"/>
            <ac:picMk id="9" creationId="{36DB9EFA-DD6F-4A08-976C-540C71035257}"/>
          </ac:picMkLst>
        </pc:picChg>
      </pc:sldChg>
      <pc:sldChg chg="addSp delSp modSp add">
        <pc:chgData name="Tian Belawati" userId="8f20e43d-9dd3-488c-ae61-62c89c5255f4" providerId="ADAL" clId="{0E1109B7-3559-44DF-9867-DABD3D0E482F}" dt="2019-09-23T03:56:22.666" v="6737" actId="1076"/>
        <pc:sldMkLst>
          <pc:docMk/>
          <pc:sldMk cId="3390515026" sldId="889"/>
        </pc:sldMkLst>
        <pc:spChg chg="add mod">
          <ac:chgData name="Tian Belawati" userId="8f20e43d-9dd3-488c-ae61-62c89c5255f4" providerId="ADAL" clId="{0E1109B7-3559-44DF-9867-DABD3D0E482F}" dt="2019-09-23T03:56:22.666" v="6737" actId="1076"/>
          <ac:spMkLst>
            <pc:docMk/>
            <pc:sldMk cId="3390515026" sldId="889"/>
            <ac:spMk id="2" creationId="{F69CB644-47A4-4D3E-B6E8-F163ABF908C6}"/>
          </ac:spMkLst>
        </pc:spChg>
        <pc:spChg chg="add del mod">
          <ac:chgData name="Tian Belawati" userId="8f20e43d-9dd3-488c-ae61-62c89c5255f4" providerId="ADAL" clId="{0E1109B7-3559-44DF-9867-DABD3D0E482F}" dt="2019-09-18T03:04:59.737" v="4227"/>
          <ac:spMkLst>
            <pc:docMk/>
            <pc:sldMk cId="3390515026" sldId="889"/>
            <ac:spMk id="3" creationId="{9F110BCB-3C78-4877-A691-998C10DF0D79}"/>
          </ac:spMkLst>
        </pc:spChg>
      </pc:sldChg>
      <pc:sldChg chg="addSp modSp add">
        <pc:chgData name="Tian Belawati" userId="8f20e43d-9dd3-488c-ae61-62c89c5255f4" providerId="ADAL" clId="{0E1109B7-3559-44DF-9867-DABD3D0E482F}" dt="2019-09-23T02:14:13.123" v="5539" actId="20577"/>
        <pc:sldMkLst>
          <pc:docMk/>
          <pc:sldMk cId="3751443124" sldId="891"/>
        </pc:sldMkLst>
        <pc:spChg chg="add mod">
          <ac:chgData name="Tian Belawati" userId="8f20e43d-9dd3-488c-ae61-62c89c5255f4" providerId="ADAL" clId="{0E1109B7-3559-44DF-9867-DABD3D0E482F}" dt="2019-09-23T02:14:13.123" v="5539" actId="20577"/>
          <ac:spMkLst>
            <pc:docMk/>
            <pc:sldMk cId="3751443124" sldId="891"/>
            <ac:spMk id="2" creationId="{94080C3D-AB34-4D3B-8038-992181EC0579}"/>
          </ac:spMkLst>
        </pc:spChg>
      </pc:sldChg>
      <pc:sldChg chg="addSp delSp modSp add del">
        <pc:chgData name="Tian Belawati" userId="8f20e43d-9dd3-488c-ae61-62c89c5255f4" providerId="ADAL" clId="{0E1109B7-3559-44DF-9867-DABD3D0E482F}" dt="2019-09-23T04:14:47.027" v="6960" actId="2696"/>
        <pc:sldMkLst>
          <pc:docMk/>
          <pc:sldMk cId="936849760" sldId="892"/>
        </pc:sldMkLst>
        <pc:spChg chg="add del mod">
          <ac:chgData name="Tian Belawati" userId="8f20e43d-9dd3-488c-ae61-62c89c5255f4" providerId="ADAL" clId="{0E1109B7-3559-44DF-9867-DABD3D0E482F}" dt="2019-09-23T04:14:41.838" v="6959" actId="478"/>
          <ac:spMkLst>
            <pc:docMk/>
            <pc:sldMk cId="936849760" sldId="892"/>
            <ac:spMk id="2" creationId="{F1C4D6FA-32F8-4585-8344-FA493C3E00F9}"/>
          </ac:spMkLst>
        </pc:spChg>
      </pc:sldChg>
      <pc:sldChg chg="addSp delSp modSp add mod setBg">
        <pc:chgData name="Tian Belawati" userId="8f20e43d-9dd3-488c-ae61-62c89c5255f4" providerId="ADAL" clId="{0E1109B7-3559-44DF-9867-DABD3D0E482F}" dt="2019-09-18T03:01:52.425" v="4185" actId="14100"/>
        <pc:sldMkLst>
          <pc:docMk/>
          <pc:sldMk cId="603062743" sldId="894"/>
        </pc:sldMkLst>
        <pc:spChg chg="add del">
          <ac:chgData name="Tian Belawati" userId="8f20e43d-9dd3-488c-ae61-62c89c5255f4" providerId="ADAL" clId="{0E1109B7-3559-44DF-9867-DABD3D0E482F}" dt="2019-09-18T02:57:38.039" v="4129" actId="26606"/>
          <ac:spMkLst>
            <pc:docMk/>
            <pc:sldMk cId="603062743" sldId="894"/>
            <ac:spMk id="8" creationId="{57845966-6EFC-468A-9CC7-BAB4B95854E7}"/>
          </ac:spMkLst>
        </pc:spChg>
        <pc:spChg chg="add del">
          <ac:chgData name="Tian Belawati" userId="8f20e43d-9dd3-488c-ae61-62c89c5255f4" providerId="ADAL" clId="{0E1109B7-3559-44DF-9867-DABD3D0E482F}" dt="2019-09-18T02:57:38.039" v="4129" actId="26606"/>
          <ac:spMkLst>
            <pc:docMk/>
            <pc:sldMk cId="603062743" sldId="894"/>
            <ac:spMk id="12" creationId="{ADAD1991-FFD1-4E94-ABAB-7560D33008E4}"/>
          </ac:spMkLst>
        </pc:spChg>
        <pc:picChg chg="add del mod">
          <ac:chgData name="Tian Belawati" userId="8f20e43d-9dd3-488c-ae61-62c89c5255f4" providerId="ADAL" clId="{0E1109B7-3559-44DF-9867-DABD3D0E482F}" dt="2019-09-18T02:57:00.009" v="4124" actId="478"/>
          <ac:picMkLst>
            <pc:docMk/>
            <pc:sldMk cId="603062743" sldId="894"/>
            <ac:picMk id="2" creationId="{AA0B968D-AF63-44AB-8F56-86250BCFA33B}"/>
          </ac:picMkLst>
        </pc:picChg>
        <pc:picChg chg="add del mod">
          <ac:chgData name="Tian Belawati" userId="8f20e43d-9dd3-488c-ae61-62c89c5255f4" providerId="ADAL" clId="{0E1109B7-3559-44DF-9867-DABD3D0E482F}" dt="2019-09-18T02:57:40.020" v="4132"/>
          <ac:picMkLst>
            <pc:docMk/>
            <pc:sldMk cId="603062743" sldId="894"/>
            <ac:picMk id="3" creationId="{B8882230-BDBE-4D21-A978-A8B1D9A6AAF0}"/>
          </ac:picMkLst>
        </pc:picChg>
        <pc:picChg chg="add del mod">
          <ac:chgData name="Tian Belawati" userId="8f20e43d-9dd3-488c-ae61-62c89c5255f4" providerId="ADAL" clId="{0E1109B7-3559-44DF-9867-DABD3D0E482F}" dt="2019-09-18T03:01:37.064" v="4182" actId="478"/>
          <ac:picMkLst>
            <pc:docMk/>
            <pc:sldMk cId="603062743" sldId="894"/>
            <ac:picMk id="4" creationId="{836CDD9C-CB1D-405F-A5E4-16BDC8493A1C}"/>
          </ac:picMkLst>
        </pc:picChg>
        <pc:picChg chg="add mod">
          <ac:chgData name="Tian Belawati" userId="8f20e43d-9dd3-488c-ae61-62c89c5255f4" providerId="ADAL" clId="{0E1109B7-3559-44DF-9867-DABD3D0E482F}" dt="2019-09-18T03:01:52.425" v="4185" actId="14100"/>
          <ac:picMkLst>
            <pc:docMk/>
            <pc:sldMk cId="603062743" sldId="894"/>
            <ac:picMk id="5" creationId="{F42542E7-58B6-4E82-8F19-1D2594CAD9BE}"/>
          </ac:picMkLst>
        </pc:picChg>
        <pc:picChg chg="add del">
          <ac:chgData name="Tian Belawati" userId="8f20e43d-9dd3-488c-ae61-62c89c5255f4" providerId="ADAL" clId="{0E1109B7-3559-44DF-9867-DABD3D0E482F}" dt="2019-09-18T02:57:38.039" v="4129" actId="26606"/>
          <ac:picMkLst>
            <pc:docMk/>
            <pc:sldMk cId="603062743" sldId="894"/>
            <ac:picMk id="10" creationId="{75554383-98AF-4A47-BB65-705FAAA4BE6A}"/>
          </ac:picMkLst>
        </pc:picChg>
      </pc:sldChg>
      <pc:sldChg chg="addSp delSp modSp add">
        <pc:chgData name="Tian Belawati" userId="8f20e43d-9dd3-488c-ae61-62c89c5255f4" providerId="ADAL" clId="{0E1109B7-3559-44DF-9867-DABD3D0E482F}" dt="2019-09-23T02:07:27.999" v="5527" actId="113"/>
        <pc:sldMkLst>
          <pc:docMk/>
          <pc:sldMk cId="3055003987" sldId="895"/>
        </pc:sldMkLst>
        <pc:spChg chg="add mod">
          <ac:chgData name="Tian Belawati" userId="8f20e43d-9dd3-488c-ae61-62c89c5255f4" providerId="ADAL" clId="{0E1109B7-3559-44DF-9867-DABD3D0E482F}" dt="2019-09-23T02:07:27.999" v="5527" actId="113"/>
          <ac:spMkLst>
            <pc:docMk/>
            <pc:sldMk cId="3055003987" sldId="895"/>
            <ac:spMk id="2" creationId="{EDF64342-E129-4C82-BEDE-967EF44D0AC3}"/>
          </ac:spMkLst>
        </pc:spChg>
        <pc:spChg chg="add mod">
          <ac:chgData name="Tian Belawati" userId="8f20e43d-9dd3-488c-ae61-62c89c5255f4" providerId="ADAL" clId="{0E1109B7-3559-44DF-9867-DABD3D0E482F}" dt="2019-09-23T02:07:14.108" v="5524" actId="1076"/>
          <ac:spMkLst>
            <pc:docMk/>
            <pc:sldMk cId="3055003987" sldId="895"/>
            <ac:spMk id="3" creationId="{A1593663-64FE-4943-8EDA-26B96F5DFB8B}"/>
          </ac:spMkLst>
        </pc:spChg>
        <pc:spChg chg="add del mod">
          <ac:chgData name="Tian Belawati" userId="8f20e43d-9dd3-488c-ae61-62c89c5255f4" providerId="ADAL" clId="{0E1109B7-3559-44DF-9867-DABD3D0E482F}" dt="2019-09-23T02:07:14.624" v="5526"/>
          <ac:spMkLst>
            <pc:docMk/>
            <pc:sldMk cId="3055003987" sldId="895"/>
            <ac:spMk id="4" creationId="{DBF1FABF-FAB3-4AAE-88D3-FDE9A78AC8A0}"/>
          </ac:spMkLst>
        </pc:spChg>
      </pc:sldChg>
      <pc:sldChg chg="addSp modSp add del">
        <pc:chgData name="Tian Belawati" userId="8f20e43d-9dd3-488c-ae61-62c89c5255f4" providerId="ADAL" clId="{0E1109B7-3559-44DF-9867-DABD3D0E482F}" dt="2019-09-23T04:14:52.383" v="6961" actId="2696"/>
        <pc:sldMkLst>
          <pc:docMk/>
          <pc:sldMk cId="462044520" sldId="896"/>
        </pc:sldMkLst>
        <pc:spChg chg="add mod">
          <ac:chgData name="Tian Belawati" userId="8f20e43d-9dd3-488c-ae61-62c89c5255f4" providerId="ADAL" clId="{0E1109B7-3559-44DF-9867-DABD3D0E482F}" dt="2019-09-18T03:14:45.128" v="4307" actId="1076"/>
          <ac:spMkLst>
            <pc:docMk/>
            <pc:sldMk cId="462044520" sldId="896"/>
            <ac:spMk id="2" creationId="{C8A3F8FB-A1AD-4068-9894-32CF8BCDD34D}"/>
          </ac:spMkLst>
        </pc:spChg>
      </pc:sldChg>
      <pc:sldChg chg="addSp modSp add">
        <pc:chgData name="Tian Belawati" userId="8f20e43d-9dd3-488c-ae61-62c89c5255f4" providerId="ADAL" clId="{0E1109B7-3559-44DF-9867-DABD3D0E482F}" dt="2019-09-18T03:26:38.121" v="4469" actId="14100"/>
        <pc:sldMkLst>
          <pc:docMk/>
          <pc:sldMk cId="4231118925" sldId="898"/>
        </pc:sldMkLst>
        <pc:picChg chg="add mod">
          <ac:chgData name="Tian Belawati" userId="8f20e43d-9dd3-488c-ae61-62c89c5255f4" providerId="ADAL" clId="{0E1109B7-3559-44DF-9867-DABD3D0E482F}" dt="2019-09-18T03:26:38.121" v="4469" actId="14100"/>
          <ac:picMkLst>
            <pc:docMk/>
            <pc:sldMk cId="4231118925" sldId="898"/>
            <ac:picMk id="2" creationId="{EA4FBE54-4073-42E8-93DC-6904506681AE}"/>
          </ac:picMkLst>
        </pc:picChg>
      </pc:sldChg>
      <pc:sldChg chg="modSp add del">
        <pc:chgData name="Tian Belawati" userId="8f20e43d-9dd3-488c-ae61-62c89c5255f4" providerId="ADAL" clId="{0E1109B7-3559-44DF-9867-DABD3D0E482F}" dt="2019-09-23T03:15:05.364" v="6033" actId="2696"/>
        <pc:sldMkLst>
          <pc:docMk/>
          <pc:sldMk cId="1019088166" sldId="899"/>
        </pc:sldMkLst>
        <pc:spChg chg="mod">
          <ac:chgData name="Tian Belawati" userId="8f20e43d-9dd3-488c-ae61-62c89c5255f4" providerId="ADAL" clId="{0E1109B7-3559-44DF-9867-DABD3D0E482F}" dt="2019-09-18T04:21:38.227" v="4601" actId="1076"/>
          <ac:spMkLst>
            <pc:docMk/>
            <pc:sldMk cId="1019088166" sldId="899"/>
            <ac:spMk id="2" creationId="{343F0BD7-F72D-4D12-AFDC-964F025D7D62}"/>
          </ac:spMkLst>
        </pc:spChg>
        <pc:spChg chg="mod">
          <ac:chgData name="Tian Belawati" userId="8f20e43d-9dd3-488c-ae61-62c89c5255f4" providerId="ADAL" clId="{0E1109B7-3559-44DF-9867-DABD3D0E482F}" dt="2019-09-18T04:21:32.535" v="4600" actId="255"/>
          <ac:spMkLst>
            <pc:docMk/>
            <pc:sldMk cId="1019088166" sldId="899"/>
            <ac:spMk id="3" creationId="{153B6DC8-85E0-47E8-8007-491750C16A9F}"/>
          </ac:spMkLst>
        </pc:spChg>
      </pc:sldChg>
      <pc:sldChg chg="addSp delSp modSp add del mod setBg">
        <pc:chgData name="Tian Belawati" userId="8f20e43d-9dd3-488c-ae61-62c89c5255f4" providerId="ADAL" clId="{0E1109B7-3559-44DF-9867-DABD3D0E482F}" dt="2019-09-23T02:24:51.683" v="5724" actId="2696"/>
        <pc:sldMkLst>
          <pc:docMk/>
          <pc:sldMk cId="2451758054" sldId="900"/>
        </pc:sldMkLst>
        <pc:spChg chg="del mod">
          <ac:chgData name="Tian Belawati" userId="8f20e43d-9dd3-488c-ae61-62c89c5255f4" providerId="ADAL" clId="{0E1109B7-3559-44DF-9867-DABD3D0E482F}" dt="2019-09-23T02:20:02.130" v="5648" actId="478"/>
          <ac:spMkLst>
            <pc:docMk/>
            <pc:sldMk cId="2451758054" sldId="900"/>
            <ac:spMk id="2" creationId="{2CC25BCF-D0FF-4AA0-9298-09CEF6A447E8}"/>
          </ac:spMkLst>
        </pc:spChg>
        <pc:spChg chg="mod ord">
          <ac:chgData name="Tian Belawati" userId="8f20e43d-9dd3-488c-ae61-62c89c5255f4" providerId="ADAL" clId="{0E1109B7-3559-44DF-9867-DABD3D0E482F}" dt="2019-09-23T02:24:07.152" v="5721" actId="26606"/>
          <ac:spMkLst>
            <pc:docMk/>
            <pc:sldMk cId="2451758054" sldId="900"/>
            <ac:spMk id="3" creationId="{81A4EB04-EB38-49F9-8119-9E6941129E3E}"/>
          </ac:spMkLst>
        </pc:spChg>
        <pc:spChg chg="add del">
          <ac:chgData name="Tian Belawati" userId="8f20e43d-9dd3-488c-ae61-62c89c5255f4" providerId="ADAL" clId="{0E1109B7-3559-44DF-9867-DABD3D0E482F}" dt="2019-09-23T02:24:07.152" v="5721" actId="26606"/>
          <ac:spMkLst>
            <pc:docMk/>
            <pc:sldMk cId="2451758054" sldId="900"/>
            <ac:spMk id="6" creationId="{85EE8969-963B-4684-B457-EC3E23FEE8C1}"/>
          </ac:spMkLst>
        </pc:spChg>
        <pc:spChg chg="add del">
          <ac:chgData name="Tian Belawati" userId="8f20e43d-9dd3-488c-ae61-62c89c5255f4" providerId="ADAL" clId="{0E1109B7-3559-44DF-9867-DABD3D0E482F}" dt="2019-09-23T02:24:07.152" v="5721" actId="26606"/>
          <ac:spMkLst>
            <pc:docMk/>
            <pc:sldMk cId="2451758054" sldId="900"/>
            <ac:spMk id="11" creationId="{FF6CD192-AEC2-4532-8B04-F0222376472A}"/>
          </ac:spMkLst>
        </pc:spChg>
        <pc:spChg chg="add del">
          <ac:chgData name="Tian Belawati" userId="8f20e43d-9dd3-488c-ae61-62c89c5255f4" providerId="ADAL" clId="{0E1109B7-3559-44DF-9867-DABD3D0E482F}" dt="2019-09-23T02:22:07.504" v="5702" actId="26606"/>
          <ac:spMkLst>
            <pc:docMk/>
            <pc:sldMk cId="2451758054" sldId="900"/>
            <ac:spMk id="14" creationId="{B6C29DB0-17E9-42FF-986E-0B7F493F4D24}"/>
          </ac:spMkLst>
        </pc:spChg>
        <pc:spChg chg="add del">
          <ac:chgData name="Tian Belawati" userId="8f20e43d-9dd3-488c-ae61-62c89c5255f4" providerId="ADAL" clId="{0E1109B7-3559-44DF-9867-DABD3D0E482F}" dt="2019-09-23T02:22:07.504" v="5702" actId="26606"/>
          <ac:spMkLst>
            <pc:docMk/>
            <pc:sldMk cId="2451758054" sldId="900"/>
            <ac:spMk id="16" creationId="{115AD956-A5B6-4760-B8B2-11E2DF6B0212}"/>
          </ac:spMkLst>
        </pc:spChg>
        <pc:picChg chg="add mod">
          <ac:chgData name="Tian Belawati" userId="8f20e43d-9dd3-488c-ae61-62c89c5255f4" providerId="ADAL" clId="{0E1109B7-3559-44DF-9867-DABD3D0E482F}" dt="2019-09-23T02:24:07.152" v="5721" actId="26606"/>
          <ac:picMkLst>
            <pc:docMk/>
            <pc:sldMk cId="2451758054" sldId="900"/>
            <ac:picMk id="4" creationId="{5CB1E312-8FD8-43F1-93E8-8250835AF7C7}"/>
          </ac:picMkLst>
        </pc:picChg>
        <pc:cxnChg chg="add del">
          <ac:chgData name="Tian Belawati" userId="8f20e43d-9dd3-488c-ae61-62c89c5255f4" providerId="ADAL" clId="{0E1109B7-3559-44DF-9867-DABD3D0E482F}" dt="2019-09-23T02:22:08.931" v="5704" actId="26606"/>
          <ac:cxnSpMkLst>
            <pc:docMk/>
            <pc:sldMk cId="2451758054" sldId="900"/>
            <ac:cxnSpMk id="9" creationId="{A7F400EE-A8A5-48AF-B4D6-291B52C6F0B0}"/>
          </ac:cxnSpMkLst>
        </pc:cxnChg>
        <pc:cxnChg chg="add del">
          <ac:chgData name="Tian Belawati" userId="8f20e43d-9dd3-488c-ae61-62c89c5255f4" providerId="ADAL" clId="{0E1109B7-3559-44DF-9867-DABD3D0E482F}" dt="2019-09-23T02:24:07.152" v="5721" actId="26606"/>
          <ac:cxnSpMkLst>
            <pc:docMk/>
            <pc:sldMk cId="2451758054" sldId="900"/>
            <ac:cxnSpMk id="13" creationId="{ED22D97A-9000-40A1-A671-A23DB8BF93C3}"/>
          </ac:cxnSpMkLst>
        </pc:cxnChg>
      </pc:sldChg>
      <pc:sldChg chg="addSp delSp modSp add del mod setBg modNotes modNotesTx">
        <pc:chgData name="Tian Belawati" userId="8f20e43d-9dd3-488c-ae61-62c89c5255f4" providerId="ADAL" clId="{0E1109B7-3559-44DF-9867-DABD3D0E482F}" dt="2019-09-23T03:14:43.435" v="6032" actId="2696"/>
        <pc:sldMkLst>
          <pc:docMk/>
          <pc:sldMk cId="3304984754" sldId="901"/>
        </pc:sldMkLst>
        <pc:spChg chg="add del mod">
          <ac:chgData name="Tian Belawati" userId="8f20e43d-9dd3-488c-ae61-62c89c5255f4" providerId="ADAL" clId="{0E1109B7-3559-44DF-9867-DABD3D0E482F}" dt="2019-09-23T02:28:35.521" v="5777" actId="478"/>
          <ac:spMkLst>
            <pc:docMk/>
            <pc:sldMk cId="3304984754" sldId="901"/>
            <ac:spMk id="2" creationId="{80D4AD9F-2035-4D88-BFC9-911A7C8941A1}"/>
          </ac:spMkLst>
        </pc:spChg>
        <pc:spChg chg="mod ord">
          <ac:chgData name="Tian Belawati" userId="8f20e43d-9dd3-488c-ae61-62c89c5255f4" providerId="ADAL" clId="{0E1109B7-3559-44DF-9867-DABD3D0E482F}" dt="2019-09-23T02:37:14.923" v="5870" actId="207"/>
          <ac:spMkLst>
            <pc:docMk/>
            <pc:sldMk cId="3304984754" sldId="901"/>
            <ac:spMk id="3" creationId="{B332C0D1-4E7D-4F41-9F52-9B0081122434}"/>
          </ac:spMkLst>
        </pc:spChg>
        <pc:spChg chg="add del">
          <ac:chgData name="Tian Belawati" userId="8f20e43d-9dd3-488c-ae61-62c89c5255f4" providerId="ADAL" clId="{0E1109B7-3559-44DF-9867-DABD3D0E482F}" dt="2019-09-23T02:32:08.311" v="5806" actId="26606"/>
          <ac:spMkLst>
            <pc:docMk/>
            <pc:sldMk cId="3304984754" sldId="901"/>
            <ac:spMk id="9" creationId="{C607803A-4E99-444E-94F7-8785CDDF5849}"/>
          </ac:spMkLst>
        </pc:spChg>
        <pc:spChg chg="add del">
          <ac:chgData name="Tian Belawati" userId="8f20e43d-9dd3-488c-ae61-62c89c5255f4" providerId="ADAL" clId="{0E1109B7-3559-44DF-9867-DABD3D0E482F}" dt="2019-09-23T02:32:08.311" v="5806" actId="26606"/>
          <ac:spMkLst>
            <pc:docMk/>
            <pc:sldMk cId="3304984754" sldId="901"/>
            <ac:spMk id="11" creationId="{2989BE6A-C309-418E-8ADD-1616A980570D}"/>
          </ac:spMkLst>
        </pc:spChg>
        <pc:spChg chg="add del">
          <ac:chgData name="Tian Belawati" userId="8f20e43d-9dd3-488c-ae61-62c89c5255f4" providerId="ADAL" clId="{0E1109B7-3559-44DF-9867-DABD3D0E482F}" dt="2019-09-23T02:35:57.591" v="5857" actId="26606"/>
          <ac:spMkLst>
            <pc:docMk/>
            <pc:sldMk cId="3304984754" sldId="901"/>
            <ac:spMk id="21" creationId="{C607803A-4E99-444E-94F7-8785CDDF5849}"/>
          </ac:spMkLst>
        </pc:spChg>
        <pc:spChg chg="add del">
          <ac:chgData name="Tian Belawati" userId="8f20e43d-9dd3-488c-ae61-62c89c5255f4" providerId="ADAL" clId="{0E1109B7-3559-44DF-9867-DABD3D0E482F}" dt="2019-09-23T02:35:57.591" v="5857" actId="26606"/>
          <ac:spMkLst>
            <pc:docMk/>
            <pc:sldMk cId="3304984754" sldId="901"/>
            <ac:spMk id="23" creationId="{2989BE6A-C309-418E-8ADD-1616A980570D}"/>
          </ac:spMkLst>
        </pc:spChg>
        <pc:spChg chg="add">
          <ac:chgData name="Tian Belawati" userId="8f20e43d-9dd3-488c-ae61-62c89c5255f4" providerId="ADAL" clId="{0E1109B7-3559-44DF-9867-DABD3D0E482F}" dt="2019-09-23T02:36:33.450" v="5860" actId="26606"/>
          <ac:spMkLst>
            <pc:docMk/>
            <pc:sldMk cId="3304984754" sldId="901"/>
            <ac:spMk id="27" creationId="{C607803A-4E99-444E-94F7-8785CDDF5849}"/>
          </ac:spMkLst>
        </pc:spChg>
        <pc:spChg chg="add">
          <ac:chgData name="Tian Belawati" userId="8f20e43d-9dd3-488c-ae61-62c89c5255f4" providerId="ADAL" clId="{0E1109B7-3559-44DF-9867-DABD3D0E482F}" dt="2019-09-23T02:36:33.450" v="5860" actId="26606"/>
          <ac:spMkLst>
            <pc:docMk/>
            <pc:sldMk cId="3304984754" sldId="901"/>
            <ac:spMk id="29" creationId="{2989BE6A-C309-418E-8ADD-1616A980570D}"/>
          </ac:spMkLst>
        </pc:spChg>
        <pc:spChg chg="add del">
          <ac:chgData name="Tian Belawati" userId="8f20e43d-9dd3-488c-ae61-62c89c5255f4" providerId="ADAL" clId="{0E1109B7-3559-44DF-9867-DABD3D0E482F}" dt="2019-09-23T02:35:42.891" v="5844" actId="26606"/>
          <ac:spMkLst>
            <pc:docMk/>
            <pc:sldMk cId="3304984754" sldId="901"/>
            <ac:spMk id="30" creationId="{FF6CD192-AEC2-4532-8B04-F0222376472A}"/>
          </ac:spMkLst>
        </pc:spChg>
        <pc:spChg chg="add del">
          <ac:chgData name="Tian Belawati" userId="8f20e43d-9dd3-488c-ae61-62c89c5255f4" providerId="ADAL" clId="{0E1109B7-3559-44DF-9867-DABD3D0E482F}" dt="2019-09-23T02:35:42.891" v="5844" actId="26606"/>
          <ac:spMkLst>
            <pc:docMk/>
            <pc:sldMk cId="3304984754" sldId="901"/>
            <ac:spMk id="31" creationId="{85EE8969-963B-4684-B457-EC3E23FEE8C1}"/>
          </ac:spMkLst>
        </pc:spChg>
        <pc:picChg chg="add mod ord">
          <ac:chgData name="Tian Belawati" userId="8f20e43d-9dd3-488c-ae61-62c89c5255f4" providerId="ADAL" clId="{0E1109B7-3559-44DF-9867-DABD3D0E482F}" dt="2019-09-23T02:36:33.450" v="5860" actId="26606"/>
          <ac:picMkLst>
            <pc:docMk/>
            <pc:sldMk cId="3304984754" sldId="901"/>
            <ac:picMk id="4" creationId="{644C3EC8-95EF-4022-8778-1CC3C721F7CD}"/>
          </ac:picMkLst>
        </pc:picChg>
        <pc:cxnChg chg="add del">
          <ac:chgData name="Tian Belawati" userId="8f20e43d-9dd3-488c-ae61-62c89c5255f4" providerId="ADAL" clId="{0E1109B7-3559-44DF-9867-DABD3D0E482F}" dt="2019-09-23T02:32:57.175" v="5812" actId="26606"/>
          <ac:cxnSpMkLst>
            <pc:docMk/>
            <pc:sldMk cId="3304984754" sldId="901"/>
            <ac:cxnSpMk id="16" creationId="{39B7FDC9-F0CE-43A7-9F2A-83DD09DC3453}"/>
          </ac:cxnSpMkLst>
        </pc:cxnChg>
        <pc:cxnChg chg="add del">
          <ac:chgData name="Tian Belawati" userId="8f20e43d-9dd3-488c-ae61-62c89c5255f4" providerId="ADAL" clId="{0E1109B7-3559-44DF-9867-DABD3D0E482F}" dt="2019-09-23T02:36:33.450" v="5860" actId="26606"/>
          <ac:cxnSpMkLst>
            <pc:docMk/>
            <pc:sldMk cId="3304984754" sldId="901"/>
            <ac:cxnSpMk id="25" creationId="{39B7FDC9-F0CE-43A7-9F2A-83DD09DC3453}"/>
          </ac:cxnSpMkLst>
        </pc:cxnChg>
        <pc:cxnChg chg="add del">
          <ac:chgData name="Tian Belawati" userId="8f20e43d-9dd3-488c-ae61-62c89c5255f4" providerId="ADAL" clId="{0E1109B7-3559-44DF-9867-DABD3D0E482F}" dt="2019-09-23T02:35:30.494" v="5842" actId="26606"/>
          <ac:cxnSpMkLst>
            <pc:docMk/>
            <pc:sldMk cId="3304984754" sldId="901"/>
            <ac:cxnSpMk id="28" creationId="{39B7FDC9-F0CE-43A7-9F2A-83DD09DC3453}"/>
          </ac:cxnSpMkLst>
        </pc:cxnChg>
        <pc:cxnChg chg="add del">
          <ac:chgData name="Tian Belawati" userId="8f20e43d-9dd3-488c-ae61-62c89c5255f4" providerId="ADAL" clId="{0E1109B7-3559-44DF-9867-DABD3D0E482F}" dt="2019-09-23T02:35:42.891" v="5844" actId="26606"/>
          <ac:cxnSpMkLst>
            <pc:docMk/>
            <pc:sldMk cId="3304984754" sldId="901"/>
            <ac:cxnSpMk id="32" creationId="{ED22D97A-9000-40A1-A671-A23DB8BF93C3}"/>
          </ac:cxnSpMkLst>
        </pc:cxnChg>
      </pc:sldChg>
      <pc:sldChg chg="addSp delSp modSp add">
        <pc:chgData name="Tian Belawati" userId="8f20e43d-9dd3-488c-ae61-62c89c5255f4" providerId="ADAL" clId="{0E1109B7-3559-44DF-9867-DABD3D0E482F}" dt="2019-09-23T02:41:44.450" v="5914" actId="1076"/>
        <pc:sldMkLst>
          <pc:docMk/>
          <pc:sldMk cId="990320173" sldId="902"/>
        </pc:sldMkLst>
        <pc:picChg chg="add del mod">
          <ac:chgData name="Tian Belawati" userId="8f20e43d-9dd3-488c-ae61-62c89c5255f4" providerId="ADAL" clId="{0E1109B7-3559-44DF-9867-DABD3D0E482F}" dt="2019-09-23T02:23:28.078" v="5716" actId="478"/>
          <ac:picMkLst>
            <pc:docMk/>
            <pc:sldMk cId="990320173" sldId="902"/>
            <ac:picMk id="2" creationId="{A6874CEB-2518-457A-A860-4767D4F2DD5A}"/>
          </ac:picMkLst>
        </pc:picChg>
        <pc:picChg chg="add mod">
          <ac:chgData name="Tian Belawati" userId="8f20e43d-9dd3-488c-ae61-62c89c5255f4" providerId="ADAL" clId="{0E1109B7-3559-44DF-9867-DABD3D0E482F}" dt="2019-09-23T02:41:44.450" v="5914" actId="1076"/>
          <ac:picMkLst>
            <pc:docMk/>
            <pc:sldMk cId="990320173" sldId="902"/>
            <ac:picMk id="3" creationId="{604E7B8F-9C11-418A-AD98-090CF5C9E313}"/>
          </ac:picMkLst>
        </pc:picChg>
      </pc:sldChg>
      <pc:sldChg chg="addSp delSp modSp add del">
        <pc:chgData name="Tian Belawati" userId="8f20e43d-9dd3-488c-ae61-62c89c5255f4" providerId="ADAL" clId="{0E1109B7-3559-44DF-9867-DABD3D0E482F}" dt="2019-09-23T02:35:12.799" v="5840"/>
        <pc:sldMkLst>
          <pc:docMk/>
          <pc:sldMk cId="823660519" sldId="903"/>
        </pc:sldMkLst>
        <pc:spChg chg="add del">
          <ac:chgData name="Tian Belawati" userId="8f20e43d-9dd3-488c-ae61-62c89c5255f4" providerId="ADAL" clId="{0E1109B7-3559-44DF-9867-DABD3D0E482F}" dt="2019-09-23T02:35:12.780" v="5839"/>
          <ac:spMkLst>
            <pc:docMk/>
            <pc:sldMk cId="823660519" sldId="903"/>
            <ac:spMk id="2" creationId="{422187B1-32BF-4E7B-86BD-1B38E86DC60C}"/>
          </ac:spMkLst>
        </pc:spChg>
        <pc:spChg chg="add del">
          <ac:chgData name="Tian Belawati" userId="8f20e43d-9dd3-488c-ae61-62c89c5255f4" providerId="ADAL" clId="{0E1109B7-3559-44DF-9867-DABD3D0E482F}" dt="2019-09-23T02:35:12.780" v="5839"/>
          <ac:spMkLst>
            <pc:docMk/>
            <pc:sldMk cId="823660519" sldId="903"/>
            <ac:spMk id="3" creationId="{7AC81736-A02E-487B-9B86-AADBB8837563}"/>
          </ac:spMkLst>
        </pc:spChg>
        <pc:picChg chg="add del mod">
          <ac:chgData name="Tian Belawati" userId="8f20e43d-9dd3-488c-ae61-62c89c5255f4" providerId="ADAL" clId="{0E1109B7-3559-44DF-9867-DABD3D0E482F}" dt="2019-09-23T02:35:12.768" v="5838"/>
          <ac:picMkLst>
            <pc:docMk/>
            <pc:sldMk cId="823660519" sldId="903"/>
            <ac:picMk id="4" creationId="{07939263-D31C-43C1-8CBD-FA3409750B76}"/>
          </ac:picMkLst>
        </pc:picChg>
      </pc:sldChg>
      <pc:sldChg chg="addSp delSp modSp add modNotes modNotesTx">
        <pc:chgData name="Tian Belawati" userId="8f20e43d-9dd3-488c-ae61-62c89c5255f4" providerId="ADAL" clId="{0E1109B7-3559-44DF-9867-DABD3D0E482F}" dt="2019-09-23T03:14:28.608" v="6031" actId="6549"/>
        <pc:sldMkLst>
          <pc:docMk/>
          <pc:sldMk cId="3018494455" sldId="903"/>
        </pc:sldMkLst>
        <pc:spChg chg="del">
          <ac:chgData name="Tian Belawati" userId="8f20e43d-9dd3-488c-ae61-62c89c5255f4" providerId="ADAL" clId="{0E1109B7-3559-44DF-9867-DABD3D0E482F}" dt="2019-09-23T02:37:09.593" v="5869"/>
          <ac:spMkLst>
            <pc:docMk/>
            <pc:sldMk cId="3018494455" sldId="903"/>
            <ac:spMk id="2" creationId="{30781EDA-B1A4-4F2D-983A-6028F91A4A9F}"/>
          </ac:spMkLst>
        </pc:spChg>
        <pc:spChg chg="del">
          <ac:chgData name="Tian Belawati" userId="8f20e43d-9dd3-488c-ae61-62c89c5255f4" providerId="ADAL" clId="{0E1109B7-3559-44DF-9867-DABD3D0E482F}" dt="2019-09-23T02:37:09.593" v="5869"/>
          <ac:spMkLst>
            <pc:docMk/>
            <pc:sldMk cId="3018494455" sldId="903"/>
            <ac:spMk id="3" creationId="{C93236F5-9CFE-403F-AE89-0738E82026C0}"/>
          </ac:spMkLst>
        </pc:spChg>
        <pc:spChg chg="add mod">
          <ac:chgData name="Tian Belawati" userId="8f20e43d-9dd3-488c-ae61-62c89c5255f4" providerId="ADAL" clId="{0E1109B7-3559-44DF-9867-DABD3D0E482F}" dt="2019-09-23T02:39:40.077" v="5898" actId="1076"/>
          <ac:spMkLst>
            <pc:docMk/>
            <pc:sldMk cId="3018494455" sldId="903"/>
            <ac:spMk id="5" creationId="{3E991488-A34A-4754-8AE6-C0E454A49DBA}"/>
          </ac:spMkLst>
        </pc:spChg>
        <pc:picChg chg="add del mod">
          <ac:chgData name="Tian Belawati" userId="8f20e43d-9dd3-488c-ae61-62c89c5255f4" providerId="ADAL" clId="{0E1109B7-3559-44DF-9867-DABD3D0E482F}" dt="2019-09-23T02:37:59.957" v="5880" actId="478"/>
          <ac:picMkLst>
            <pc:docMk/>
            <pc:sldMk cId="3018494455" sldId="903"/>
            <ac:picMk id="4" creationId="{E31114FF-9BC2-49EC-977E-718D1C93878E}"/>
          </ac:picMkLst>
        </pc:picChg>
        <pc:picChg chg="add del mod">
          <ac:chgData name="Tian Belawati" userId="8f20e43d-9dd3-488c-ae61-62c89c5255f4" providerId="ADAL" clId="{0E1109B7-3559-44DF-9867-DABD3D0E482F}" dt="2019-09-23T02:40:28.052" v="5901" actId="478"/>
          <ac:picMkLst>
            <pc:docMk/>
            <pc:sldMk cId="3018494455" sldId="903"/>
            <ac:picMk id="6" creationId="{833FBCBD-E063-48B2-B488-FB3D98DEB3BD}"/>
          </ac:picMkLst>
        </pc:picChg>
        <pc:picChg chg="add mod">
          <ac:chgData name="Tian Belawati" userId="8f20e43d-9dd3-488c-ae61-62c89c5255f4" providerId="ADAL" clId="{0E1109B7-3559-44DF-9867-DABD3D0E482F}" dt="2019-09-23T02:40:34.578" v="5903" actId="14100"/>
          <ac:picMkLst>
            <pc:docMk/>
            <pc:sldMk cId="3018494455" sldId="903"/>
            <ac:picMk id="7" creationId="{FEB871F3-C783-414B-8874-7C1D06A491EE}"/>
          </ac:picMkLst>
        </pc:picChg>
      </pc:sldChg>
      <pc:sldChg chg="add del">
        <pc:chgData name="Tian Belawati" userId="8f20e43d-9dd3-488c-ae61-62c89c5255f4" providerId="ADAL" clId="{0E1109B7-3559-44DF-9867-DABD3D0E482F}" dt="2019-09-23T02:37:25.176" v="5872"/>
        <pc:sldMkLst>
          <pc:docMk/>
          <pc:sldMk cId="1318394695" sldId="904"/>
        </pc:sldMkLst>
      </pc:sldChg>
      <pc:sldChg chg="addSp delSp add del setBg delDesignElem">
        <pc:chgData name="Tian Belawati" userId="8f20e43d-9dd3-488c-ae61-62c89c5255f4" providerId="ADAL" clId="{0E1109B7-3559-44DF-9867-DABD3D0E482F}" dt="2019-09-23T02:34:42.215" v="5832"/>
        <pc:sldMkLst>
          <pc:docMk/>
          <pc:sldMk cId="3038119606" sldId="904"/>
        </pc:sldMkLst>
        <pc:spChg chg="add del">
          <ac:chgData name="Tian Belawati" userId="8f20e43d-9dd3-488c-ae61-62c89c5255f4" providerId="ADAL" clId="{0E1109B7-3559-44DF-9867-DABD3D0E482F}" dt="2019-09-23T02:34:42.215" v="5832"/>
          <ac:spMkLst>
            <pc:docMk/>
            <pc:sldMk cId="3038119606" sldId="904"/>
            <ac:spMk id="21" creationId="{C607803A-4E99-444E-94F7-8785CDDF5849}"/>
          </ac:spMkLst>
        </pc:spChg>
        <pc:spChg chg="add del">
          <ac:chgData name="Tian Belawati" userId="8f20e43d-9dd3-488c-ae61-62c89c5255f4" providerId="ADAL" clId="{0E1109B7-3559-44DF-9867-DABD3D0E482F}" dt="2019-09-23T02:34:42.215" v="5832"/>
          <ac:spMkLst>
            <pc:docMk/>
            <pc:sldMk cId="3038119606" sldId="904"/>
            <ac:spMk id="23" creationId="{2989BE6A-C309-418E-8ADD-1616A980570D}"/>
          </ac:spMkLst>
        </pc:spChg>
      </pc:sldChg>
      <pc:sldChg chg="addSp delSp modSp add del mod setBg">
        <pc:chgData name="Tian Belawati" userId="8f20e43d-9dd3-488c-ae61-62c89c5255f4" providerId="ADAL" clId="{0E1109B7-3559-44DF-9867-DABD3D0E482F}" dt="2019-09-23T04:03:15.243" v="6827" actId="2696"/>
        <pc:sldMkLst>
          <pc:docMk/>
          <pc:sldMk cId="4060658742" sldId="904"/>
        </pc:sldMkLst>
        <pc:spChg chg="add mod">
          <ac:chgData name="Tian Belawati" userId="8f20e43d-9dd3-488c-ae61-62c89c5255f4" providerId="ADAL" clId="{0E1109B7-3559-44DF-9867-DABD3D0E482F}" dt="2019-09-23T04:00:44.239" v="6780" actId="26606"/>
          <ac:spMkLst>
            <pc:docMk/>
            <pc:sldMk cId="4060658742" sldId="904"/>
            <ac:spMk id="2" creationId="{D0ACE7AA-5940-4EE2-BDEC-B33CE639A546}"/>
          </ac:spMkLst>
        </pc:spChg>
        <pc:spChg chg="add mod">
          <ac:chgData name="Tian Belawati" userId="8f20e43d-9dd3-488c-ae61-62c89c5255f4" providerId="ADAL" clId="{0E1109B7-3559-44DF-9867-DABD3D0E482F}" dt="2019-09-23T04:00:44.239" v="6780" actId="26606"/>
          <ac:spMkLst>
            <pc:docMk/>
            <pc:sldMk cId="4060658742" sldId="904"/>
            <ac:spMk id="3" creationId="{E706D9DE-D6D1-4A90-8F0D-962042AF69F4}"/>
          </ac:spMkLst>
        </pc:spChg>
        <pc:spChg chg="add del">
          <ac:chgData name="Tian Belawati" userId="8f20e43d-9dd3-488c-ae61-62c89c5255f4" providerId="ADAL" clId="{0E1109B7-3559-44DF-9867-DABD3D0E482F}" dt="2019-09-23T04:00:44.239" v="6780" actId="26606"/>
          <ac:spMkLst>
            <pc:docMk/>
            <pc:sldMk cId="4060658742" sldId="904"/>
            <ac:spMk id="8" creationId="{8D70B121-56F4-4848-B38B-182089D909FA}"/>
          </ac:spMkLst>
        </pc:spChg>
        <pc:spChg chg="add del">
          <ac:chgData name="Tian Belawati" userId="8f20e43d-9dd3-488c-ae61-62c89c5255f4" providerId="ADAL" clId="{0E1109B7-3559-44DF-9867-DABD3D0E482F}" dt="2019-09-23T04:00:44.239" v="6780" actId="26606"/>
          <ac:spMkLst>
            <pc:docMk/>
            <pc:sldMk cId="4060658742" sldId="904"/>
            <ac:spMk id="15" creationId="{15911E3A-C35B-4EF7-A355-B84E9A14AF4D}"/>
          </ac:spMkLst>
        </pc:spChg>
        <pc:grpChg chg="add del">
          <ac:chgData name="Tian Belawati" userId="8f20e43d-9dd3-488c-ae61-62c89c5255f4" providerId="ADAL" clId="{0E1109B7-3559-44DF-9867-DABD3D0E482F}" dt="2019-09-23T04:00:44.239" v="6780" actId="26606"/>
          <ac:grpSpMkLst>
            <pc:docMk/>
            <pc:sldMk cId="4060658742" sldId="904"/>
            <ac:grpSpMk id="17" creationId="{E21ADB3D-AD65-44B4-847D-5E90E90A5D16}"/>
          </ac:grpSpMkLst>
        </pc:grpChg>
        <pc:grpChg chg="add del">
          <ac:chgData name="Tian Belawati" userId="8f20e43d-9dd3-488c-ae61-62c89c5255f4" providerId="ADAL" clId="{0E1109B7-3559-44DF-9867-DABD3D0E482F}" dt="2019-09-23T04:00:44.239" v="6780" actId="26606"/>
          <ac:grpSpMkLst>
            <pc:docMk/>
            <pc:sldMk cId="4060658742" sldId="904"/>
            <ac:grpSpMk id="40" creationId="{5F8A7F7F-DD1A-4F41-98AC-B9CE2A620CDC}"/>
          </ac:grpSpMkLst>
        </pc:grpChg>
        <pc:cxnChg chg="add del">
          <ac:chgData name="Tian Belawati" userId="8f20e43d-9dd3-488c-ae61-62c89c5255f4" providerId="ADAL" clId="{0E1109B7-3559-44DF-9867-DABD3D0E482F}" dt="2019-09-23T04:00:44.239" v="6780" actId="26606"/>
          <ac:cxnSpMkLst>
            <pc:docMk/>
            <pc:sldMk cId="4060658742" sldId="904"/>
            <ac:cxnSpMk id="10" creationId="{2D72A2C9-F3CA-4216-8BAD-FA4C970C3C4E}"/>
          </ac:cxnSpMkLst>
        </pc:cxnChg>
      </pc:sldChg>
      <pc:sldChg chg="addSp modSp add ord modAnim">
        <pc:chgData name="Tian Belawati" userId="8f20e43d-9dd3-488c-ae61-62c89c5255f4" providerId="ADAL" clId="{0E1109B7-3559-44DF-9867-DABD3D0E482F}" dt="2019-09-23T03:48:30.689" v="6677" actId="1076"/>
        <pc:sldMkLst>
          <pc:docMk/>
          <pc:sldMk cId="153742300" sldId="905"/>
        </pc:sldMkLst>
        <pc:spChg chg="add mod">
          <ac:chgData name="Tian Belawati" userId="8f20e43d-9dd3-488c-ae61-62c89c5255f4" providerId="ADAL" clId="{0E1109B7-3559-44DF-9867-DABD3D0E482F}" dt="2019-09-23T03:48:30.689" v="6677" actId="1076"/>
          <ac:spMkLst>
            <pc:docMk/>
            <pc:sldMk cId="153742300" sldId="905"/>
            <ac:spMk id="3" creationId="{84A8EF26-B1D7-45FA-87B0-C6D91F3BA6FC}"/>
          </ac:spMkLst>
        </pc:spChg>
        <pc:picChg chg="add mod">
          <ac:chgData name="Tian Belawati" userId="8f20e43d-9dd3-488c-ae61-62c89c5255f4" providerId="ADAL" clId="{0E1109B7-3559-44DF-9867-DABD3D0E482F}" dt="2019-09-23T03:48:26.380" v="6676" actId="14100"/>
          <ac:picMkLst>
            <pc:docMk/>
            <pc:sldMk cId="153742300" sldId="905"/>
            <ac:picMk id="2" creationId="{01554FBF-B056-429E-B077-C1A4D8D79A9C}"/>
          </ac:picMkLst>
        </pc:picChg>
      </pc:sldChg>
      <pc:sldChg chg="addSp modSp add modAnim">
        <pc:chgData name="Tian Belawati" userId="8f20e43d-9dd3-488c-ae61-62c89c5255f4" providerId="ADAL" clId="{0E1109B7-3559-44DF-9867-DABD3D0E482F}" dt="2019-09-23T04:03:32.973" v="6829" actId="14100"/>
        <pc:sldMkLst>
          <pc:docMk/>
          <pc:sldMk cId="150919714" sldId="906"/>
        </pc:sldMkLst>
        <pc:spChg chg="add mod">
          <ac:chgData name="Tian Belawati" userId="8f20e43d-9dd3-488c-ae61-62c89c5255f4" providerId="ADAL" clId="{0E1109B7-3559-44DF-9867-DABD3D0E482F}" dt="2019-09-23T03:50:43.693" v="6702" actId="1076"/>
          <ac:spMkLst>
            <pc:docMk/>
            <pc:sldMk cId="150919714" sldId="906"/>
            <ac:spMk id="3" creationId="{7387E416-6EF9-47CF-8C8D-B11F1068AD9C}"/>
          </ac:spMkLst>
        </pc:spChg>
        <pc:picChg chg="add mod">
          <ac:chgData name="Tian Belawati" userId="8f20e43d-9dd3-488c-ae61-62c89c5255f4" providerId="ADAL" clId="{0E1109B7-3559-44DF-9867-DABD3D0E482F}" dt="2019-09-23T04:03:32.973" v="6829" actId="14100"/>
          <ac:picMkLst>
            <pc:docMk/>
            <pc:sldMk cId="150919714" sldId="906"/>
            <ac:picMk id="2" creationId="{8465C1EB-39F2-42CE-93FD-442D72DA013D}"/>
          </ac:picMkLst>
        </pc:picChg>
      </pc:sldChg>
      <pc:sldChg chg="addSp delSp modSp add del mod setBg">
        <pc:chgData name="Tian Belawati" userId="8f20e43d-9dd3-488c-ae61-62c89c5255f4" providerId="ADAL" clId="{0E1109B7-3559-44DF-9867-DABD3D0E482F}" dt="2019-09-23T04:12:00.420" v="6903" actId="2696"/>
        <pc:sldMkLst>
          <pc:docMk/>
          <pc:sldMk cId="1180513697" sldId="907"/>
        </pc:sldMkLst>
        <pc:spChg chg="add del mod">
          <ac:chgData name="Tian Belawati" userId="8f20e43d-9dd3-488c-ae61-62c89c5255f4" providerId="ADAL" clId="{0E1109B7-3559-44DF-9867-DABD3D0E482F}" dt="2019-09-23T04:01:23.202" v="6794"/>
          <ac:spMkLst>
            <pc:docMk/>
            <pc:sldMk cId="1180513697" sldId="907"/>
            <ac:spMk id="2" creationId="{3D7C507F-619F-4E7C-A68C-F64F22518CD1}"/>
          </ac:spMkLst>
        </pc:spChg>
        <pc:spChg chg="add del mod">
          <ac:chgData name="Tian Belawati" userId="8f20e43d-9dd3-488c-ae61-62c89c5255f4" providerId="ADAL" clId="{0E1109B7-3559-44DF-9867-DABD3D0E482F}" dt="2019-09-23T04:01:23.202" v="6794"/>
          <ac:spMkLst>
            <pc:docMk/>
            <pc:sldMk cId="1180513697" sldId="907"/>
            <ac:spMk id="3" creationId="{19C06B37-D0A6-48FA-BD72-F35C733F2D50}"/>
          </ac:spMkLst>
        </pc:spChg>
        <pc:spChg chg="add del mod">
          <ac:chgData name="Tian Belawati" userId="8f20e43d-9dd3-488c-ae61-62c89c5255f4" providerId="ADAL" clId="{0E1109B7-3559-44DF-9867-DABD3D0E482F}" dt="2019-09-23T04:02:02.258" v="6800" actId="478"/>
          <ac:spMkLst>
            <pc:docMk/>
            <pc:sldMk cId="1180513697" sldId="907"/>
            <ac:spMk id="5" creationId="{2CE91734-CB46-436E-860B-631E1F44122D}"/>
          </ac:spMkLst>
        </pc:spChg>
        <pc:spChg chg="add mod ord">
          <ac:chgData name="Tian Belawati" userId="8f20e43d-9dd3-488c-ae61-62c89c5255f4" providerId="ADAL" clId="{0E1109B7-3559-44DF-9867-DABD3D0E482F}" dt="2019-09-23T04:08:51.593" v="6863"/>
          <ac:spMkLst>
            <pc:docMk/>
            <pc:sldMk cId="1180513697" sldId="907"/>
            <ac:spMk id="6" creationId="{7D5851B0-E47B-4D7C-ACD5-0C98394CCC50}"/>
          </ac:spMkLst>
        </pc:spChg>
        <pc:spChg chg="add del">
          <ac:chgData name="Tian Belawati" userId="8f20e43d-9dd3-488c-ae61-62c89c5255f4" providerId="ADAL" clId="{0E1109B7-3559-44DF-9867-DABD3D0E482F}" dt="2019-09-23T04:02:36.165" v="6807"/>
          <ac:spMkLst>
            <pc:docMk/>
            <pc:sldMk cId="1180513697" sldId="907"/>
            <ac:spMk id="7" creationId="{80AA5110-2CEE-42EA-B733-23C09A9C9823}"/>
          </ac:spMkLst>
        </pc:spChg>
        <pc:spChg chg="add del">
          <ac:chgData name="Tian Belawati" userId="8f20e43d-9dd3-488c-ae61-62c89c5255f4" providerId="ADAL" clId="{0E1109B7-3559-44DF-9867-DABD3D0E482F}" dt="2019-09-23T04:00:28.822" v="6774" actId="26606"/>
          <ac:spMkLst>
            <pc:docMk/>
            <pc:sldMk cId="1180513697" sldId="907"/>
            <ac:spMk id="9" creationId="{57845966-6EFC-468A-9CC7-BAB4B95854E7}"/>
          </ac:spMkLst>
        </pc:spChg>
        <pc:spChg chg="add del mod ord">
          <ac:chgData name="Tian Belawati" userId="8f20e43d-9dd3-488c-ae61-62c89c5255f4" providerId="ADAL" clId="{0E1109B7-3559-44DF-9867-DABD3D0E482F}" dt="2019-09-23T04:10:44.877" v="6889"/>
          <ac:spMkLst>
            <pc:docMk/>
            <pc:sldMk cId="1180513697" sldId="907"/>
            <ac:spMk id="12" creationId="{B6B9B07D-5EA4-49B2-95F0-7AD05D65AC97}"/>
          </ac:spMkLst>
        </pc:spChg>
        <pc:spChg chg="add del">
          <ac:chgData name="Tian Belawati" userId="8f20e43d-9dd3-488c-ae61-62c89c5255f4" providerId="ADAL" clId="{0E1109B7-3559-44DF-9867-DABD3D0E482F}" dt="2019-09-23T04:00:28.822" v="6774" actId="26606"/>
          <ac:spMkLst>
            <pc:docMk/>
            <pc:sldMk cId="1180513697" sldId="907"/>
            <ac:spMk id="13" creationId="{ADAD1991-FFD1-4E94-ABAB-7560D33008E4}"/>
          </ac:spMkLst>
        </pc:spChg>
        <pc:picChg chg="add del mod">
          <ac:chgData name="Tian Belawati" userId="8f20e43d-9dd3-488c-ae61-62c89c5255f4" providerId="ADAL" clId="{0E1109B7-3559-44DF-9867-DABD3D0E482F}" dt="2019-09-23T04:01:46.795" v="6797" actId="478"/>
          <ac:picMkLst>
            <pc:docMk/>
            <pc:sldMk cId="1180513697" sldId="907"/>
            <ac:picMk id="4" creationId="{14E724AF-73FE-42D8-AE05-A174C6AB2891}"/>
          </ac:picMkLst>
        </pc:picChg>
        <pc:picChg chg="add mod">
          <ac:chgData name="Tian Belawati" userId="8f20e43d-9dd3-488c-ae61-62c89c5255f4" providerId="ADAL" clId="{0E1109B7-3559-44DF-9867-DABD3D0E482F}" dt="2019-09-23T04:06:00.764" v="6835" actId="27614"/>
          <ac:picMkLst>
            <pc:docMk/>
            <pc:sldMk cId="1180513697" sldId="907"/>
            <ac:picMk id="8" creationId="{8E6FEB1B-CDB0-4E6A-8709-5466DF2D410C}"/>
          </ac:picMkLst>
        </pc:picChg>
        <pc:picChg chg="add del">
          <ac:chgData name="Tian Belawati" userId="8f20e43d-9dd3-488c-ae61-62c89c5255f4" providerId="ADAL" clId="{0E1109B7-3559-44DF-9867-DABD3D0E482F}" dt="2019-09-23T04:00:28.822" v="6774" actId="26606"/>
          <ac:picMkLst>
            <pc:docMk/>
            <pc:sldMk cId="1180513697" sldId="907"/>
            <ac:picMk id="11" creationId="{75554383-98AF-4A47-BB65-705FAAA4BE6A}"/>
          </ac:picMkLst>
        </pc:picChg>
        <pc:picChg chg="add">
          <ac:chgData name="Tian Belawati" userId="8f20e43d-9dd3-488c-ae61-62c89c5255f4" providerId="ADAL" clId="{0E1109B7-3559-44DF-9867-DABD3D0E482F}" dt="2019-09-23T04:05:51.626" v="6833" actId="26606"/>
          <ac:picMkLst>
            <pc:docMk/>
            <pc:sldMk cId="1180513697" sldId="907"/>
            <ac:picMk id="17" creationId="{54DDEBDD-D8BD-41A6-8A0D-B00E3768B0F9}"/>
          </ac:picMkLst>
        </pc:picChg>
      </pc:sldChg>
      <pc:sldChg chg="addSp delSp modSp add">
        <pc:chgData name="Tian Belawati" userId="8f20e43d-9dd3-488c-ae61-62c89c5255f4" providerId="ADAL" clId="{0E1109B7-3559-44DF-9867-DABD3D0E482F}" dt="2019-09-23T07:40:26.385" v="6969" actId="20577"/>
        <pc:sldMkLst>
          <pc:docMk/>
          <pc:sldMk cId="2209699194" sldId="908"/>
        </pc:sldMkLst>
        <pc:spChg chg="del">
          <ac:chgData name="Tian Belawati" userId="8f20e43d-9dd3-488c-ae61-62c89c5255f4" providerId="ADAL" clId="{0E1109B7-3559-44DF-9867-DABD3D0E482F}" dt="2019-09-23T04:07:07.431" v="6849"/>
          <ac:spMkLst>
            <pc:docMk/>
            <pc:sldMk cId="2209699194" sldId="908"/>
            <ac:spMk id="2" creationId="{D45881C7-B343-44D9-8B19-D893FA57FC68}"/>
          </ac:spMkLst>
        </pc:spChg>
        <pc:spChg chg="del">
          <ac:chgData name="Tian Belawati" userId="8f20e43d-9dd3-488c-ae61-62c89c5255f4" providerId="ADAL" clId="{0E1109B7-3559-44DF-9867-DABD3D0E482F}" dt="2019-09-23T04:07:07.431" v="6849"/>
          <ac:spMkLst>
            <pc:docMk/>
            <pc:sldMk cId="2209699194" sldId="908"/>
            <ac:spMk id="3" creationId="{F80606D5-454D-4C20-AE54-634FB3211712}"/>
          </ac:spMkLst>
        </pc:spChg>
        <pc:spChg chg="add mod ord">
          <ac:chgData name="Tian Belawati" userId="8f20e43d-9dd3-488c-ae61-62c89c5255f4" providerId="ADAL" clId="{0E1109B7-3559-44DF-9867-DABD3D0E482F}" dt="2019-09-23T07:40:26.385" v="6969" actId="20577"/>
          <ac:spMkLst>
            <pc:docMk/>
            <pc:sldMk cId="2209699194" sldId="908"/>
            <ac:spMk id="6" creationId="{F1E984A6-9C84-4BE9-ADAE-2CF010686E30}"/>
          </ac:spMkLst>
        </pc:spChg>
        <pc:spChg chg="add mod">
          <ac:chgData name="Tian Belawati" userId="8f20e43d-9dd3-488c-ae61-62c89c5255f4" providerId="ADAL" clId="{0E1109B7-3559-44DF-9867-DABD3D0E482F}" dt="2019-09-23T04:11:31.862" v="6899" actId="1076"/>
          <ac:spMkLst>
            <pc:docMk/>
            <pc:sldMk cId="2209699194" sldId="908"/>
            <ac:spMk id="8" creationId="{E0CCCB28-5524-4BA9-9318-13510AF0E1C5}"/>
          </ac:spMkLst>
        </pc:spChg>
        <pc:picChg chg="add del mod">
          <ac:chgData name="Tian Belawati" userId="8f20e43d-9dd3-488c-ae61-62c89c5255f4" providerId="ADAL" clId="{0E1109B7-3559-44DF-9867-DABD3D0E482F}" dt="2019-09-23T04:08:13.752" v="6859" actId="478"/>
          <ac:picMkLst>
            <pc:docMk/>
            <pc:sldMk cId="2209699194" sldId="908"/>
            <ac:picMk id="4" creationId="{A6311273-6FB9-49B6-B93C-E061110334F7}"/>
          </ac:picMkLst>
        </pc:picChg>
        <pc:picChg chg="add del mod">
          <ac:chgData name="Tian Belawati" userId="8f20e43d-9dd3-488c-ae61-62c89c5255f4" providerId="ADAL" clId="{0E1109B7-3559-44DF-9867-DABD3D0E482F}" dt="2019-09-23T04:08:55.751" v="6864" actId="478"/>
          <ac:picMkLst>
            <pc:docMk/>
            <pc:sldMk cId="2209699194" sldId="908"/>
            <ac:picMk id="5" creationId="{638F6BD8-078D-439C-9507-684AD23AD29B}"/>
          </ac:picMkLst>
        </pc:picChg>
        <pc:picChg chg="add del mod">
          <ac:chgData name="Tian Belawati" userId="8f20e43d-9dd3-488c-ae61-62c89c5255f4" providerId="ADAL" clId="{0E1109B7-3559-44DF-9867-DABD3D0E482F}" dt="2019-09-23T04:10:51.582" v="6891" actId="478"/>
          <ac:picMkLst>
            <pc:docMk/>
            <pc:sldMk cId="2209699194" sldId="908"/>
            <ac:picMk id="7" creationId="{22800ECD-1189-4D5E-8D9F-7E5A1669CF71}"/>
          </ac:picMkLst>
        </pc:picChg>
        <pc:picChg chg="add mod">
          <ac:chgData name="Tian Belawati" userId="8f20e43d-9dd3-488c-ae61-62c89c5255f4" providerId="ADAL" clId="{0E1109B7-3559-44DF-9867-DABD3D0E482F}" dt="2019-09-23T04:12:18.066" v="6907" actId="1076"/>
          <ac:picMkLst>
            <pc:docMk/>
            <pc:sldMk cId="2209699194" sldId="908"/>
            <ac:picMk id="9" creationId="{30E44676-1FB4-4566-8274-4023EA6A45A0}"/>
          </ac:picMkLst>
        </pc:picChg>
      </pc:sldChg>
      <pc:sldChg chg="addSp delSp add del setBg delDesignElem">
        <pc:chgData name="Tian Belawati" userId="8f20e43d-9dd3-488c-ae61-62c89c5255f4" providerId="ADAL" clId="{0E1109B7-3559-44DF-9867-DABD3D0E482F}" dt="2019-09-23T04:10:31.637" v="6884"/>
        <pc:sldMkLst>
          <pc:docMk/>
          <pc:sldMk cId="179640098" sldId="909"/>
        </pc:sldMkLst>
        <pc:picChg chg="add del">
          <ac:chgData name="Tian Belawati" userId="8f20e43d-9dd3-488c-ae61-62c89c5255f4" providerId="ADAL" clId="{0E1109B7-3559-44DF-9867-DABD3D0E482F}" dt="2019-09-23T04:10:31.637" v="6884"/>
          <ac:picMkLst>
            <pc:docMk/>
            <pc:sldMk cId="179640098" sldId="909"/>
            <ac:picMk id="17" creationId="{54DDEBDD-D8BD-41A6-8A0D-B00E3768B0F9}"/>
          </ac:picMkLst>
        </pc:picChg>
      </pc:sldChg>
      <pc:sldChg chg="addSp delSp add del setBg delDesignElem">
        <pc:chgData name="Tian Belawati" userId="8f20e43d-9dd3-488c-ae61-62c89c5255f4" providerId="ADAL" clId="{0E1109B7-3559-44DF-9867-DABD3D0E482F}" dt="2019-09-23T04:10:38.916" v="6887"/>
        <pc:sldMkLst>
          <pc:docMk/>
          <pc:sldMk cId="1806600360" sldId="909"/>
        </pc:sldMkLst>
        <pc:picChg chg="add del">
          <ac:chgData name="Tian Belawati" userId="8f20e43d-9dd3-488c-ae61-62c89c5255f4" providerId="ADAL" clId="{0E1109B7-3559-44DF-9867-DABD3D0E482F}" dt="2019-09-23T04:10:38.916" v="6887"/>
          <ac:picMkLst>
            <pc:docMk/>
            <pc:sldMk cId="1806600360" sldId="909"/>
            <ac:picMk id="17" creationId="{54DDEBDD-D8BD-41A6-8A0D-B00E3768B0F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image" Target="../media/image17.png"/><Relationship Id="rId6"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A1DEF2-C5CF-411B-A4E0-5D330F6CF174}"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D3B96FAB-D02A-4F2A-9507-7242A2F4511E}">
      <dgm:prSet phldrT="[Text]" custT="1"/>
      <dgm:spPr/>
      <dgm:t>
        <a:bodyPr/>
        <a:lstStyle/>
        <a:p>
          <a:r>
            <a:rPr lang="en-US" sz="2000" b="1" dirty="0"/>
            <a:t>1980’s</a:t>
          </a:r>
        </a:p>
      </dgm:t>
    </dgm:pt>
    <dgm:pt modelId="{42A7E452-A993-4888-B10D-F0E997F1B8BE}" type="parTrans" cxnId="{B9DCF4D8-6116-4F94-9925-9375DBFBDBF4}">
      <dgm:prSet/>
      <dgm:spPr/>
      <dgm:t>
        <a:bodyPr/>
        <a:lstStyle/>
        <a:p>
          <a:endParaRPr lang="en-US"/>
        </a:p>
      </dgm:t>
    </dgm:pt>
    <dgm:pt modelId="{85F842BD-3FD4-47BC-9A1D-E9A772C2194E}" type="sibTrans" cxnId="{B9DCF4D8-6116-4F94-9925-9375DBFBDBF4}">
      <dgm:prSet/>
      <dgm:spPr/>
      <dgm:t>
        <a:bodyPr/>
        <a:lstStyle/>
        <a:p>
          <a:endParaRPr lang="en-US"/>
        </a:p>
      </dgm:t>
    </dgm:pt>
    <dgm:pt modelId="{EBEBA514-7066-4DB8-ACB1-B3824DF0693B}">
      <dgm:prSet phldrT="[Text]" custT="1"/>
      <dgm:spPr/>
      <dgm:t>
        <a:bodyPr/>
        <a:lstStyle/>
        <a:p>
          <a:r>
            <a:rPr lang="en-US" sz="1800" dirty="0"/>
            <a:t>Internet @ universities</a:t>
          </a:r>
        </a:p>
      </dgm:t>
    </dgm:pt>
    <dgm:pt modelId="{94E8257F-47E2-40A6-AE0E-ED383C8CFD6B}" type="parTrans" cxnId="{0B517FFC-95BA-4B9F-B7B0-A54768F84B58}">
      <dgm:prSet/>
      <dgm:spPr/>
      <dgm:t>
        <a:bodyPr/>
        <a:lstStyle/>
        <a:p>
          <a:endParaRPr lang="en-US"/>
        </a:p>
      </dgm:t>
    </dgm:pt>
    <dgm:pt modelId="{38CB8EB0-3EB2-4D65-9419-71625FFC550F}" type="sibTrans" cxnId="{0B517FFC-95BA-4B9F-B7B0-A54768F84B58}">
      <dgm:prSet/>
      <dgm:spPr/>
      <dgm:t>
        <a:bodyPr/>
        <a:lstStyle/>
        <a:p>
          <a:endParaRPr lang="en-US"/>
        </a:p>
      </dgm:t>
    </dgm:pt>
    <dgm:pt modelId="{AC8F4120-C99F-4D0E-80D9-0FBDC2B87E3A}">
      <dgm:prSet phldrT="[Text]" custT="1"/>
      <dgm:spPr/>
      <dgm:t>
        <a:bodyPr/>
        <a:lstStyle/>
        <a:p>
          <a:r>
            <a:rPr lang="en-US" sz="2000" b="1" dirty="0"/>
            <a:t>1990’s</a:t>
          </a:r>
        </a:p>
      </dgm:t>
    </dgm:pt>
    <dgm:pt modelId="{226D8C17-0C5C-4121-B4F3-ECD95859FD42}" type="parTrans" cxnId="{6D3A4189-81AA-49C1-BBB6-38D637B8CF3F}">
      <dgm:prSet/>
      <dgm:spPr/>
      <dgm:t>
        <a:bodyPr/>
        <a:lstStyle/>
        <a:p>
          <a:endParaRPr lang="en-US"/>
        </a:p>
      </dgm:t>
    </dgm:pt>
    <dgm:pt modelId="{D3481FD2-6D3D-4002-9763-006EB0B32EDD}" type="sibTrans" cxnId="{6D3A4189-81AA-49C1-BBB6-38D637B8CF3F}">
      <dgm:prSet/>
      <dgm:spPr/>
      <dgm:t>
        <a:bodyPr/>
        <a:lstStyle/>
        <a:p>
          <a:endParaRPr lang="en-US"/>
        </a:p>
      </dgm:t>
    </dgm:pt>
    <dgm:pt modelId="{F0C97376-11DA-46FA-8679-3189BB746777}">
      <dgm:prSet phldrT="[Text]" custT="1"/>
      <dgm:spPr/>
      <dgm:t>
        <a:bodyPr/>
        <a:lstStyle/>
        <a:p>
          <a:r>
            <a:rPr lang="en-US" sz="1800" dirty="0"/>
            <a:t>Modems</a:t>
          </a:r>
        </a:p>
      </dgm:t>
    </dgm:pt>
    <dgm:pt modelId="{938D29AF-4BB5-466C-83C7-E613DB239B76}" type="parTrans" cxnId="{DEB8E8A2-01C7-439D-AF2F-B868461243A0}">
      <dgm:prSet/>
      <dgm:spPr/>
      <dgm:t>
        <a:bodyPr/>
        <a:lstStyle/>
        <a:p>
          <a:endParaRPr lang="en-US"/>
        </a:p>
      </dgm:t>
    </dgm:pt>
    <dgm:pt modelId="{8D9B806C-6BFF-48D8-90C1-AE5AD63168EC}" type="sibTrans" cxnId="{DEB8E8A2-01C7-439D-AF2F-B868461243A0}">
      <dgm:prSet/>
      <dgm:spPr/>
      <dgm:t>
        <a:bodyPr/>
        <a:lstStyle/>
        <a:p>
          <a:endParaRPr lang="en-US"/>
        </a:p>
      </dgm:t>
    </dgm:pt>
    <dgm:pt modelId="{F7B1F0DE-00B7-4672-92F8-15684B0BAFAA}">
      <dgm:prSet phldrT="[Text]" custT="1"/>
      <dgm:spPr/>
      <dgm:t>
        <a:bodyPr/>
        <a:lstStyle/>
        <a:p>
          <a:r>
            <a:rPr lang="en-US" sz="1800" dirty="0"/>
            <a:t>Graphics interface &amp; colors</a:t>
          </a:r>
        </a:p>
      </dgm:t>
    </dgm:pt>
    <dgm:pt modelId="{3B61F419-92D7-4F92-94A6-DEE72221C8F2}" type="parTrans" cxnId="{023BE1B1-0585-4D37-87D9-55F8CB408A5F}">
      <dgm:prSet/>
      <dgm:spPr/>
      <dgm:t>
        <a:bodyPr/>
        <a:lstStyle/>
        <a:p>
          <a:endParaRPr lang="en-US"/>
        </a:p>
      </dgm:t>
    </dgm:pt>
    <dgm:pt modelId="{D3518F97-09B8-4C5C-AF76-2A9F24465B82}" type="sibTrans" cxnId="{023BE1B1-0585-4D37-87D9-55F8CB408A5F}">
      <dgm:prSet/>
      <dgm:spPr/>
      <dgm:t>
        <a:bodyPr/>
        <a:lstStyle/>
        <a:p>
          <a:endParaRPr lang="en-US"/>
        </a:p>
      </dgm:t>
    </dgm:pt>
    <dgm:pt modelId="{B6F11047-91B3-404C-88C9-EF2BEC1194C3}">
      <dgm:prSet phldrT="[Text]" custT="1"/>
      <dgm:spPr/>
      <dgm:t>
        <a:bodyPr/>
        <a:lstStyle/>
        <a:p>
          <a:r>
            <a:rPr lang="en-US" sz="2000" b="1" dirty="0"/>
            <a:t>2000’2</a:t>
          </a:r>
        </a:p>
      </dgm:t>
    </dgm:pt>
    <dgm:pt modelId="{4CE4E0FE-8B5C-4418-83E1-2E3B3C1BBE63}" type="parTrans" cxnId="{F82597F0-EEFA-4ED1-A5A6-A5FA482392DA}">
      <dgm:prSet/>
      <dgm:spPr/>
      <dgm:t>
        <a:bodyPr/>
        <a:lstStyle/>
        <a:p>
          <a:endParaRPr lang="en-US"/>
        </a:p>
      </dgm:t>
    </dgm:pt>
    <dgm:pt modelId="{F1DE3594-5291-4025-BA19-034B860ED17E}" type="sibTrans" cxnId="{F82597F0-EEFA-4ED1-A5A6-A5FA482392DA}">
      <dgm:prSet/>
      <dgm:spPr/>
      <dgm:t>
        <a:bodyPr/>
        <a:lstStyle/>
        <a:p>
          <a:endParaRPr lang="en-US"/>
        </a:p>
      </dgm:t>
    </dgm:pt>
    <dgm:pt modelId="{D6C4D978-DB60-4FE5-8B6C-4069CCD3D2DA}">
      <dgm:prSet phldrT="[Text]" custT="1"/>
      <dgm:spPr/>
      <dgm:t>
        <a:bodyPr/>
        <a:lstStyle/>
        <a:p>
          <a:r>
            <a:rPr lang="en-US" sz="1800" dirty="0" err="1"/>
            <a:t>WiFi</a:t>
          </a:r>
          <a:endParaRPr lang="en-US" sz="1800" dirty="0"/>
        </a:p>
      </dgm:t>
    </dgm:pt>
    <dgm:pt modelId="{38B87CEB-1292-467D-B645-31497A992AFC}" type="parTrans" cxnId="{152BEF9A-7212-468C-BAAA-C3641FCEB43B}">
      <dgm:prSet/>
      <dgm:spPr/>
      <dgm:t>
        <a:bodyPr/>
        <a:lstStyle/>
        <a:p>
          <a:endParaRPr lang="en-US"/>
        </a:p>
      </dgm:t>
    </dgm:pt>
    <dgm:pt modelId="{5B0DAAFF-4ECC-41DD-A44F-D119DDC5408E}" type="sibTrans" cxnId="{152BEF9A-7212-468C-BAAA-C3641FCEB43B}">
      <dgm:prSet/>
      <dgm:spPr/>
      <dgm:t>
        <a:bodyPr/>
        <a:lstStyle/>
        <a:p>
          <a:endParaRPr lang="en-US"/>
        </a:p>
      </dgm:t>
    </dgm:pt>
    <dgm:pt modelId="{B68A6E1F-5029-4B90-9204-B2BA2E96FA06}">
      <dgm:prSet phldrT="[Text]" custT="1"/>
      <dgm:spPr/>
      <dgm:t>
        <a:bodyPr/>
        <a:lstStyle/>
        <a:p>
          <a:r>
            <a:rPr lang="en-US" sz="1800" dirty="0"/>
            <a:t>Multi-media PCs</a:t>
          </a:r>
        </a:p>
      </dgm:t>
    </dgm:pt>
    <dgm:pt modelId="{14C57EF5-BF7B-497B-B5C7-FF2705ADCE32}" type="parTrans" cxnId="{8462708B-2E8F-4CC3-AF27-D5FE0BA403D1}">
      <dgm:prSet/>
      <dgm:spPr/>
      <dgm:t>
        <a:bodyPr/>
        <a:lstStyle/>
        <a:p>
          <a:endParaRPr lang="en-US"/>
        </a:p>
      </dgm:t>
    </dgm:pt>
    <dgm:pt modelId="{83675D47-8F1B-4C67-8EEA-29858C69E310}" type="sibTrans" cxnId="{8462708B-2E8F-4CC3-AF27-D5FE0BA403D1}">
      <dgm:prSet/>
      <dgm:spPr/>
      <dgm:t>
        <a:bodyPr/>
        <a:lstStyle/>
        <a:p>
          <a:endParaRPr lang="en-US"/>
        </a:p>
      </dgm:t>
    </dgm:pt>
    <dgm:pt modelId="{0D91B856-AFA6-4777-A8CD-E74E43A5B5A8}">
      <dgm:prSet phldrT="[Text]" custT="1"/>
      <dgm:spPr/>
      <dgm:t>
        <a:bodyPr/>
        <a:lstStyle/>
        <a:p>
          <a:r>
            <a:rPr lang="en-US" sz="1800" dirty="0"/>
            <a:t>Social Media</a:t>
          </a:r>
        </a:p>
      </dgm:t>
    </dgm:pt>
    <dgm:pt modelId="{B2C729EE-E58E-4308-93FE-EABD9B494BDE}" type="parTrans" cxnId="{7872CE2E-D64F-421B-A7AF-EC755E587981}">
      <dgm:prSet/>
      <dgm:spPr/>
      <dgm:t>
        <a:bodyPr/>
        <a:lstStyle/>
        <a:p>
          <a:endParaRPr lang="en-US"/>
        </a:p>
      </dgm:t>
    </dgm:pt>
    <dgm:pt modelId="{F13AB8AC-80D2-4538-ADBC-967ACAC7CA2A}" type="sibTrans" cxnId="{7872CE2E-D64F-421B-A7AF-EC755E587981}">
      <dgm:prSet/>
      <dgm:spPr/>
      <dgm:t>
        <a:bodyPr/>
        <a:lstStyle/>
        <a:p>
          <a:endParaRPr lang="en-US"/>
        </a:p>
      </dgm:t>
    </dgm:pt>
    <dgm:pt modelId="{BFFF2A28-255C-43FE-9639-54715ECEF8CF}">
      <dgm:prSet phldrT="[Text]" custT="1"/>
      <dgm:spPr/>
      <dgm:t>
        <a:bodyPr/>
        <a:lstStyle/>
        <a:p>
          <a:r>
            <a:rPr lang="en-US" sz="1800" dirty="0"/>
            <a:t>Creative Commons</a:t>
          </a:r>
        </a:p>
      </dgm:t>
    </dgm:pt>
    <dgm:pt modelId="{378A20D4-281C-4D71-8321-8DE65624755E}" type="parTrans" cxnId="{1B99FAEB-2ED2-4F06-A187-3D6E3622E787}">
      <dgm:prSet/>
      <dgm:spPr/>
      <dgm:t>
        <a:bodyPr/>
        <a:lstStyle/>
        <a:p>
          <a:endParaRPr lang="en-US"/>
        </a:p>
      </dgm:t>
    </dgm:pt>
    <dgm:pt modelId="{840CECE8-A4D8-4989-8074-8E9933F14EA4}" type="sibTrans" cxnId="{1B99FAEB-2ED2-4F06-A187-3D6E3622E787}">
      <dgm:prSet/>
      <dgm:spPr/>
      <dgm:t>
        <a:bodyPr/>
        <a:lstStyle/>
        <a:p>
          <a:endParaRPr lang="en-US"/>
        </a:p>
      </dgm:t>
    </dgm:pt>
    <dgm:pt modelId="{DA8E6687-CE8F-42DF-A9ED-D9338D8A5CE8}">
      <dgm:prSet phldrT="[Text]" custT="1"/>
      <dgm:spPr/>
      <dgm:t>
        <a:bodyPr/>
        <a:lstStyle/>
        <a:p>
          <a:r>
            <a:rPr lang="en-US" sz="1800" dirty="0"/>
            <a:t>OERs</a:t>
          </a:r>
        </a:p>
      </dgm:t>
    </dgm:pt>
    <dgm:pt modelId="{531471F4-1738-490C-905D-05AD872967A1}" type="parTrans" cxnId="{0D1A30B8-FFEA-42DA-8897-E9837F960FDF}">
      <dgm:prSet/>
      <dgm:spPr/>
      <dgm:t>
        <a:bodyPr/>
        <a:lstStyle/>
        <a:p>
          <a:endParaRPr lang="en-US"/>
        </a:p>
      </dgm:t>
    </dgm:pt>
    <dgm:pt modelId="{DD7EDFE5-0099-4EB4-A192-22334D2EDE3C}" type="sibTrans" cxnId="{0D1A30B8-FFEA-42DA-8897-E9837F960FDF}">
      <dgm:prSet/>
      <dgm:spPr/>
      <dgm:t>
        <a:bodyPr/>
        <a:lstStyle/>
        <a:p>
          <a:endParaRPr lang="en-US"/>
        </a:p>
      </dgm:t>
    </dgm:pt>
    <dgm:pt modelId="{2AFABE9E-6509-400D-9C4E-D9060C8A6DBB}">
      <dgm:prSet phldrT="[Text]" custT="1"/>
      <dgm:spPr/>
      <dgm:t>
        <a:bodyPr/>
        <a:lstStyle/>
        <a:p>
          <a:r>
            <a:rPr lang="en-US" sz="2000" b="1" dirty="0"/>
            <a:t>2010’2</a:t>
          </a:r>
        </a:p>
      </dgm:t>
    </dgm:pt>
    <dgm:pt modelId="{6C65EFC9-8596-4CCA-A128-4857E883AC28}" type="parTrans" cxnId="{8B4028D5-057F-496B-AB77-BE1FEC955A1E}">
      <dgm:prSet/>
      <dgm:spPr/>
      <dgm:t>
        <a:bodyPr/>
        <a:lstStyle/>
        <a:p>
          <a:endParaRPr lang="en-US"/>
        </a:p>
      </dgm:t>
    </dgm:pt>
    <dgm:pt modelId="{6DCA69B3-2481-4DA7-8B33-5742089A1CD5}" type="sibTrans" cxnId="{8B4028D5-057F-496B-AB77-BE1FEC955A1E}">
      <dgm:prSet/>
      <dgm:spPr/>
      <dgm:t>
        <a:bodyPr/>
        <a:lstStyle/>
        <a:p>
          <a:endParaRPr lang="en-US"/>
        </a:p>
      </dgm:t>
    </dgm:pt>
    <dgm:pt modelId="{7F3298D6-0C57-4ACB-82A8-EF57C9AFD51C}">
      <dgm:prSet custT="1"/>
      <dgm:spPr/>
      <dgm:t>
        <a:bodyPr/>
        <a:lstStyle/>
        <a:p>
          <a:r>
            <a:rPr lang="en-US" sz="1700" dirty="0"/>
            <a:t>Smart-phones &amp; Tablets</a:t>
          </a:r>
        </a:p>
      </dgm:t>
    </dgm:pt>
    <dgm:pt modelId="{E6BF9D0A-A1FC-4161-9B44-9097909FCF4B}" type="parTrans" cxnId="{AAA480C5-C8D9-4D19-900F-D30F29947B96}">
      <dgm:prSet/>
      <dgm:spPr/>
      <dgm:t>
        <a:bodyPr/>
        <a:lstStyle/>
        <a:p>
          <a:endParaRPr lang="en-US"/>
        </a:p>
      </dgm:t>
    </dgm:pt>
    <dgm:pt modelId="{9F96324A-0615-4B2F-BF34-079FD54805C8}" type="sibTrans" cxnId="{AAA480C5-C8D9-4D19-900F-D30F29947B96}">
      <dgm:prSet/>
      <dgm:spPr/>
      <dgm:t>
        <a:bodyPr/>
        <a:lstStyle/>
        <a:p>
          <a:endParaRPr lang="en-US"/>
        </a:p>
      </dgm:t>
    </dgm:pt>
    <dgm:pt modelId="{85E98103-A811-4991-A8F1-7AEC45A6DD17}">
      <dgm:prSet phldrT="[Text]" custT="1"/>
      <dgm:spPr/>
      <dgm:t>
        <a:bodyPr/>
        <a:lstStyle/>
        <a:p>
          <a:r>
            <a:rPr lang="en-US" sz="1800" dirty="0"/>
            <a:t>PC’s &amp; Modems</a:t>
          </a:r>
        </a:p>
      </dgm:t>
    </dgm:pt>
    <dgm:pt modelId="{866C9EEF-CABF-412A-AB57-7118AD385416}" type="parTrans" cxnId="{35D36EA0-29BF-42D5-8EF1-8EF2593D1721}">
      <dgm:prSet/>
      <dgm:spPr/>
      <dgm:t>
        <a:bodyPr/>
        <a:lstStyle/>
        <a:p>
          <a:endParaRPr lang="en-US"/>
        </a:p>
      </dgm:t>
    </dgm:pt>
    <dgm:pt modelId="{0C7DAFC5-85DB-4EE4-8E02-8B82BA7A1227}" type="sibTrans" cxnId="{35D36EA0-29BF-42D5-8EF1-8EF2593D1721}">
      <dgm:prSet/>
      <dgm:spPr/>
      <dgm:t>
        <a:bodyPr/>
        <a:lstStyle/>
        <a:p>
          <a:endParaRPr lang="en-US"/>
        </a:p>
      </dgm:t>
    </dgm:pt>
    <dgm:pt modelId="{1D02C854-ADCD-419A-8E8A-535EB44BA750}">
      <dgm:prSet phldrT="[Text]" custT="1"/>
      <dgm:spPr/>
      <dgm:t>
        <a:bodyPr/>
        <a:lstStyle/>
        <a:p>
          <a:r>
            <a:rPr lang="en-US" sz="1800" dirty="0"/>
            <a:t>E-mail</a:t>
          </a:r>
        </a:p>
      </dgm:t>
    </dgm:pt>
    <dgm:pt modelId="{ABAEF951-0CA1-4D0C-B215-857119D986D4}" type="parTrans" cxnId="{5AEEAE84-1988-4DA4-AEE7-AD36B0C1FF0F}">
      <dgm:prSet/>
      <dgm:spPr/>
      <dgm:t>
        <a:bodyPr/>
        <a:lstStyle/>
        <a:p>
          <a:endParaRPr lang="en-US"/>
        </a:p>
      </dgm:t>
    </dgm:pt>
    <dgm:pt modelId="{FB5C144D-414E-48FB-9301-AAAE2A6B3C55}" type="sibTrans" cxnId="{5AEEAE84-1988-4DA4-AEE7-AD36B0C1FF0F}">
      <dgm:prSet/>
      <dgm:spPr/>
      <dgm:t>
        <a:bodyPr/>
        <a:lstStyle/>
        <a:p>
          <a:endParaRPr lang="en-US"/>
        </a:p>
      </dgm:t>
    </dgm:pt>
    <dgm:pt modelId="{BAD4EA9D-02F4-49E9-B9D3-4982E0BC7280}">
      <dgm:prSet phldrT="[Text]" custT="1"/>
      <dgm:spPr/>
      <dgm:t>
        <a:bodyPr/>
        <a:lstStyle/>
        <a:p>
          <a:r>
            <a:rPr lang="en-US" sz="1800" dirty="0"/>
            <a:t>First LMS</a:t>
          </a:r>
        </a:p>
      </dgm:t>
    </dgm:pt>
    <dgm:pt modelId="{7FBA4335-ABC1-44B5-A9F1-48990D75A05C}" type="parTrans" cxnId="{F18E2373-C34D-4751-9451-CA405DC77EC0}">
      <dgm:prSet/>
      <dgm:spPr/>
      <dgm:t>
        <a:bodyPr/>
        <a:lstStyle/>
        <a:p>
          <a:endParaRPr lang="en-US"/>
        </a:p>
      </dgm:t>
    </dgm:pt>
    <dgm:pt modelId="{F5EC27E4-7B9E-48CD-8DF4-43DB7C9C64F2}" type="sibTrans" cxnId="{F18E2373-C34D-4751-9451-CA405DC77EC0}">
      <dgm:prSet/>
      <dgm:spPr/>
      <dgm:t>
        <a:bodyPr/>
        <a:lstStyle/>
        <a:p>
          <a:endParaRPr lang="en-US"/>
        </a:p>
      </dgm:t>
    </dgm:pt>
    <dgm:pt modelId="{6F9F4024-72A8-40C3-B880-A114FE14818E}">
      <dgm:prSet phldrT="[Text]" custT="1"/>
      <dgm:spPr/>
      <dgm:t>
        <a:bodyPr/>
        <a:lstStyle/>
        <a:p>
          <a:r>
            <a:rPr lang="en-US" sz="1800" dirty="0"/>
            <a:t>First online course</a:t>
          </a:r>
        </a:p>
      </dgm:t>
    </dgm:pt>
    <dgm:pt modelId="{28D3078C-49BB-449E-B8B4-288B1005D853}" type="parTrans" cxnId="{19D8D607-E48A-447C-B496-B0328EFB6C58}">
      <dgm:prSet/>
      <dgm:spPr/>
      <dgm:t>
        <a:bodyPr/>
        <a:lstStyle/>
        <a:p>
          <a:endParaRPr lang="en-US"/>
        </a:p>
      </dgm:t>
    </dgm:pt>
    <dgm:pt modelId="{62653459-2F64-470A-9CD1-155EEF677A63}" type="sibTrans" cxnId="{19D8D607-E48A-447C-B496-B0328EFB6C58}">
      <dgm:prSet/>
      <dgm:spPr/>
      <dgm:t>
        <a:bodyPr/>
        <a:lstStyle/>
        <a:p>
          <a:endParaRPr lang="en-US"/>
        </a:p>
      </dgm:t>
    </dgm:pt>
    <dgm:pt modelId="{97EB1EDD-E816-4F21-8040-941BFA25D073}">
      <dgm:prSet phldrT="[Text]" custT="1"/>
      <dgm:spPr/>
      <dgm:t>
        <a:bodyPr/>
        <a:lstStyle/>
        <a:p>
          <a:r>
            <a:rPr lang="en-US" sz="1800" dirty="0"/>
            <a:t>Web-based LMS</a:t>
          </a:r>
        </a:p>
      </dgm:t>
    </dgm:pt>
    <dgm:pt modelId="{07958449-DF95-47B3-9151-076F5EEA0A82}" type="parTrans" cxnId="{CF7A9DAD-8564-41BD-8966-400BF25841F1}">
      <dgm:prSet/>
      <dgm:spPr/>
      <dgm:t>
        <a:bodyPr/>
        <a:lstStyle/>
        <a:p>
          <a:endParaRPr lang="en-US"/>
        </a:p>
      </dgm:t>
    </dgm:pt>
    <dgm:pt modelId="{B3BC56C4-253F-4ECC-8803-F65A582E564F}" type="sibTrans" cxnId="{CF7A9DAD-8564-41BD-8966-400BF25841F1}">
      <dgm:prSet/>
      <dgm:spPr/>
      <dgm:t>
        <a:bodyPr/>
        <a:lstStyle/>
        <a:p>
          <a:endParaRPr lang="en-US"/>
        </a:p>
      </dgm:t>
    </dgm:pt>
    <dgm:pt modelId="{2E6AD25D-F830-4CA6-953F-A51C3CB2B65A}">
      <dgm:prSet phldrT="[Text]" custT="1"/>
      <dgm:spPr/>
      <dgm:t>
        <a:bodyPr/>
        <a:lstStyle/>
        <a:p>
          <a:r>
            <a:rPr lang="en-US" sz="1800" dirty="0"/>
            <a:t>Online journals</a:t>
          </a:r>
        </a:p>
      </dgm:t>
    </dgm:pt>
    <dgm:pt modelId="{9D5D3C48-1B5B-4C59-8D80-DF712C7EFB72}" type="parTrans" cxnId="{2651DB84-84D8-4870-AD5F-55545EDE2D48}">
      <dgm:prSet/>
      <dgm:spPr/>
      <dgm:t>
        <a:bodyPr/>
        <a:lstStyle/>
        <a:p>
          <a:endParaRPr lang="en-US"/>
        </a:p>
      </dgm:t>
    </dgm:pt>
    <dgm:pt modelId="{6F90B2DB-ABEB-4E20-B61B-5291AAADD6F8}" type="sibTrans" cxnId="{2651DB84-84D8-4870-AD5F-55545EDE2D48}">
      <dgm:prSet/>
      <dgm:spPr/>
      <dgm:t>
        <a:bodyPr/>
        <a:lstStyle/>
        <a:p>
          <a:endParaRPr lang="en-US"/>
        </a:p>
      </dgm:t>
    </dgm:pt>
    <dgm:pt modelId="{FDA9DE3B-88BA-48F1-A569-405E219023D8}">
      <dgm:prSet phldrT="[Text]" custT="1"/>
      <dgm:spPr/>
      <dgm:t>
        <a:bodyPr/>
        <a:lstStyle/>
        <a:p>
          <a:r>
            <a:rPr lang="en-US" sz="1800" dirty="0"/>
            <a:t>The web</a:t>
          </a:r>
        </a:p>
      </dgm:t>
    </dgm:pt>
    <dgm:pt modelId="{7747FA57-5B48-47B7-A36D-B20A207F3876}" type="parTrans" cxnId="{BB6A80F7-C331-4DDE-8D0C-ED124317D75D}">
      <dgm:prSet/>
      <dgm:spPr/>
      <dgm:t>
        <a:bodyPr/>
        <a:lstStyle/>
        <a:p>
          <a:endParaRPr lang="en-US"/>
        </a:p>
      </dgm:t>
    </dgm:pt>
    <dgm:pt modelId="{AF6208D2-CB98-432C-A736-369BB2F06B4E}" type="sibTrans" cxnId="{BB6A80F7-C331-4DDE-8D0C-ED124317D75D}">
      <dgm:prSet/>
      <dgm:spPr/>
      <dgm:t>
        <a:bodyPr/>
        <a:lstStyle/>
        <a:p>
          <a:endParaRPr lang="en-US"/>
        </a:p>
      </dgm:t>
    </dgm:pt>
    <dgm:pt modelId="{E98BDD33-45F1-43DC-B75D-B21253B7CE7C}">
      <dgm:prSet phldrT="[Text]" custT="1"/>
      <dgm:spPr/>
      <dgm:t>
        <a:bodyPr/>
        <a:lstStyle/>
        <a:p>
          <a:r>
            <a:rPr lang="en-US" sz="1700" dirty="0"/>
            <a:t>Web-based </a:t>
          </a:r>
          <a:r>
            <a:rPr lang="en-US" sz="1700" dirty="0" err="1"/>
            <a:t>ViCon</a:t>
          </a:r>
          <a:endParaRPr lang="en-US" sz="1700" dirty="0"/>
        </a:p>
      </dgm:t>
    </dgm:pt>
    <dgm:pt modelId="{3DB6C82E-D795-47AB-AFCB-0EDAC3D2701D}" type="parTrans" cxnId="{799FF42D-9135-41C6-9A8A-D8B9CD545636}">
      <dgm:prSet/>
      <dgm:spPr/>
      <dgm:t>
        <a:bodyPr/>
        <a:lstStyle/>
        <a:p>
          <a:endParaRPr lang="en-US"/>
        </a:p>
      </dgm:t>
    </dgm:pt>
    <dgm:pt modelId="{E5D1A3E8-D48B-4CC2-BB06-FF014E74A680}" type="sibTrans" cxnId="{799FF42D-9135-41C6-9A8A-D8B9CD545636}">
      <dgm:prSet/>
      <dgm:spPr/>
      <dgm:t>
        <a:bodyPr/>
        <a:lstStyle/>
        <a:p>
          <a:endParaRPr lang="en-US"/>
        </a:p>
      </dgm:t>
    </dgm:pt>
    <dgm:pt modelId="{A4CFC740-EFC9-4252-BAD0-4578BD991048}">
      <dgm:prSet phldrT="[Text]" custT="1"/>
      <dgm:spPr/>
      <dgm:t>
        <a:bodyPr/>
        <a:lstStyle/>
        <a:p>
          <a:r>
            <a:rPr lang="en-US" sz="1700" dirty="0"/>
            <a:t>MOOCs &amp; Micro Learning</a:t>
          </a:r>
        </a:p>
      </dgm:t>
    </dgm:pt>
    <dgm:pt modelId="{12CD13F4-5747-44A2-8BFC-6EA1248BCDCD}" type="parTrans" cxnId="{70EF2D57-990D-47B8-9027-CDC7EB2FCE59}">
      <dgm:prSet/>
      <dgm:spPr/>
      <dgm:t>
        <a:bodyPr/>
        <a:lstStyle/>
        <a:p>
          <a:endParaRPr lang="en-US"/>
        </a:p>
      </dgm:t>
    </dgm:pt>
    <dgm:pt modelId="{95876DB4-BE80-4AF9-BF91-4D000045BB86}" type="sibTrans" cxnId="{70EF2D57-990D-47B8-9027-CDC7EB2FCE59}">
      <dgm:prSet/>
      <dgm:spPr/>
      <dgm:t>
        <a:bodyPr/>
        <a:lstStyle/>
        <a:p>
          <a:endParaRPr lang="en-US"/>
        </a:p>
      </dgm:t>
    </dgm:pt>
    <dgm:pt modelId="{1DAF7F4B-D3D2-4DEA-BC9D-B7177760B5BF}">
      <dgm:prSet phldrT="[Text]" custT="1"/>
      <dgm:spPr/>
      <dgm:t>
        <a:bodyPr/>
        <a:lstStyle/>
        <a:p>
          <a:r>
            <a:rPr lang="en-US" sz="1700" dirty="0"/>
            <a:t>Digital Credentials </a:t>
          </a:r>
        </a:p>
      </dgm:t>
    </dgm:pt>
    <dgm:pt modelId="{CB88C9E0-0836-45B7-8562-4F42A529DA5D}" type="parTrans" cxnId="{3E083750-A7F8-40C3-809E-098CC6661560}">
      <dgm:prSet/>
      <dgm:spPr/>
      <dgm:t>
        <a:bodyPr/>
        <a:lstStyle/>
        <a:p>
          <a:endParaRPr lang="en-US"/>
        </a:p>
      </dgm:t>
    </dgm:pt>
    <dgm:pt modelId="{571129B0-FAE2-4688-908B-78C496ADA8E1}" type="sibTrans" cxnId="{3E083750-A7F8-40C3-809E-098CC6661560}">
      <dgm:prSet/>
      <dgm:spPr/>
      <dgm:t>
        <a:bodyPr/>
        <a:lstStyle/>
        <a:p>
          <a:endParaRPr lang="en-US"/>
        </a:p>
      </dgm:t>
    </dgm:pt>
    <dgm:pt modelId="{491F7112-74C0-46CE-84F1-A74259D9234F}">
      <dgm:prSet phldrT="[Text]" custT="1"/>
      <dgm:spPr/>
      <dgm:t>
        <a:bodyPr/>
        <a:lstStyle/>
        <a:p>
          <a:r>
            <a:rPr lang="en-US" sz="1700" dirty="0"/>
            <a:t>Learning Analytics</a:t>
          </a:r>
        </a:p>
      </dgm:t>
    </dgm:pt>
    <dgm:pt modelId="{76A6646A-D688-4692-904B-56CD1F639FC6}" type="parTrans" cxnId="{1C2D25E4-FE39-4BD7-9EF8-6FD08D6C08A7}">
      <dgm:prSet/>
      <dgm:spPr/>
      <dgm:t>
        <a:bodyPr/>
        <a:lstStyle/>
        <a:p>
          <a:endParaRPr lang="en-US"/>
        </a:p>
      </dgm:t>
    </dgm:pt>
    <dgm:pt modelId="{3F91865B-3642-4B3D-9D4C-64981F362439}" type="sibTrans" cxnId="{1C2D25E4-FE39-4BD7-9EF8-6FD08D6C08A7}">
      <dgm:prSet/>
      <dgm:spPr/>
      <dgm:t>
        <a:bodyPr/>
        <a:lstStyle/>
        <a:p>
          <a:endParaRPr lang="en-US"/>
        </a:p>
      </dgm:t>
    </dgm:pt>
    <dgm:pt modelId="{DA4E7CEF-729E-46FB-BDF6-7BB0E2AF2A9D}">
      <dgm:prSet phldrT="[Text]" custT="1"/>
      <dgm:spPr/>
      <dgm:t>
        <a:bodyPr/>
        <a:lstStyle/>
        <a:p>
          <a:r>
            <a:rPr lang="en-US" sz="1700" dirty="0"/>
            <a:t>Mainstreaming online education</a:t>
          </a:r>
        </a:p>
      </dgm:t>
    </dgm:pt>
    <dgm:pt modelId="{99ADFF92-0338-4152-A0DD-C1F012797FB0}" type="parTrans" cxnId="{A9D2110A-AD29-493B-9D4B-A643C4F63E8D}">
      <dgm:prSet/>
      <dgm:spPr/>
      <dgm:t>
        <a:bodyPr/>
        <a:lstStyle/>
        <a:p>
          <a:endParaRPr lang="en-US"/>
        </a:p>
      </dgm:t>
    </dgm:pt>
    <dgm:pt modelId="{926D1571-7813-4FD4-A5D3-D64B8AD25B8F}" type="sibTrans" cxnId="{A9D2110A-AD29-493B-9D4B-A643C4F63E8D}">
      <dgm:prSet/>
      <dgm:spPr/>
      <dgm:t>
        <a:bodyPr/>
        <a:lstStyle/>
        <a:p>
          <a:endParaRPr lang="en-US"/>
        </a:p>
      </dgm:t>
    </dgm:pt>
    <dgm:pt modelId="{D3A4BAD5-A108-4F66-B837-446F44390E42}" type="pres">
      <dgm:prSet presAssocID="{0CA1DEF2-C5CF-411B-A4E0-5D330F6CF174}" presName="linearFlow" presStyleCnt="0">
        <dgm:presLayoutVars>
          <dgm:dir/>
          <dgm:animLvl val="lvl"/>
          <dgm:resizeHandles/>
        </dgm:presLayoutVars>
      </dgm:prSet>
      <dgm:spPr/>
    </dgm:pt>
    <dgm:pt modelId="{F06B37CE-7311-4938-AA37-1BA44C57305F}" type="pres">
      <dgm:prSet presAssocID="{D3B96FAB-D02A-4F2A-9507-7242A2F4511E}" presName="compositeNode" presStyleCnt="0">
        <dgm:presLayoutVars>
          <dgm:bulletEnabled val="1"/>
        </dgm:presLayoutVars>
      </dgm:prSet>
      <dgm:spPr/>
    </dgm:pt>
    <dgm:pt modelId="{8A907705-BC33-401E-B4F9-04B9CFAFFEC6}" type="pres">
      <dgm:prSet presAssocID="{D3B96FAB-D02A-4F2A-9507-7242A2F4511E}" presName="image" presStyleLbl="fgImgPlace1" presStyleIdx="0" presStyleCnt="4"/>
      <dgm:spPr>
        <a:blipFill rotWithShape="1">
          <a:blip xmlns:r="http://schemas.openxmlformats.org/officeDocument/2006/relationships" r:embed="rId1"/>
          <a:srcRect/>
          <a:stretch>
            <a:fillRect t="-4000" b="-4000"/>
          </a:stretch>
        </a:blipFill>
      </dgm:spPr>
    </dgm:pt>
    <dgm:pt modelId="{CF9A8366-D0DA-40ED-AC24-E36C275CA7D8}" type="pres">
      <dgm:prSet presAssocID="{D3B96FAB-D02A-4F2A-9507-7242A2F4511E}" presName="childNode" presStyleLbl="node1" presStyleIdx="0" presStyleCnt="4" custScaleX="119680" custLinFactNeighborX="7875" custLinFactNeighborY="301">
        <dgm:presLayoutVars>
          <dgm:bulletEnabled val="1"/>
        </dgm:presLayoutVars>
      </dgm:prSet>
      <dgm:spPr/>
    </dgm:pt>
    <dgm:pt modelId="{1E6E2443-F023-4D34-9472-2694081D049F}" type="pres">
      <dgm:prSet presAssocID="{D3B96FAB-D02A-4F2A-9507-7242A2F4511E}" presName="parentNode" presStyleLbl="revTx" presStyleIdx="0" presStyleCnt="4">
        <dgm:presLayoutVars>
          <dgm:chMax val="0"/>
          <dgm:bulletEnabled val="1"/>
        </dgm:presLayoutVars>
      </dgm:prSet>
      <dgm:spPr/>
    </dgm:pt>
    <dgm:pt modelId="{A32F683A-8C9D-4080-97B8-8CCBC3223B8A}" type="pres">
      <dgm:prSet presAssocID="{85F842BD-3FD4-47BC-9A1D-E9A772C2194E}" presName="sibTrans" presStyleCnt="0"/>
      <dgm:spPr/>
    </dgm:pt>
    <dgm:pt modelId="{863519C8-C491-451B-8E8C-07D746E62F2C}" type="pres">
      <dgm:prSet presAssocID="{AC8F4120-C99F-4D0E-80D9-0FBDC2B87E3A}" presName="compositeNode" presStyleCnt="0">
        <dgm:presLayoutVars>
          <dgm:bulletEnabled val="1"/>
        </dgm:presLayoutVars>
      </dgm:prSet>
      <dgm:spPr/>
    </dgm:pt>
    <dgm:pt modelId="{960F2DF3-B1EB-414A-B7DB-DD9DDEA83915}" type="pres">
      <dgm:prSet presAssocID="{AC8F4120-C99F-4D0E-80D9-0FBDC2B87E3A}" presName="image" presStyleLbl="fgImgPlace1" presStyleIdx="1" presStyleCnt="4"/>
      <dgm:spPr>
        <a:blipFill rotWithShape="1">
          <a:blip xmlns:r="http://schemas.openxmlformats.org/officeDocument/2006/relationships" r:embed="rId2"/>
          <a:srcRect/>
          <a:stretch>
            <a:fillRect/>
          </a:stretch>
        </a:blipFill>
      </dgm:spPr>
    </dgm:pt>
    <dgm:pt modelId="{18F4067A-A144-4DD7-AAA3-C842025C2A35}" type="pres">
      <dgm:prSet presAssocID="{AC8F4120-C99F-4D0E-80D9-0FBDC2B87E3A}" presName="childNode" presStyleLbl="node1" presStyleIdx="1" presStyleCnt="4" custScaleX="117083" custLinFactNeighborX="5542" custLinFactNeighborY="-602">
        <dgm:presLayoutVars>
          <dgm:bulletEnabled val="1"/>
        </dgm:presLayoutVars>
      </dgm:prSet>
      <dgm:spPr/>
    </dgm:pt>
    <dgm:pt modelId="{827CC958-650E-4590-8402-F6D22EE1CD6C}" type="pres">
      <dgm:prSet presAssocID="{AC8F4120-C99F-4D0E-80D9-0FBDC2B87E3A}" presName="parentNode" presStyleLbl="revTx" presStyleIdx="1" presStyleCnt="4">
        <dgm:presLayoutVars>
          <dgm:chMax val="0"/>
          <dgm:bulletEnabled val="1"/>
        </dgm:presLayoutVars>
      </dgm:prSet>
      <dgm:spPr/>
    </dgm:pt>
    <dgm:pt modelId="{72E7B70E-7839-453F-AA47-B2E158388897}" type="pres">
      <dgm:prSet presAssocID="{D3481FD2-6D3D-4002-9763-006EB0B32EDD}" presName="sibTrans" presStyleCnt="0"/>
      <dgm:spPr/>
    </dgm:pt>
    <dgm:pt modelId="{808A704B-1421-413B-A4B5-347305D078D9}" type="pres">
      <dgm:prSet presAssocID="{B6F11047-91B3-404C-88C9-EF2BEC1194C3}" presName="compositeNode" presStyleCnt="0">
        <dgm:presLayoutVars>
          <dgm:bulletEnabled val="1"/>
        </dgm:presLayoutVars>
      </dgm:prSet>
      <dgm:spPr/>
    </dgm:pt>
    <dgm:pt modelId="{A6B9763F-AFD5-4EB3-B021-3CB7F953B73A}" type="pres">
      <dgm:prSet presAssocID="{B6F11047-91B3-404C-88C9-EF2BEC1194C3}" presName="image" presStyleLbl="fgImgPlace1" presStyleIdx="2" presStyleCnt="4"/>
      <dgm:spPr>
        <a:blipFill rotWithShape="1">
          <a:blip xmlns:r="http://schemas.openxmlformats.org/officeDocument/2006/relationships" r:embed="rId3"/>
          <a:srcRect/>
          <a:stretch>
            <a:fillRect l="-25000" r="-25000"/>
          </a:stretch>
        </a:blipFill>
      </dgm:spPr>
    </dgm:pt>
    <dgm:pt modelId="{E67D8B2B-1A19-4550-B559-501952A8420A}" type="pres">
      <dgm:prSet presAssocID="{B6F11047-91B3-404C-88C9-EF2BEC1194C3}" presName="childNode" presStyleLbl="node1" presStyleIdx="2" presStyleCnt="4" custScaleX="118362" custLinFactNeighborX="5815">
        <dgm:presLayoutVars>
          <dgm:bulletEnabled val="1"/>
        </dgm:presLayoutVars>
      </dgm:prSet>
      <dgm:spPr/>
    </dgm:pt>
    <dgm:pt modelId="{C60D73CD-AEAF-4EAB-B95C-99AEFF1F2337}" type="pres">
      <dgm:prSet presAssocID="{B6F11047-91B3-404C-88C9-EF2BEC1194C3}" presName="parentNode" presStyleLbl="revTx" presStyleIdx="2" presStyleCnt="4">
        <dgm:presLayoutVars>
          <dgm:chMax val="0"/>
          <dgm:bulletEnabled val="1"/>
        </dgm:presLayoutVars>
      </dgm:prSet>
      <dgm:spPr/>
    </dgm:pt>
    <dgm:pt modelId="{87DFE355-F0FB-4FAB-80CD-030EBB000099}" type="pres">
      <dgm:prSet presAssocID="{F1DE3594-5291-4025-BA19-034B860ED17E}" presName="sibTrans" presStyleCnt="0"/>
      <dgm:spPr/>
    </dgm:pt>
    <dgm:pt modelId="{81C53657-9895-4926-A66C-6346DC786943}" type="pres">
      <dgm:prSet presAssocID="{2AFABE9E-6509-400D-9C4E-D9060C8A6DBB}" presName="compositeNode" presStyleCnt="0">
        <dgm:presLayoutVars>
          <dgm:bulletEnabled val="1"/>
        </dgm:presLayoutVars>
      </dgm:prSet>
      <dgm:spPr/>
    </dgm:pt>
    <dgm:pt modelId="{D2527B44-652A-4DC4-B361-CD43A4CA6C49}" type="pres">
      <dgm:prSet presAssocID="{2AFABE9E-6509-400D-9C4E-D9060C8A6DBB}" presName="image" presStyleLbl="fgImgPlace1" presStyleIdx="3" presStyleCnt="4"/>
      <dgm:spPr>
        <a:blipFill rotWithShape="1">
          <a:blip xmlns:r="http://schemas.openxmlformats.org/officeDocument/2006/relationships" r:embed="rId4"/>
          <a:srcRect/>
          <a:stretch>
            <a:fillRect t="-10000" b="-10000"/>
          </a:stretch>
        </a:blipFill>
      </dgm:spPr>
    </dgm:pt>
    <dgm:pt modelId="{4D0655AA-98D5-42E0-B4A6-2B6FBF882B24}" type="pres">
      <dgm:prSet presAssocID="{2AFABE9E-6509-400D-9C4E-D9060C8A6DBB}" presName="childNode" presStyleLbl="node1" presStyleIdx="3" presStyleCnt="4" custScaleX="121058" custLinFactNeighborX="6072">
        <dgm:presLayoutVars>
          <dgm:bulletEnabled val="1"/>
        </dgm:presLayoutVars>
      </dgm:prSet>
      <dgm:spPr/>
    </dgm:pt>
    <dgm:pt modelId="{55DC308B-141C-4F68-91E1-CB496D57C5AE}" type="pres">
      <dgm:prSet presAssocID="{2AFABE9E-6509-400D-9C4E-D9060C8A6DBB}" presName="parentNode" presStyleLbl="revTx" presStyleIdx="3" presStyleCnt="4">
        <dgm:presLayoutVars>
          <dgm:chMax val="0"/>
          <dgm:bulletEnabled val="1"/>
        </dgm:presLayoutVars>
      </dgm:prSet>
      <dgm:spPr/>
    </dgm:pt>
  </dgm:ptLst>
  <dgm:cxnLst>
    <dgm:cxn modelId="{19D8D607-E48A-447C-B496-B0328EFB6C58}" srcId="{D3B96FAB-D02A-4F2A-9507-7242A2F4511E}" destId="{6F9F4024-72A8-40C3-B880-A114FE14818E}" srcOrd="4" destOrd="0" parTransId="{28D3078C-49BB-449E-B8B4-288B1005D853}" sibTransId="{62653459-2F64-470A-9CD1-155EEF677A63}"/>
    <dgm:cxn modelId="{A9D2110A-AD29-493B-9D4B-A643C4F63E8D}" srcId="{2AFABE9E-6509-400D-9C4E-D9060C8A6DBB}" destId="{DA4E7CEF-729E-46FB-BDF6-7BB0E2AF2A9D}" srcOrd="5" destOrd="0" parTransId="{99ADFF92-0338-4152-A0DD-C1F012797FB0}" sibTransId="{926D1571-7813-4FD4-A5D3-D64B8AD25B8F}"/>
    <dgm:cxn modelId="{A87D5619-6363-4CF4-8780-F172A07D3E27}" type="presOf" srcId="{BAD4EA9D-02F4-49E9-B9D3-4982E0BC7280}" destId="{CF9A8366-D0DA-40ED-AC24-E36C275CA7D8}" srcOrd="0" destOrd="3" presId="urn:microsoft.com/office/officeart/2005/8/layout/hList2"/>
    <dgm:cxn modelId="{0342ED20-92C1-48DB-9EBC-0A256BDBC597}" type="presOf" srcId="{BFFF2A28-255C-43FE-9639-54715ECEF8CF}" destId="{E67D8B2B-1A19-4550-B559-501952A8420A}" srcOrd="0" destOrd="3" presId="urn:microsoft.com/office/officeart/2005/8/layout/hList2"/>
    <dgm:cxn modelId="{799FF42D-9135-41C6-9A8A-D8B9CD545636}" srcId="{2AFABE9E-6509-400D-9C4E-D9060C8A6DBB}" destId="{E98BDD33-45F1-43DC-B75D-B21253B7CE7C}" srcOrd="1" destOrd="0" parTransId="{3DB6C82E-D795-47AB-AFCB-0EDAC3D2701D}" sibTransId="{E5D1A3E8-D48B-4CC2-BB06-FF014E74A680}"/>
    <dgm:cxn modelId="{7872CE2E-D64F-421B-A7AF-EC755E587981}" srcId="{B6F11047-91B3-404C-88C9-EF2BEC1194C3}" destId="{0D91B856-AFA6-4777-A8CD-E74E43A5B5A8}" srcOrd="2" destOrd="0" parTransId="{B2C729EE-E58E-4308-93FE-EABD9B494BDE}" sibTransId="{F13AB8AC-80D2-4538-ADBC-967ACAC7CA2A}"/>
    <dgm:cxn modelId="{0C138033-3CFE-489D-85B9-E77A4AF24BE4}" type="presOf" srcId="{B68A6E1F-5029-4B90-9204-B2BA2E96FA06}" destId="{E67D8B2B-1A19-4550-B559-501952A8420A}" srcOrd="0" destOrd="1" presId="urn:microsoft.com/office/officeart/2005/8/layout/hList2"/>
    <dgm:cxn modelId="{7A120336-386B-4B5C-AACA-2866B4683B54}" type="presOf" srcId="{7F3298D6-0C57-4ACB-82A8-EF57C9AFD51C}" destId="{4D0655AA-98D5-42E0-B4A6-2B6FBF882B24}" srcOrd="0" destOrd="0" presId="urn:microsoft.com/office/officeart/2005/8/layout/hList2"/>
    <dgm:cxn modelId="{9AE16E39-AB1A-495A-AA1A-1B45D0E8C4B3}" type="presOf" srcId="{AC8F4120-C99F-4D0E-80D9-0FBDC2B87E3A}" destId="{827CC958-650E-4590-8402-F6D22EE1CD6C}" srcOrd="0" destOrd="0" presId="urn:microsoft.com/office/officeart/2005/8/layout/hList2"/>
    <dgm:cxn modelId="{A11B9C39-52A6-488D-B640-8A2EA87E6ECF}" type="presOf" srcId="{97EB1EDD-E816-4F21-8040-941BFA25D073}" destId="{18F4067A-A144-4DD7-AAA3-C842025C2A35}" srcOrd="0" destOrd="3" presId="urn:microsoft.com/office/officeart/2005/8/layout/hList2"/>
    <dgm:cxn modelId="{911BE43E-D25C-4D36-AA50-23ABF5B4E798}" type="presOf" srcId="{0D91B856-AFA6-4777-A8CD-E74E43A5B5A8}" destId="{E67D8B2B-1A19-4550-B559-501952A8420A}" srcOrd="0" destOrd="2" presId="urn:microsoft.com/office/officeart/2005/8/layout/hList2"/>
    <dgm:cxn modelId="{731FB35E-5281-48F2-B40B-C136E3F95ABA}" type="presOf" srcId="{B6F11047-91B3-404C-88C9-EF2BEC1194C3}" destId="{C60D73CD-AEAF-4EAB-B95C-99AEFF1F2337}" srcOrd="0" destOrd="0" presId="urn:microsoft.com/office/officeart/2005/8/layout/hList2"/>
    <dgm:cxn modelId="{EAFE6362-85F5-43AC-AA32-797F9227C945}" type="presOf" srcId="{DA4E7CEF-729E-46FB-BDF6-7BB0E2AF2A9D}" destId="{4D0655AA-98D5-42E0-B4A6-2B6FBF882B24}" srcOrd="0" destOrd="5" presId="urn:microsoft.com/office/officeart/2005/8/layout/hList2"/>
    <dgm:cxn modelId="{432D8964-E924-485B-B7B0-C89426500E44}" type="presOf" srcId="{0CA1DEF2-C5CF-411B-A4E0-5D330F6CF174}" destId="{D3A4BAD5-A108-4F66-B837-446F44390E42}" srcOrd="0" destOrd="0" presId="urn:microsoft.com/office/officeart/2005/8/layout/hList2"/>
    <dgm:cxn modelId="{0EABB46C-C462-42B0-AEDA-213E999273DC}" type="presOf" srcId="{2AFABE9E-6509-400D-9C4E-D9060C8A6DBB}" destId="{55DC308B-141C-4F68-91E1-CB496D57C5AE}" srcOrd="0" destOrd="0" presId="urn:microsoft.com/office/officeart/2005/8/layout/hList2"/>
    <dgm:cxn modelId="{3E083750-A7F8-40C3-809E-098CC6661560}" srcId="{2AFABE9E-6509-400D-9C4E-D9060C8A6DBB}" destId="{1DAF7F4B-D3D2-4DEA-BC9D-B7177760B5BF}" srcOrd="3" destOrd="0" parTransId="{CB88C9E0-0836-45B7-8562-4F42A529DA5D}" sibTransId="{571129B0-FAE2-4688-908B-78C496ADA8E1}"/>
    <dgm:cxn modelId="{025A0E52-D5D4-4136-8C9F-47055BEE582D}" type="presOf" srcId="{F7B1F0DE-00B7-4672-92F8-15684B0BAFAA}" destId="{18F4067A-A144-4DD7-AAA3-C842025C2A35}" srcOrd="0" destOrd="2" presId="urn:microsoft.com/office/officeart/2005/8/layout/hList2"/>
    <dgm:cxn modelId="{F18E2373-C34D-4751-9451-CA405DC77EC0}" srcId="{D3B96FAB-D02A-4F2A-9507-7242A2F4511E}" destId="{BAD4EA9D-02F4-49E9-B9D3-4982E0BC7280}" srcOrd="3" destOrd="0" parTransId="{7FBA4335-ABC1-44B5-A9F1-48990D75A05C}" sibTransId="{F5EC27E4-7B9E-48CD-8DF4-43DB7C9C64F2}"/>
    <dgm:cxn modelId="{70EF2D57-990D-47B8-9027-CDC7EB2FCE59}" srcId="{2AFABE9E-6509-400D-9C4E-D9060C8A6DBB}" destId="{A4CFC740-EFC9-4252-BAD0-4578BD991048}" srcOrd="2" destOrd="0" parTransId="{12CD13F4-5747-44A2-8BFC-6EA1248BCDCD}" sibTransId="{95876DB4-BE80-4AF9-BF91-4D000045BB86}"/>
    <dgm:cxn modelId="{ABD4ED58-EA44-4793-AE7B-F7F95EC08CF2}" type="presOf" srcId="{491F7112-74C0-46CE-84F1-A74259D9234F}" destId="{4D0655AA-98D5-42E0-B4A6-2B6FBF882B24}" srcOrd="0" destOrd="4" presId="urn:microsoft.com/office/officeart/2005/8/layout/hList2"/>
    <dgm:cxn modelId="{4DD7E47F-D31C-4E81-8DC5-B683D3341A59}" type="presOf" srcId="{EBEBA514-7066-4DB8-ACB1-B3824DF0693B}" destId="{CF9A8366-D0DA-40ED-AC24-E36C275CA7D8}" srcOrd="0" destOrd="0" presId="urn:microsoft.com/office/officeart/2005/8/layout/hList2"/>
    <dgm:cxn modelId="{9FB2F780-6E7F-4C61-B56F-289029005D48}" type="presOf" srcId="{DA8E6687-CE8F-42DF-A9ED-D9338D8A5CE8}" destId="{E67D8B2B-1A19-4550-B559-501952A8420A}" srcOrd="0" destOrd="4" presId="urn:microsoft.com/office/officeart/2005/8/layout/hList2"/>
    <dgm:cxn modelId="{AC919181-6982-4903-97E1-1F1CF13DAF7B}" type="presOf" srcId="{2E6AD25D-F830-4CA6-953F-A51C3CB2B65A}" destId="{18F4067A-A144-4DD7-AAA3-C842025C2A35}" srcOrd="0" destOrd="4" presId="urn:microsoft.com/office/officeart/2005/8/layout/hList2"/>
    <dgm:cxn modelId="{5AEEAE84-1988-4DA4-AEE7-AD36B0C1FF0F}" srcId="{D3B96FAB-D02A-4F2A-9507-7242A2F4511E}" destId="{1D02C854-ADCD-419A-8E8A-535EB44BA750}" srcOrd="2" destOrd="0" parTransId="{ABAEF951-0CA1-4D0C-B215-857119D986D4}" sibTransId="{FB5C144D-414E-48FB-9301-AAAE2A6B3C55}"/>
    <dgm:cxn modelId="{2651DB84-84D8-4870-AD5F-55545EDE2D48}" srcId="{AC8F4120-C99F-4D0E-80D9-0FBDC2B87E3A}" destId="{2E6AD25D-F830-4CA6-953F-A51C3CB2B65A}" srcOrd="4" destOrd="0" parTransId="{9D5D3C48-1B5B-4C59-8D80-DF712C7EFB72}" sibTransId="{6F90B2DB-ABEB-4E20-B61B-5291AAADD6F8}"/>
    <dgm:cxn modelId="{6D3A4189-81AA-49C1-BBB6-38D637B8CF3F}" srcId="{0CA1DEF2-C5CF-411B-A4E0-5D330F6CF174}" destId="{AC8F4120-C99F-4D0E-80D9-0FBDC2B87E3A}" srcOrd="1" destOrd="0" parTransId="{226D8C17-0C5C-4121-B4F3-ECD95859FD42}" sibTransId="{D3481FD2-6D3D-4002-9763-006EB0B32EDD}"/>
    <dgm:cxn modelId="{ABAA488B-67FF-49E9-BA20-F4611C03A467}" type="presOf" srcId="{6F9F4024-72A8-40C3-B880-A114FE14818E}" destId="{CF9A8366-D0DA-40ED-AC24-E36C275CA7D8}" srcOrd="0" destOrd="4" presId="urn:microsoft.com/office/officeart/2005/8/layout/hList2"/>
    <dgm:cxn modelId="{8462708B-2E8F-4CC3-AF27-D5FE0BA403D1}" srcId="{B6F11047-91B3-404C-88C9-EF2BEC1194C3}" destId="{B68A6E1F-5029-4B90-9204-B2BA2E96FA06}" srcOrd="1" destOrd="0" parTransId="{14C57EF5-BF7B-497B-B5C7-FF2705ADCE32}" sibTransId="{83675D47-8F1B-4C67-8EEA-29858C69E310}"/>
    <dgm:cxn modelId="{152BEF9A-7212-468C-BAAA-C3641FCEB43B}" srcId="{B6F11047-91B3-404C-88C9-EF2BEC1194C3}" destId="{D6C4D978-DB60-4FE5-8B6C-4069CCD3D2DA}" srcOrd="0" destOrd="0" parTransId="{38B87CEB-1292-467D-B645-31497A992AFC}" sibTransId="{5B0DAAFF-4ECC-41DD-A44F-D119DDC5408E}"/>
    <dgm:cxn modelId="{35D36EA0-29BF-42D5-8EF1-8EF2593D1721}" srcId="{D3B96FAB-D02A-4F2A-9507-7242A2F4511E}" destId="{85E98103-A811-4991-A8F1-7AEC45A6DD17}" srcOrd="1" destOrd="0" parTransId="{866C9EEF-CABF-412A-AB57-7118AD385416}" sibTransId="{0C7DAFC5-85DB-4EE4-8E02-8B82BA7A1227}"/>
    <dgm:cxn modelId="{DEB8E8A2-01C7-439D-AF2F-B868461243A0}" srcId="{AC8F4120-C99F-4D0E-80D9-0FBDC2B87E3A}" destId="{F0C97376-11DA-46FA-8679-3189BB746777}" srcOrd="0" destOrd="0" parTransId="{938D29AF-4BB5-466C-83C7-E613DB239B76}" sibTransId="{8D9B806C-6BFF-48D8-90C1-AE5AD63168EC}"/>
    <dgm:cxn modelId="{CF7A9DAD-8564-41BD-8966-400BF25841F1}" srcId="{AC8F4120-C99F-4D0E-80D9-0FBDC2B87E3A}" destId="{97EB1EDD-E816-4F21-8040-941BFA25D073}" srcOrd="3" destOrd="0" parTransId="{07958449-DF95-47B3-9151-076F5EEA0A82}" sibTransId="{B3BC56C4-253F-4ECC-8803-F65A582E564F}"/>
    <dgm:cxn modelId="{023BE1B1-0585-4D37-87D9-55F8CB408A5F}" srcId="{AC8F4120-C99F-4D0E-80D9-0FBDC2B87E3A}" destId="{F7B1F0DE-00B7-4672-92F8-15684B0BAFAA}" srcOrd="2" destOrd="0" parTransId="{3B61F419-92D7-4F92-94A6-DEE72221C8F2}" sibTransId="{D3518F97-09B8-4C5C-AF76-2A9F24465B82}"/>
    <dgm:cxn modelId="{0D1A30B8-FFEA-42DA-8897-E9837F960FDF}" srcId="{B6F11047-91B3-404C-88C9-EF2BEC1194C3}" destId="{DA8E6687-CE8F-42DF-A9ED-D9338D8A5CE8}" srcOrd="4" destOrd="0" parTransId="{531471F4-1738-490C-905D-05AD872967A1}" sibTransId="{DD7EDFE5-0099-4EB4-A192-22334D2EDE3C}"/>
    <dgm:cxn modelId="{8B0007BC-87F3-449C-B310-023CCF06A6EB}" type="presOf" srcId="{E98BDD33-45F1-43DC-B75D-B21253B7CE7C}" destId="{4D0655AA-98D5-42E0-B4A6-2B6FBF882B24}" srcOrd="0" destOrd="1" presId="urn:microsoft.com/office/officeart/2005/8/layout/hList2"/>
    <dgm:cxn modelId="{AAA480C5-C8D9-4D19-900F-D30F29947B96}" srcId="{2AFABE9E-6509-400D-9C4E-D9060C8A6DBB}" destId="{7F3298D6-0C57-4ACB-82A8-EF57C9AFD51C}" srcOrd="0" destOrd="0" parTransId="{E6BF9D0A-A1FC-4161-9B44-9097909FCF4B}" sibTransId="{9F96324A-0615-4B2F-BF34-079FD54805C8}"/>
    <dgm:cxn modelId="{05587BCE-30B0-4F7D-9412-CB6C40863156}" type="presOf" srcId="{D6C4D978-DB60-4FE5-8B6C-4069CCD3D2DA}" destId="{E67D8B2B-1A19-4550-B559-501952A8420A}" srcOrd="0" destOrd="0" presId="urn:microsoft.com/office/officeart/2005/8/layout/hList2"/>
    <dgm:cxn modelId="{8B4028D5-057F-496B-AB77-BE1FEC955A1E}" srcId="{0CA1DEF2-C5CF-411B-A4E0-5D330F6CF174}" destId="{2AFABE9E-6509-400D-9C4E-D9060C8A6DBB}" srcOrd="3" destOrd="0" parTransId="{6C65EFC9-8596-4CCA-A128-4857E883AC28}" sibTransId="{6DCA69B3-2481-4DA7-8B33-5742089A1CD5}"/>
    <dgm:cxn modelId="{C77E34D8-4023-40B6-A6FE-13B06569ECA3}" type="presOf" srcId="{F0C97376-11DA-46FA-8679-3189BB746777}" destId="{18F4067A-A144-4DD7-AAA3-C842025C2A35}" srcOrd="0" destOrd="0" presId="urn:microsoft.com/office/officeart/2005/8/layout/hList2"/>
    <dgm:cxn modelId="{B9DCF4D8-6116-4F94-9925-9375DBFBDBF4}" srcId="{0CA1DEF2-C5CF-411B-A4E0-5D330F6CF174}" destId="{D3B96FAB-D02A-4F2A-9507-7242A2F4511E}" srcOrd="0" destOrd="0" parTransId="{42A7E452-A993-4888-B10D-F0E997F1B8BE}" sibTransId="{85F842BD-3FD4-47BC-9A1D-E9A772C2194E}"/>
    <dgm:cxn modelId="{1C2D25E4-FE39-4BD7-9EF8-6FD08D6C08A7}" srcId="{2AFABE9E-6509-400D-9C4E-D9060C8A6DBB}" destId="{491F7112-74C0-46CE-84F1-A74259D9234F}" srcOrd="4" destOrd="0" parTransId="{76A6646A-D688-4692-904B-56CD1F639FC6}" sibTransId="{3F91865B-3642-4B3D-9D4C-64981F362439}"/>
    <dgm:cxn modelId="{F0CAA9E5-CD70-4124-BC86-50D532DEB945}" type="presOf" srcId="{D3B96FAB-D02A-4F2A-9507-7242A2F4511E}" destId="{1E6E2443-F023-4D34-9472-2694081D049F}" srcOrd="0" destOrd="0" presId="urn:microsoft.com/office/officeart/2005/8/layout/hList2"/>
    <dgm:cxn modelId="{FFE2FEE7-6483-4AF8-B7DE-51896A0E86C7}" type="presOf" srcId="{A4CFC740-EFC9-4252-BAD0-4578BD991048}" destId="{4D0655AA-98D5-42E0-B4A6-2B6FBF882B24}" srcOrd="0" destOrd="2" presId="urn:microsoft.com/office/officeart/2005/8/layout/hList2"/>
    <dgm:cxn modelId="{32CC70EB-5876-49C3-B63B-3E0F4E3B29CA}" type="presOf" srcId="{FDA9DE3B-88BA-48F1-A569-405E219023D8}" destId="{18F4067A-A144-4DD7-AAA3-C842025C2A35}" srcOrd="0" destOrd="1" presId="urn:microsoft.com/office/officeart/2005/8/layout/hList2"/>
    <dgm:cxn modelId="{1B99FAEB-2ED2-4F06-A187-3D6E3622E787}" srcId="{B6F11047-91B3-404C-88C9-EF2BEC1194C3}" destId="{BFFF2A28-255C-43FE-9639-54715ECEF8CF}" srcOrd="3" destOrd="0" parTransId="{378A20D4-281C-4D71-8321-8DE65624755E}" sibTransId="{840CECE8-A4D8-4989-8074-8E9933F14EA4}"/>
    <dgm:cxn modelId="{9C37D3EC-7CAA-4B5B-9C2C-0B585DB4B451}" type="presOf" srcId="{1DAF7F4B-D3D2-4DEA-BC9D-B7177760B5BF}" destId="{4D0655AA-98D5-42E0-B4A6-2B6FBF882B24}" srcOrd="0" destOrd="3" presId="urn:microsoft.com/office/officeart/2005/8/layout/hList2"/>
    <dgm:cxn modelId="{F82597F0-EEFA-4ED1-A5A6-A5FA482392DA}" srcId="{0CA1DEF2-C5CF-411B-A4E0-5D330F6CF174}" destId="{B6F11047-91B3-404C-88C9-EF2BEC1194C3}" srcOrd="2" destOrd="0" parTransId="{4CE4E0FE-8B5C-4418-83E1-2E3B3C1BBE63}" sibTransId="{F1DE3594-5291-4025-BA19-034B860ED17E}"/>
    <dgm:cxn modelId="{83646EF2-0EC4-4A01-8A27-47CD40CCA286}" type="presOf" srcId="{85E98103-A811-4991-A8F1-7AEC45A6DD17}" destId="{CF9A8366-D0DA-40ED-AC24-E36C275CA7D8}" srcOrd="0" destOrd="1" presId="urn:microsoft.com/office/officeart/2005/8/layout/hList2"/>
    <dgm:cxn modelId="{BB6A80F7-C331-4DDE-8D0C-ED124317D75D}" srcId="{AC8F4120-C99F-4D0E-80D9-0FBDC2B87E3A}" destId="{FDA9DE3B-88BA-48F1-A569-405E219023D8}" srcOrd="1" destOrd="0" parTransId="{7747FA57-5B48-47B7-A36D-B20A207F3876}" sibTransId="{AF6208D2-CB98-432C-A736-369BB2F06B4E}"/>
    <dgm:cxn modelId="{6D2B79F8-E7F2-4621-B570-5256681E4760}" type="presOf" srcId="{1D02C854-ADCD-419A-8E8A-535EB44BA750}" destId="{CF9A8366-D0DA-40ED-AC24-E36C275CA7D8}" srcOrd="0" destOrd="2" presId="urn:microsoft.com/office/officeart/2005/8/layout/hList2"/>
    <dgm:cxn modelId="{0B517FFC-95BA-4B9F-B7B0-A54768F84B58}" srcId="{D3B96FAB-D02A-4F2A-9507-7242A2F4511E}" destId="{EBEBA514-7066-4DB8-ACB1-B3824DF0693B}" srcOrd="0" destOrd="0" parTransId="{94E8257F-47E2-40A6-AE0E-ED383C8CFD6B}" sibTransId="{38CB8EB0-3EB2-4D65-9419-71625FFC550F}"/>
    <dgm:cxn modelId="{68A3A250-7DB2-4504-B23D-834B3292E57E}" type="presParOf" srcId="{D3A4BAD5-A108-4F66-B837-446F44390E42}" destId="{F06B37CE-7311-4938-AA37-1BA44C57305F}" srcOrd="0" destOrd="0" presId="urn:microsoft.com/office/officeart/2005/8/layout/hList2"/>
    <dgm:cxn modelId="{22DA13D6-DC56-4727-B610-0C54B5758E34}" type="presParOf" srcId="{F06B37CE-7311-4938-AA37-1BA44C57305F}" destId="{8A907705-BC33-401E-B4F9-04B9CFAFFEC6}" srcOrd="0" destOrd="0" presId="urn:microsoft.com/office/officeart/2005/8/layout/hList2"/>
    <dgm:cxn modelId="{BB09C5A5-0B7E-4664-B317-75CEC029AAF8}" type="presParOf" srcId="{F06B37CE-7311-4938-AA37-1BA44C57305F}" destId="{CF9A8366-D0DA-40ED-AC24-E36C275CA7D8}" srcOrd="1" destOrd="0" presId="urn:microsoft.com/office/officeart/2005/8/layout/hList2"/>
    <dgm:cxn modelId="{497459CA-6F38-4D30-A77D-CED6BA92C8E3}" type="presParOf" srcId="{F06B37CE-7311-4938-AA37-1BA44C57305F}" destId="{1E6E2443-F023-4D34-9472-2694081D049F}" srcOrd="2" destOrd="0" presId="urn:microsoft.com/office/officeart/2005/8/layout/hList2"/>
    <dgm:cxn modelId="{1CE42F1B-E199-493E-9919-E9D5DC45D208}" type="presParOf" srcId="{D3A4BAD5-A108-4F66-B837-446F44390E42}" destId="{A32F683A-8C9D-4080-97B8-8CCBC3223B8A}" srcOrd="1" destOrd="0" presId="urn:microsoft.com/office/officeart/2005/8/layout/hList2"/>
    <dgm:cxn modelId="{398B432F-582A-4BD4-B700-92D08404B12F}" type="presParOf" srcId="{D3A4BAD5-A108-4F66-B837-446F44390E42}" destId="{863519C8-C491-451B-8E8C-07D746E62F2C}" srcOrd="2" destOrd="0" presId="urn:microsoft.com/office/officeart/2005/8/layout/hList2"/>
    <dgm:cxn modelId="{C09F8BA2-4281-4BE2-8E25-C98BFB8C99BF}" type="presParOf" srcId="{863519C8-C491-451B-8E8C-07D746E62F2C}" destId="{960F2DF3-B1EB-414A-B7DB-DD9DDEA83915}" srcOrd="0" destOrd="0" presId="urn:microsoft.com/office/officeart/2005/8/layout/hList2"/>
    <dgm:cxn modelId="{A144BF04-194D-4305-9A5D-C11BA9D5B769}" type="presParOf" srcId="{863519C8-C491-451B-8E8C-07D746E62F2C}" destId="{18F4067A-A144-4DD7-AAA3-C842025C2A35}" srcOrd="1" destOrd="0" presId="urn:microsoft.com/office/officeart/2005/8/layout/hList2"/>
    <dgm:cxn modelId="{A37E931C-DE98-4C44-9152-D79610E6C9CB}" type="presParOf" srcId="{863519C8-C491-451B-8E8C-07D746E62F2C}" destId="{827CC958-650E-4590-8402-F6D22EE1CD6C}" srcOrd="2" destOrd="0" presId="urn:microsoft.com/office/officeart/2005/8/layout/hList2"/>
    <dgm:cxn modelId="{7E94DE4F-FFF0-4B1E-83FF-ED841FA48B02}" type="presParOf" srcId="{D3A4BAD5-A108-4F66-B837-446F44390E42}" destId="{72E7B70E-7839-453F-AA47-B2E158388897}" srcOrd="3" destOrd="0" presId="urn:microsoft.com/office/officeart/2005/8/layout/hList2"/>
    <dgm:cxn modelId="{3C6B519A-9F7B-4104-A8F0-A8BD7560D7EC}" type="presParOf" srcId="{D3A4BAD5-A108-4F66-B837-446F44390E42}" destId="{808A704B-1421-413B-A4B5-347305D078D9}" srcOrd="4" destOrd="0" presId="urn:microsoft.com/office/officeart/2005/8/layout/hList2"/>
    <dgm:cxn modelId="{44030FEE-D8B8-444E-97C9-2B20083EAFAE}" type="presParOf" srcId="{808A704B-1421-413B-A4B5-347305D078D9}" destId="{A6B9763F-AFD5-4EB3-B021-3CB7F953B73A}" srcOrd="0" destOrd="0" presId="urn:microsoft.com/office/officeart/2005/8/layout/hList2"/>
    <dgm:cxn modelId="{B1E71808-E203-457F-8C8A-CBA2D422D2A9}" type="presParOf" srcId="{808A704B-1421-413B-A4B5-347305D078D9}" destId="{E67D8B2B-1A19-4550-B559-501952A8420A}" srcOrd="1" destOrd="0" presId="urn:microsoft.com/office/officeart/2005/8/layout/hList2"/>
    <dgm:cxn modelId="{A146E6BB-DDFD-4256-AB2E-1F83DB1F6D56}" type="presParOf" srcId="{808A704B-1421-413B-A4B5-347305D078D9}" destId="{C60D73CD-AEAF-4EAB-B95C-99AEFF1F2337}" srcOrd="2" destOrd="0" presId="urn:microsoft.com/office/officeart/2005/8/layout/hList2"/>
    <dgm:cxn modelId="{53B84688-FADA-4045-BD94-573E8A69BB32}" type="presParOf" srcId="{D3A4BAD5-A108-4F66-B837-446F44390E42}" destId="{87DFE355-F0FB-4FAB-80CD-030EBB000099}" srcOrd="5" destOrd="0" presId="urn:microsoft.com/office/officeart/2005/8/layout/hList2"/>
    <dgm:cxn modelId="{70FD956F-3EB3-425E-8054-D2CEE92AA20A}" type="presParOf" srcId="{D3A4BAD5-A108-4F66-B837-446F44390E42}" destId="{81C53657-9895-4926-A66C-6346DC786943}" srcOrd="6" destOrd="0" presId="urn:microsoft.com/office/officeart/2005/8/layout/hList2"/>
    <dgm:cxn modelId="{37751039-45BE-4E09-96F8-AE81F6F9220A}" type="presParOf" srcId="{81C53657-9895-4926-A66C-6346DC786943}" destId="{D2527B44-652A-4DC4-B361-CD43A4CA6C49}" srcOrd="0" destOrd="0" presId="urn:microsoft.com/office/officeart/2005/8/layout/hList2"/>
    <dgm:cxn modelId="{EFA33779-DF39-4E1C-8066-67136F9D1CFF}" type="presParOf" srcId="{81C53657-9895-4926-A66C-6346DC786943}" destId="{4D0655AA-98D5-42E0-B4A6-2B6FBF882B24}" srcOrd="1" destOrd="0" presId="urn:microsoft.com/office/officeart/2005/8/layout/hList2"/>
    <dgm:cxn modelId="{155126FC-12CB-4896-906D-59AC92FBAFC1}" type="presParOf" srcId="{81C53657-9895-4926-A66C-6346DC786943}" destId="{55DC308B-141C-4F68-91E1-CB496D57C5AE}"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690D4-6349-4370-A26D-E7B7A685272B}"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DA2811BB-3589-48A4-9EB5-459F4D5E8F2C}">
      <dgm:prSet phldrT="[Text]"/>
      <dgm:spPr/>
      <dgm:t>
        <a:bodyPr/>
        <a:lstStyle/>
        <a:p>
          <a:r>
            <a:rPr lang="en-US" b="1" dirty="0"/>
            <a:t>Virtual &amp; Augmented Reality</a:t>
          </a:r>
        </a:p>
      </dgm:t>
    </dgm:pt>
    <dgm:pt modelId="{73732808-1337-47C2-AB4D-DD212818AC38}" type="parTrans" cxnId="{9E6A9D44-39D6-4BA2-9B76-023EB461CEF6}">
      <dgm:prSet/>
      <dgm:spPr/>
      <dgm:t>
        <a:bodyPr/>
        <a:lstStyle/>
        <a:p>
          <a:endParaRPr lang="en-US"/>
        </a:p>
      </dgm:t>
    </dgm:pt>
    <dgm:pt modelId="{D1F5C6A1-3310-4423-8DC4-AE4EABD0F6D0}" type="sibTrans" cxnId="{9E6A9D44-39D6-4BA2-9B76-023EB461CEF6}">
      <dgm:prSet/>
      <dgm:spPr>
        <a:blipFill rotWithShape="1">
          <a:blip xmlns:r="http://schemas.openxmlformats.org/officeDocument/2006/relationships" r:embed="rId1"/>
          <a:srcRect/>
          <a:stretch>
            <a:fillRect l="-9000" r="-9000"/>
          </a:stretch>
        </a:blipFill>
      </dgm:spPr>
      <dgm:t>
        <a:bodyPr/>
        <a:lstStyle/>
        <a:p>
          <a:endParaRPr lang="en-US"/>
        </a:p>
      </dgm:t>
    </dgm:pt>
    <dgm:pt modelId="{4538798D-BBEB-4CA2-A927-2A996902E751}">
      <dgm:prSet phldrT="[Text]"/>
      <dgm:spPr/>
      <dgm:t>
        <a:bodyPr/>
        <a:lstStyle/>
        <a:p>
          <a:r>
            <a:rPr lang="en-US" b="1" dirty="0"/>
            <a:t>Artificial Intelligence </a:t>
          </a:r>
        </a:p>
      </dgm:t>
    </dgm:pt>
    <dgm:pt modelId="{A4A6E2C9-B670-4156-B615-8A6A58742BEB}" type="parTrans" cxnId="{1828955D-549D-4A72-9CA3-BF92C43930F4}">
      <dgm:prSet/>
      <dgm:spPr/>
      <dgm:t>
        <a:bodyPr/>
        <a:lstStyle/>
        <a:p>
          <a:endParaRPr lang="en-US"/>
        </a:p>
      </dgm:t>
    </dgm:pt>
    <dgm:pt modelId="{C51DDDBC-E1EB-406E-948D-5403D5A9A698}" type="sibTrans" cxnId="{1828955D-549D-4A72-9CA3-BF92C43930F4}">
      <dgm:prSet/>
      <dgm:spPr>
        <a:blipFill rotWithShape="1">
          <a:blip xmlns:r="http://schemas.openxmlformats.org/officeDocument/2006/relationships" r:embed="rId2"/>
          <a:srcRect/>
          <a:stretch>
            <a:fillRect l="-31000" r="-31000"/>
          </a:stretch>
        </a:blipFill>
      </dgm:spPr>
      <dgm:t>
        <a:bodyPr/>
        <a:lstStyle/>
        <a:p>
          <a:endParaRPr lang="en-US"/>
        </a:p>
      </dgm:t>
    </dgm:pt>
    <dgm:pt modelId="{149D3353-27A4-4173-A24A-BB50FF67CB1B}">
      <dgm:prSet phldrT="[Text]"/>
      <dgm:spPr/>
      <dgm:t>
        <a:bodyPr/>
        <a:lstStyle/>
        <a:p>
          <a:r>
            <a:rPr lang="en-US" b="1" dirty="0"/>
            <a:t>Broadband for Everyone</a:t>
          </a:r>
        </a:p>
      </dgm:t>
    </dgm:pt>
    <dgm:pt modelId="{2D70CB06-9DD3-408F-A77B-1C4EE0BE58D9}" type="parTrans" cxnId="{7E059B4B-3FB1-47C1-82B7-3738CC72A15A}">
      <dgm:prSet/>
      <dgm:spPr/>
      <dgm:t>
        <a:bodyPr/>
        <a:lstStyle/>
        <a:p>
          <a:endParaRPr lang="en-US"/>
        </a:p>
      </dgm:t>
    </dgm:pt>
    <dgm:pt modelId="{7CD2D9A8-8EC8-4B22-965B-E6C843C55F1F}" type="sibTrans" cxnId="{7E059B4B-3FB1-47C1-82B7-3738CC72A15A}">
      <dgm:prSet/>
      <dgm:spPr>
        <a:blipFill rotWithShape="1">
          <a:blip xmlns:r="http://schemas.openxmlformats.org/officeDocument/2006/relationships" r:embed="rId3"/>
          <a:srcRect/>
          <a:stretch>
            <a:fillRect l="-31000" r="-31000"/>
          </a:stretch>
        </a:blipFill>
      </dgm:spPr>
      <dgm:t>
        <a:bodyPr/>
        <a:lstStyle/>
        <a:p>
          <a:endParaRPr lang="en-US"/>
        </a:p>
      </dgm:t>
    </dgm:pt>
    <dgm:pt modelId="{6C15CB6F-2177-40E0-A80C-9793BD7AFF85}">
      <dgm:prSet phldrT="[Text]"/>
      <dgm:spPr/>
      <dgm:t>
        <a:bodyPr/>
        <a:lstStyle/>
        <a:p>
          <a:r>
            <a:rPr lang="en-US" b="1" dirty="0"/>
            <a:t>Wireless Power</a:t>
          </a:r>
        </a:p>
      </dgm:t>
    </dgm:pt>
    <dgm:pt modelId="{08CFE41E-FE8E-41CC-8B36-F57DA1D4AE3B}" type="parTrans" cxnId="{CD17194C-2E4E-44A0-90CE-9B09C02F6A72}">
      <dgm:prSet/>
      <dgm:spPr/>
      <dgm:t>
        <a:bodyPr/>
        <a:lstStyle/>
        <a:p>
          <a:endParaRPr lang="en-US"/>
        </a:p>
      </dgm:t>
    </dgm:pt>
    <dgm:pt modelId="{2AD14B3C-F272-47F2-9A12-DFD8CCD1CA3A}" type="sibTrans" cxnId="{CD17194C-2E4E-44A0-90CE-9B09C02F6A72}">
      <dgm:prSet/>
      <dgm:spPr>
        <a:blipFill rotWithShape="1">
          <a:blip xmlns:r="http://schemas.openxmlformats.org/officeDocument/2006/relationships" r:embed="rId4"/>
          <a:srcRect/>
          <a:stretch>
            <a:fillRect t="-8000" b="-8000"/>
          </a:stretch>
        </a:blipFill>
      </dgm:spPr>
      <dgm:t>
        <a:bodyPr/>
        <a:lstStyle/>
        <a:p>
          <a:endParaRPr lang="en-US"/>
        </a:p>
      </dgm:t>
    </dgm:pt>
    <dgm:pt modelId="{6118809E-A4AF-442F-B3C0-97FDBC3A8128}">
      <dgm:prSet phldrT="[Text]"/>
      <dgm:spPr/>
      <dgm:t>
        <a:bodyPr/>
        <a:lstStyle/>
        <a:p>
          <a:r>
            <a:rPr lang="en-US" b="1" dirty="0"/>
            <a:t>3D Printing</a:t>
          </a:r>
        </a:p>
      </dgm:t>
    </dgm:pt>
    <dgm:pt modelId="{C170450D-BF53-415C-97E3-9A4405A86BB3}" type="parTrans" cxnId="{C04CAC08-DE33-4795-8AAC-C71C94BD287B}">
      <dgm:prSet/>
      <dgm:spPr/>
      <dgm:t>
        <a:bodyPr/>
        <a:lstStyle/>
        <a:p>
          <a:endParaRPr lang="en-US"/>
        </a:p>
      </dgm:t>
    </dgm:pt>
    <dgm:pt modelId="{384089F1-57FF-4C4E-B04B-DF5513977312}" type="sibTrans" cxnId="{C04CAC08-DE33-4795-8AAC-C71C94BD287B}">
      <dgm:prSet/>
      <dgm:spPr>
        <a:blipFill rotWithShape="1">
          <a:blip xmlns:r="http://schemas.openxmlformats.org/officeDocument/2006/relationships" r:embed="rId5"/>
          <a:srcRect/>
          <a:stretch>
            <a:fillRect l="-15000" r="-15000"/>
          </a:stretch>
        </a:blipFill>
      </dgm:spPr>
      <dgm:t>
        <a:bodyPr/>
        <a:lstStyle/>
        <a:p>
          <a:endParaRPr lang="en-US"/>
        </a:p>
      </dgm:t>
    </dgm:pt>
    <dgm:pt modelId="{A434BD11-7FB7-454C-A756-2370767B1484}">
      <dgm:prSet phldrT="[Text]"/>
      <dgm:spPr/>
      <dgm:t>
        <a:bodyPr/>
        <a:lstStyle/>
        <a:p>
          <a:r>
            <a:rPr lang="en-US" b="1" dirty="0"/>
            <a:t>Hologram</a:t>
          </a:r>
        </a:p>
      </dgm:t>
    </dgm:pt>
    <dgm:pt modelId="{5BFF1070-B17C-4C87-AA8F-49F8B6D551CF}" type="parTrans" cxnId="{876ABFEF-86B4-4379-857F-911B09A977C5}">
      <dgm:prSet/>
      <dgm:spPr/>
      <dgm:t>
        <a:bodyPr/>
        <a:lstStyle/>
        <a:p>
          <a:endParaRPr lang="en-US"/>
        </a:p>
      </dgm:t>
    </dgm:pt>
    <dgm:pt modelId="{76E59CD8-6A8C-4EAB-892A-E69442D5BA06}" type="sibTrans" cxnId="{876ABFEF-86B4-4379-857F-911B09A977C5}">
      <dgm:prSet/>
      <dgm:spPr>
        <a:blipFill rotWithShape="1">
          <a:blip xmlns:r="http://schemas.openxmlformats.org/officeDocument/2006/relationships" r:embed="rId6"/>
          <a:srcRect/>
          <a:stretch>
            <a:fillRect l="-14000" r="-14000"/>
          </a:stretch>
        </a:blipFill>
      </dgm:spPr>
      <dgm:t>
        <a:bodyPr/>
        <a:lstStyle/>
        <a:p>
          <a:endParaRPr lang="en-US"/>
        </a:p>
      </dgm:t>
    </dgm:pt>
    <dgm:pt modelId="{35876814-6946-4AF6-9815-B903D9EAB9C5}">
      <dgm:prSet phldrT="[Text]"/>
      <dgm:spPr/>
      <dgm:t>
        <a:bodyPr/>
        <a:lstStyle/>
        <a:p>
          <a:r>
            <a:rPr lang="en-US" b="1" dirty="0"/>
            <a:t>Google Glass</a:t>
          </a:r>
        </a:p>
      </dgm:t>
    </dgm:pt>
    <dgm:pt modelId="{BC66DC6C-FBB4-45E6-80F3-4CC8E9DAFC20}" type="sibTrans" cxnId="{5099F8CF-164B-4146-8ADB-33A1C7E0F90A}">
      <dgm:prSet/>
      <dgm:spPr>
        <a:blipFill rotWithShape="1">
          <a:blip xmlns:r="http://schemas.openxmlformats.org/officeDocument/2006/relationships" r:embed="rId7"/>
          <a:srcRect/>
          <a:stretch>
            <a:fillRect l="-27000" r="-27000"/>
          </a:stretch>
        </a:blipFill>
      </dgm:spPr>
      <dgm:t>
        <a:bodyPr/>
        <a:lstStyle/>
        <a:p>
          <a:endParaRPr lang="en-US"/>
        </a:p>
      </dgm:t>
    </dgm:pt>
    <dgm:pt modelId="{FF522501-7158-4BF5-8037-F59F5C17B040}" type="parTrans" cxnId="{5099F8CF-164B-4146-8ADB-33A1C7E0F90A}">
      <dgm:prSet/>
      <dgm:spPr/>
      <dgm:t>
        <a:bodyPr/>
        <a:lstStyle/>
        <a:p>
          <a:endParaRPr lang="en-US"/>
        </a:p>
      </dgm:t>
    </dgm:pt>
    <dgm:pt modelId="{00C9BA00-6E0F-46E0-9E2E-F2F0A1F33B7F}">
      <dgm:prSet phldrT="[Text]"/>
      <dgm:spPr/>
      <dgm:t>
        <a:bodyPr/>
        <a:lstStyle/>
        <a:p>
          <a:r>
            <a:rPr lang="en-US" b="1" dirty="0"/>
            <a:t>Internet of Things</a:t>
          </a:r>
        </a:p>
      </dgm:t>
    </dgm:pt>
    <dgm:pt modelId="{348F8335-721F-4B75-AC38-FE7D92F7331E}" type="parTrans" cxnId="{4060B876-E7E0-4EE5-A72D-55753D4861D8}">
      <dgm:prSet/>
      <dgm:spPr/>
      <dgm:t>
        <a:bodyPr/>
        <a:lstStyle/>
        <a:p>
          <a:endParaRPr lang="en-US"/>
        </a:p>
      </dgm:t>
    </dgm:pt>
    <dgm:pt modelId="{17B15CD4-7661-4E1F-A600-282BAC9F5B86}" type="sibTrans" cxnId="{4060B876-E7E0-4EE5-A72D-55753D4861D8}">
      <dgm:prSet/>
      <dgm:spPr>
        <a:blipFill rotWithShape="1">
          <a:blip xmlns:r="http://schemas.openxmlformats.org/officeDocument/2006/relationships" r:embed="rId8"/>
          <a:srcRect/>
          <a:stretch>
            <a:fillRect t="-2000" b="-2000"/>
          </a:stretch>
        </a:blipFill>
      </dgm:spPr>
      <dgm:t>
        <a:bodyPr/>
        <a:lstStyle/>
        <a:p>
          <a:endParaRPr lang="en-US"/>
        </a:p>
      </dgm:t>
    </dgm:pt>
    <dgm:pt modelId="{5437AC60-69B3-4873-82BF-68991143674C}">
      <dgm:prSet phldrT="[Text]"/>
      <dgm:spPr/>
      <dgm:t>
        <a:bodyPr/>
        <a:lstStyle/>
        <a:p>
          <a:r>
            <a:rPr lang="en-US" b="1" dirty="0"/>
            <a:t>Blockchain</a:t>
          </a:r>
        </a:p>
      </dgm:t>
    </dgm:pt>
    <dgm:pt modelId="{A1479A0C-BD9E-47B1-ADD3-DB97DD122D49}" type="parTrans" cxnId="{A74C0819-87D7-4065-831F-991B31B044E7}">
      <dgm:prSet/>
      <dgm:spPr/>
      <dgm:t>
        <a:bodyPr/>
        <a:lstStyle/>
        <a:p>
          <a:endParaRPr lang="en-US"/>
        </a:p>
      </dgm:t>
    </dgm:pt>
    <dgm:pt modelId="{0A055707-3178-457B-B765-B745F1885E7E}" type="sibTrans" cxnId="{A74C0819-87D7-4065-831F-991B31B044E7}">
      <dgm:prSet/>
      <dgm:spPr>
        <a:blipFill rotWithShape="1">
          <a:blip xmlns:r="http://schemas.openxmlformats.org/officeDocument/2006/relationships" r:embed="rId9"/>
          <a:srcRect/>
          <a:stretch>
            <a:fillRect l="-49000" r="-49000"/>
          </a:stretch>
        </a:blipFill>
      </dgm:spPr>
      <dgm:t>
        <a:bodyPr/>
        <a:lstStyle/>
        <a:p>
          <a:endParaRPr lang="en-US"/>
        </a:p>
      </dgm:t>
    </dgm:pt>
    <dgm:pt modelId="{61ACF357-D6BE-49F8-805A-C39228E8DA90}">
      <dgm:prSet phldrT="[Text]"/>
      <dgm:spPr/>
      <dgm:t>
        <a:bodyPr/>
        <a:lstStyle/>
        <a:p>
          <a:r>
            <a:rPr lang="en-US" b="1" dirty="0"/>
            <a:t>Crowd-sourcing</a:t>
          </a:r>
        </a:p>
      </dgm:t>
    </dgm:pt>
    <dgm:pt modelId="{544C0115-A1AD-4BD8-908C-CB412D305FC7}" type="parTrans" cxnId="{7C813354-95A2-4D98-B793-3AA3D434EAE2}">
      <dgm:prSet/>
      <dgm:spPr/>
      <dgm:t>
        <a:bodyPr/>
        <a:lstStyle/>
        <a:p>
          <a:endParaRPr lang="en-US"/>
        </a:p>
      </dgm:t>
    </dgm:pt>
    <dgm:pt modelId="{61DBB6DB-EBAF-4631-AA0E-FAC5258EE5B7}" type="sibTrans" cxnId="{7C813354-95A2-4D98-B793-3AA3D434EAE2}">
      <dgm:prSet/>
      <dgm:spPr>
        <a:blipFill rotWithShape="1">
          <a:blip xmlns:r="http://schemas.openxmlformats.org/officeDocument/2006/relationships" r:embed="rId10"/>
          <a:srcRect/>
          <a:stretch>
            <a:fillRect l="-6000" r="-6000"/>
          </a:stretch>
        </a:blipFill>
      </dgm:spPr>
      <dgm:t>
        <a:bodyPr/>
        <a:lstStyle/>
        <a:p>
          <a:endParaRPr lang="en-US"/>
        </a:p>
      </dgm:t>
    </dgm:pt>
    <dgm:pt modelId="{89269C4E-89A8-42BA-936A-6AA21C6C140A}" type="pres">
      <dgm:prSet presAssocID="{70B690D4-6349-4370-A26D-E7B7A685272B}" presName="Name0" presStyleCnt="0">
        <dgm:presLayoutVars>
          <dgm:chMax val="21"/>
          <dgm:chPref val="21"/>
        </dgm:presLayoutVars>
      </dgm:prSet>
      <dgm:spPr/>
    </dgm:pt>
    <dgm:pt modelId="{A25A9D31-F2B6-4B57-9D29-D0209002EDF5}" type="pres">
      <dgm:prSet presAssocID="{6C15CB6F-2177-40E0-A80C-9793BD7AFF85}" presName="text1" presStyleCnt="0"/>
      <dgm:spPr/>
    </dgm:pt>
    <dgm:pt modelId="{CB6346AB-BA3F-4ECA-BF8B-94942BFBB5BF}" type="pres">
      <dgm:prSet presAssocID="{6C15CB6F-2177-40E0-A80C-9793BD7AFF85}" presName="textRepeatNode" presStyleLbl="alignNode1" presStyleIdx="0" presStyleCnt="10">
        <dgm:presLayoutVars>
          <dgm:chMax val="0"/>
          <dgm:chPref val="0"/>
          <dgm:bulletEnabled val="1"/>
        </dgm:presLayoutVars>
      </dgm:prSet>
      <dgm:spPr/>
    </dgm:pt>
    <dgm:pt modelId="{011AA38A-B99B-4061-8DD5-FA5BB4405D2F}" type="pres">
      <dgm:prSet presAssocID="{6C15CB6F-2177-40E0-A80C-9793BD7AFF85}" presName="textaccent1" presStyleCnt="0"/>
      <dgm:spPr/>
    </dgm:pt>
    <dgm:pt modelId="{76489F2D-581F-4D53-8519-1C4DE178E43A}" type="pres">
      <dgm:prSet presAssocID="{6C15CB6F-2177-40E0-A80C-9793BD7AFF85}" presName="accentRepeatNode" presStyleLbl="solidAlignAcc1" presStyleIdx="0" presStyleCnt="20"/>
      <dgm:spPr/>
    </dgm:pt>
    <dgm:pt modelId="{3FEFDDC9-B8A4-400E-8ACD-59C640FFE509}" type="pres">
      <dgm:prSet presAssocID="{2AD14B3C-F272-47F2-9A12-DFD8CCD1CA3A}" presName="image1" presStyleCnt="0"/>
      <dgm:spPr/>
    </dgm:pt>
    <dgm:pt modelId="{00F9C1CA-A668-4B27-BCE9-769CFAD54F0D}" type="pres">
      <dgm:prSet presAssocID="{2AD14B3C-F272-47F2-9A12-DFD8CCD1CA3A}" presName="imageRepeatNode" presStyleLbl="alignAcc1" presStyleIdx="0" presStyleCnt="10"/>
      <dgm:spPr/>
    </dgm:pt>
    <dgm:pt modelId="{872987AD-9E29-486C-8A60-EAA3E104C227}" type="pres">
      <dgm:prSet presAssocID="{2AD14B3C-F272-47F2-9A12-DFD8CCD1CA3A}" presName="imageaccent1" presStyleCnt="0"/>
      <dgm:spPr/>
    </dgm:pt>
    <dgm:pt modelId="{E8ECC201-6DC4-4A2D-9C8A-E9507AFCF56A}" type="pres">
      <dgm:prSet presAssocID="{2AD14B3C-F272-47F2-9A12-DFD8CCD1CA3A}" presName="accentRepeatNode" presStyleLbl="solidAlignAcc1" presStyleIdx="1" presStyleCnt="20"/>
      <dgm:spPr/>
    </dgm:pt>
    <dgm:pt modelId="{5A08E5A7-2321-4907-AE0D-12BDF20C1AB9}" type="pres">
      <dgm:prSet presAssocID="{DA2811BB-3589-48A4-9EB5-459F4D5E8F2C}" presName="text2" presStyleCnt="0"/>
      <dgm:spPr/>
    </dgm:pt>
    <dgm:pt modelId="{08241507-104D-485F-9EC9-3C896CC97994}" type="pres">
      <dgm:prSet presAssocID="{DA2811BB-3589-48A4-9EB5-459F4D5E8F2C}" presName="textRepeatNode" presStyleLbl="alignNode1" presStyleIdx="1" presStyleCnt="10">
        <dgm:presLayoutVars>
          <dgm:chMax val="0"/>
          <dgm:chPref val="0"/>
          <dgm:bulletEnabled val="1"/>
        </dgm:presLayoutVars>
      </dgm:prSet>
      <dgm:spPr/>
    </dgm:pt>
    <dgm:pt modelId="{AD1847CE-B169-4106-8D01-795269204814}" type="pres">
      <dgm:prSet presAssocID="{DA2811BB-3589-48A4-9EB5-459F4D5E8F2C}" presName="textaccent2" presStyleCnt="0"/>
      <dgm:spPr/>
    </dgm:pt>
    <dgm:pt modelId="{D87D2672-FAC3-41D0-AC3C-4445A5923F55}" type="pres">
      <dgm:prSet presAssocID="{DA2811BB-3589-48A4-9EB5-459F4D5E8F2C}" presName="accentRepeatNode" presStyleLbl="solidAlignAcc1" presStyleIdx="2" presStyleCnt="20"/>
      <dgm:spPr/>
    </dgm:pt>
    <dgm:pt modelId="{EAB74DE6-2966-4826-981D-0D7D85AEA750}" type="pres">
      <dgm:prSet presAssocID="{D1F5C6A1-3310-4423-8DC4-AE4EABD0F6D0}" presName="image2" presStyleCnt="0"/>
      <dgm:spPr/>
    </dgm:pt>
    <dgm:pt modelId="{9888A363-5DE8-4D00-B9FA-4EE48EC3B0E1}" type="pres">
      <dgm:prSet presAssocID="{D1F5C6A1-3310-4423-8DC4-AE4EABD0F6D0}" presName="imageRepeatNode" presStyleLbl="alignAcc1" presStyleIdx="1" presStyleCnt="10"/>
      <dgm:spPr/>
    </dgm:pt>
    <dgm:pt modelId="{3D618249-0EC1-44CD-AEA1-159B2EDA6BE2}" type="pres">
      <dgm:prSet presAssocID="{D1F5C6A1-3310-4423-8DC4-AE4EABD0F6D0}" presName="imageaccent2" presStyleCnt="0"/>
      <dgm:spPr/>
    </dgm:pt>
    <dgm:pt modelId="{52245288-5419-48B3-9217-F39DE4144D34}" type="pres">
      <dgm:prSet presAssocID="{D1F5C6A1-3310-4423-8DC4-AE4EABD0F6D0}" presName="accentRepeatNode" presStyleLbl="solidAlignAcc1" presStyleIdx="3" presStyleCnt="20"/>
      <dgm:spPr/>
    </dgm:pt>
    <dgm:pt modelId="{83A98BDF-B1D5-4CF1-8856-7B93D79066A6}" type="pres">
      <dgm:prSet presAssocID="{4538798D-BBEB-4CA2-A927-2A996902E751}" presName="text3" presStyleCnt="0"/>
      <dgm:spPr/>
    </dgm:pt>
    <dgm:pt modelId="{04D12471-48DA-453F-921D-5E6C12E2093E}" type="pres">
      <dgm:prSet presAssocID="{4538798D-BBEB-4CA2-A927-2A996902E751}" presName="textRepeatNode" presStyleLbl="alignNode1" presStyleIdx="2" presStyleCnt="10">
        <dgm:presLayoutVars>
          <dgm:chMax val="0"/>
          <dgm:chPref val="0"/>
          <dgm:bulletEnabled val="1"/>
        </dgm:presLayoutVars>
      </dgm:prSet>
      <dgm:spPr/>
    </dgm:pt>
    <dgm:pt modelId="{D27E5E2D-1A62-4F5A-8AA4-F81205AAF38A}" type="pres">
      <dgm:prSet presAssocID="{4538798D-BBEB-4CA2-A927-2A996902E751}" presName="textaccent3" presStyleCnt="0"/>
      <dgm:spPr/>
    </dgm:pt>
    <dgm:pt modelId="{4C52131D-DCFB-4B84-994F-AD7879B8DE85}" type="pres">
      <dgm:prSet presAssocID="{4538798D-BBEB-4CA2-A927-2A996902E751}" presName="accentRepeatNode" presStyleLbl="solidAlignAcc1" presStyleIdx="4" presStyleCnt="20"/>
      <dgm:spPr/>
    </dgm:pt>
    <dgm:pt modelId="{29EF6338-071E-45D7-82D7-E2A7AE9D1A20}" type="pres">
      <dgm:prSet presAssocID="{C51DDDBC-E1EB-406E-948D-5403D5A9A698}" presName="image3" presStyleCnt="0"/>
      <dgm:spPr/>
    </dgm:pt>
    <dgm:pt modelId="{310F9281-E7D8-4CD7-A885-97488B5D9579}" type="pres">
      <dgm:prSet presAssocID="{C51DDDBC-E1EB-406E-948D-5403D5A9A698}" presName="imageRepeatNode" presStyleLbl="alignAcc1" presStyleIdx="2" presStyleCnt="10"/>
      <dgm:spPr/>
    </dgm:pt>
    <dgm:pt modelId="{BD430031-CA75-4501-AC0C-73C63D52AB21}" type="pres">
      <dgm:prSet presAssocID="{C51DDDBC-E1EB-406E-948D-5403D5A9A698}" presName="imageaccent3" presStyleCnt="0"/>
      <dgm:spPr/>
    </dgm:pt>
    <dgm:pt modelId="{F53AA15E-A677-4A71-83B0-D876CD3B82CB}" type="pres">
      <dgm:prSet presAssocID="{C51DDDBC-E1EB-406E-948D-5403D5A9A698}" presName="accentRepeatNode" presStyleLbl="solidAlignAcc1" presStyleIdx="5" presStyleCnt="20"/>
      <dgm:spPr/>
    </dgm:pt>
    <dgm:pt modelId="{B5C2B6A5-58B4-48F1-8B14-595FA91C0E8E}" type="pres">
      <dgm:prSet presAssocID="{A434BD11-7FB7-454C-A756-2370767B1484}" presName="text4" presStyleCnt="0"/>
      <dgm:spPr/>
    </dgm:pt>
    <dgm:pt modelId="{2238CF8A-C911-4414-A917-C7A8F06113CF}" type="pres">
      <dgm:prSet presAssocID="{A434BD11-7FB7-454C-A756-2370767B1484}" presName="textRepeatNode" presStyleLbl="alignNode1" presStyleIdx="3" presStyleCnt="10">
        <dgm:presLayoutVars>
          <dgm:chMax val="0"/>
          <dgm:chPref val="0"/>
          <dgm:bulletEnabled val="1"/>
        </dgm:presLayoutVars>
      </dgm:prSet>
      <dgm:spPr/>
    </dgm:pt>
    <dgm:pt modelId="{75241AB7-55F9-4560-BA5D-934D95F7443E}" type="pres">
      <dgm:prSet presAssocID="{A434BD11-7FB7-454C-A756-2370767B1484}" presName="textaccent4" presStyleCnt="0"/>
      <dgm:spPr/>
    </dgm:pt>
    <dgm:pt modelId="{0F014D25-0A19-4851-85EC-0DBF34E179D6}" type="pres">
      <dgm:prSet presAssocID="{A434BD11-7FB7-454C-A756-2370767B1484}" presName="accentRepeatNode" presStyleLbl="solidAlignAcc1" presStyleIdx="6" presStyleCnt="20"/>
      <dgm:spPr/>
    </dgm:pt>
    <dgm:pt modelId="{F9A28643-3786-464B-9CA5-25E891601F37}" type="pres">
      <dgm:prSet presAssocID="{76E59CD8-6A8C-4EAB-892A-E69442D5BA06}" presName="image4" presStyleCnt="0"/>
      <dgm:spPr/>
    </dgm:pt>
    <dgm:pt modelId="{B4E78620-5CDD-4D61-946D-3D01C3F14B26}" type="pres">
      <dgm:prSet presAssocID="{76E59CD8-6A8C-4EAB-892A-E69442D5BA06}" presName="imageRepeatNode" presStyleLbl="alignAcc1" presStyleIdx="3" presStyleCnt="10"/>
      <dgm:spPr/>
    </dgm:pt>
    <dgm:pt modelId="{928BAE93-DBB3-4B67-AA04-5FC27F7B5968}" type="pres">
      <dgm:prSet presAssocID="{76E59CD8-6A8C-4EAB-892A-E69442D5BA06}" presName="imageaccent4" presStyleCnt="0"/>
      <dgm:spPr/>
    </dgm:pt>
    <dgm:pt modelId="{700149C3-2BD0-46D2-8829-778F16AE8789}" type="pres">
      <dgm:prSet presAssocID="{76E59CD8-6A8C-4EAB-892A-E69442D5BA06}" presName="accentRepeatNode" presStyleLbl="solidAlignAcc1" presStyleIdx="7" presStyleCnt="20"/>
      <dgm:spPr/>
    </dgm:pt>
    <dgm:pt modelId="{BB82D7BE-6D54-4FD8-B1E9-177517755276}" type="pres">
      <dgm:prSet presAssocID="{61ACF357-D6BE-49F8-805A-C39228E8DA90}" presName="text5" presStyleCnt="0"/>
      <dgm:spPr/>
    </dgm:pt>
    <dgm:pt modelId="{D766045B-D794-434D-8F87-7373C1ECA3F8}" type="pres">
      <dgm:prSet presAssocID="{61ACF357-D6BE-49F8-805A-C39228E8DA90}" presName="textRepeatNode" presStyleLbl="alignNode1" presStyleIdx="4" presStyleCnt="10">
        <dgm:presLayoutVars>
          <dgm:chMax val="0"/>
          <dgm:chPref val="0"/>
          <dgm:bulletEnabled val="1"/>
        </dgm:presLayoutVars>
      </dgm:prSet>
      <dgm:spPr/>
    </dgm:pt>
    <dgm:pt modelId="{6BDBFAA1-67CB-450E-A487-C56244EA8A6F}" type="pres">
      <dgm:prSet presAssocID="{61ACF357-D6BE-49F8-805A-C39228E8DA90}" presName="textaccent5" presStyleCnt="0"/>
      <dgm:spPr/>
    </dgm:pt>
    <dgm:pt modelId="{26CC0279-95EC-4A24-9354-7CDF9D2AA11B}" type="pres">
      <dgm:prSet presAssocID="{61ACF357-D6BE-49F8-805A-C39228E8DA90}" presName="accentRepeatNode" presStyleLbl="solidAlignAcc1" presStyleIdx="8" presStyleCnt="20"/>
      <dgm:spPr/>
    </dgm:pt>
    <dgm:pt modelId="{176BDBC0-8EC4-4236-B9B3-FB4A0F8FF4DD}" type="pres">
      <dgm:prSet presAssocID="{61DBB6DB-EBAF-4631-AA0E-FAC5258EE5B7}" presName="image5" presStyleCnt="0"/>
      <dgm:spPr/>
    </dgm:pt>
    <dgm:pt modelId="{500B0073-4C00-4AF1-9D77-6667975D1177}" type="pres">
      <dgm:prSet presAssocID="{61DBB6DB-EBAF-4631-AA0E-FAC5258EE5B7}" presName="imageRepeatNode" presStyleLbl="alignAcc1" presStyleIdx="4" presStyleCnt="10"/>
      <dgm:spPr/>
    </dgm:pt>
    <dgm:pt modelId="{0C4594C2-753C-4BBF-B13E-9181D705A41C}" type="pres">
      <dgm:prSet presAssocID="{61DBB6DB-EBAF-4631-AA0E-FAC5258EE5B7}" presName="imageaccent5" presStyleCnt="0"/>
      <dgm:spPr/>
    </dgm:pt>
    <dgm:pt modelId="{99B6AE61-F88F-4705-87C4-CB6D9319ADF6}" type="pres">
      <dgm:prSet presAssocID="{61DBB6DB-EBAF-4631-AA0E-FAC5258EE5B7}" presName="accentRepeatNode" presStyleLbl="solidAlignAcc1" presStyleIdx="9" presStyleCnt="20"/>
      <dgm:spPr/>
    </dgm:pt>
    <dgm:pt modelId="{A407A9E7-E9CC-4964-88D6-E120B015ED7C}" type="pres">
      <dgm:prSet presAssocID="{6118809E-A4AF-442F-B3C0-97FDBC3A8128}" presName="text6" presStyleCnt="0"/>
      <dgm:spPr/>
    </dgm:pt>
    <dgm:pt modelId="{DE26CAF6-F24E-4607-97D2-2A4DF22CDAF6}" type="pres">
      <dgm:prSet presAssocID="{6118809E-A4AF-442F-B3C0-97FDBC3A8128}" presName="textRepeatNode" presStyleLbl="alignNode1" presStyleIdx="5" presStyleCnt="10">
        <dgm:presLayoutVars>
          <dgm:chMax val="0"/>
          <dgm:chPref val="0"/>
          <dgm:bulletEnabled val="1"/>
        </dgm:presLayoutVars>
      </dgm:prSet>
      <dgm:spPr/>
    </dgm:pt>
    <dgm:pt modelId="{307B8C85-CA7D-4049-B759-231E23B09EA8}" type="pres">
      <dgm:prSet presAssocID="{6118809E-A4AF-442F-B3C0-97FDBC3A8128}" presName="textaccent6" presStyleCnt="0"/>
      <dgm:spPr/>
    </dgm:pt>
    <dgm:pt modelId="{17FBD3AA-01F5-4128-B84D-A699753AEF3F}" type="pres">
      <dgm:prSet presAssocID="{6118809E-A4AF-442F-B3C0-97FDBC3A8128}" presName="accentRepeatNode" presStyleLbl="solidAlignAcc1" presStyleIdx="10" presStyleCnt="20" custLinFactNeighborX="7113"/>
      <dgm:spPr/>
    </dgm:pt>
    <dgm:pt modelId="{7BD9542E-8923-4D2B-8D71-5FF5A81DA39C}" type="pres">
      <dgm:prSet presAssocID="{384089F1-57FF-4C4E-B04B-DF5513977312}" presName="image6" presStyleCnt="0"/>
      <dgm:spPr/>
    </dgm:pt>
    <dgm:pt modelId="{AB61E730-1C99-4C73-8FB4-6F0A64E17E94}" type="pres">
      <dgm:prSet presAssocID="{384089F1-57FF-4C4E-B04B-DF5513977312}" presName="imageRepeatNode" presStyleLbl="alignAcc1" presStyleIdx="5" presStyleCnt="10"/>
      <dgm:spPr/>
    </dgm:pt>
    <dgm:pt modelId="{4D023942-CE64-4710-941E-011FF6F1E1EE}" type="pres">
      <dgm:prSet presAssocID="{384089F1-57FF-4C4E-B04B-DF5513977312}" presName="imageaccent6" presStyleCnt="0"/>
      <dgm:spPr/>
    </dgm:pt>
    <dgm:pt modelId="{5A2B76AB-AE9B-44A8-8B05-1082E7D591F3}" type="pres">
      <dgm:prSet presAssocID="{384089F1-57FF-4C4E-B04B-DF5513977312}" presName="accentRepeatNode" presStyleLbl="solidAlignAcc1" presStyleIdx="11" presStyleCnt="20"/>
      <dgm:spPr/>
    </dgm:pt>
    <dgm:pt modelId="{E36C9DA1-789D-4F06-9714-7CF4084F2F10}" type="pres">
      <dgm:prSet presAssocID="{00C9BA00-6E0F-46E0-9E2E-F2F0A1F33B7F}" presName="text7" presStyleCnt="0"/>
      <dgm:spPr/>
    </dgm:pt>
    <dgm:pt modelId="{16727335-9F93-4C87-8AD7-7D51235721F2}" type="pres">
      <dgm:prSet presAssocID="{00C9BA00-6E0F-46E0-9E2E-F2F0A1F33B7F}" presName="textRepeatNode" presStyleLbl="alignNode1" presStyleIdx="6" presStyleCnt="10">
        <dgm:presLayoutVars>
          <dgm:chMax val="0"/>
          <dgm:chPref val="0"/>
          <dgm:bulletEnabled val="1"/>
        </dgm:presLayoutVars>
      </dgm:prSet>
      <dgm:spPr/>
    </dgm:pt>
    <dgm:pt modelId="{C6059CD9-0E0D-48D9-802C-4EBDFB193CF7}" type="pres">
      <dgm:prSet presAssocID="{00C9BA00-6E0F-46E0-9E2E-F2F0A1F33B7F}" presName="textaccent7" presStyleCnt="0"/>
      <dgm:spPr/>
    </dgm:pt>
    <dgm:pt modelId="{D64F3B94-E1F4-43B6-AA8D-27D879FA891C}" type="pres">
      <dgm:prSet presAssocID="{00C9BA00-6E0F-46E0-9E2E-F2F0A1F33B7F}" presName="accentRepeatNode" presStyleLbl="solidAlignAcc1" presStyleIdx="12" presStyleCnt="20"/>
      <dgm:spPr/>
    </dgm:pt>
    <dgm:pt modelId="{089E6DE6-50E6-4877-9482-FC00BC18C8D6}" type="pres">
      <dgm:prSet presAssocID="{17B15CD4-7661-4E1F-A600-282BAC9F5B86}" presName="image7" presStyleCnt="0"/>
      <dgm:spPr/>
    </dgm:pt>
    <dgm:pt modelId="{B8D596AA-EE38-4304-A9D4-D9939B787E5A}" type="pres">
      <dgm:prSet presAssocID="{17B15CD4-7661-4E1F-A600-282BAC9F5B86}" presName="imageRepeatNode" presStyleLbl="alignAcc1" presStyleIdx="6" presStyleCnt="10"/>
      <dgm:spPr/>
    </dgm:pt>
    <dgm:pt modelId="{9FBC4840-3BAD-4947-874B-3D8636E123DD}" type="pres">
      <dgm:prSet presAssocID="{17B15CD4-7661-4E1F-A600-282BAC9F5B86}" presName="imageaccent7" presStyleCnt="0"/>
      <dgm:spPr/>
    </dgm:pt>
    <dgm:pt modelId="{FE6A152F-9973-4E7E-9F80-67DE69237EBD}" type="pres">
      <dgm:prSet presAssocID="{17B15CD4-7661-4E1F-A600-282BAC9F5B86}" presName="accentRepeatNode" presStyleLbl="solidAlignAcc1" presStyleIdx="13" presStyleCnt="20"/>
      <dgm:spPr/>
    </dgm:pt>
    <dgm:pt modelId="{738E2119-E9B9-45C6-ABFE-0FA0B8203FD3}" type="pres">
      <dgm:prSet presAssocID="{149D3353-27A4-4173-A24A-BB50FF67CB1B}" presName="text8" presStyleCnt="0"/>
      <dgm:spPr/>
    </dgm:pt>
    <dgm:pt modelId="{F01329CD-5D36-4B51-ABFF-FA1C888D03F5}" type="pres">
      <dgm:prSet presAssocID="{149D3353-27A4-4173-A24A-BB50FF67CB1B}" presName="textRepeatNode" presStyleLbl="alignNode1" presStyleIdx="7" presStyleCnt="10" custLinFactNeighborX="964" custLinFactNeighborY="1123">
        <dgm:presLayoutVars>
          <dgm:chMax val="0"/>
          <dgm:chPref val="0"/>
          <dgm:bulletEnabled val="1"/>
        </dgm:presLayoutVars>
      </dgm:prSet>
      <dgm:spPr/>
    </dgm:pt>
    <dgm:pt modelId="{D041B1A0-896C-4992-99D1-7AEA6DF6E5C6}" type="pres">
      <dgm:prSet presAssocID="{149D3353-27A4-4173-A24A-BB50FF67CB1B}" presName="textaccent8" presStyleCnt="0"/>
      <dgm:spPr/>
    </dgm:pt>
    <dgm:pt modelId="{F807AE00-6C34-418D-BBA9-DF23148F3862}" type="pres">
      <dgm:prSet presAssocID="{149D3353-27A4-4173-A24A-BB50FF67CB1B}" presName="accentRepeatNode" presStyleLbl="solidAlignAcc1" presStyleIdx="14" presStyleCnt="20"/>
      <dgm:spPr/>
    </dgm:pt>
    <dgm:pt modelId="{5A0E8370-238D-4D49-9C62-39F3E72979BA}" type="pres">
      <dgm:prSet presAssocID="{7CD2D9A8-8EC8-4B22-965B-E6C843C55F1F}" presName="image8" presStyleCnt="0"/>
      <dgm:spPr/>
    </dgm:pt>
    <dgm:pt modelId="{D2962A14-8F96-4FCE-B5ED-AADC01962AD1}" type="pres">
      <dgm:prSet presAssocID="{7CD2D9A8-8EC8-4B22-965B-E6C843C55F1F}" presName="imageRepeatNode" presStyleLbl="alignAcc1" presStyleIdx="7" presStyleCnt="10"/>
      <dgm:spPr/>
    </dgm:pt>
    <dgm:pt modelId="{56E9136A-7204-4AA0-9BB8-BFD0821800C0}" type="pres">
      <dgm:prSet presAssocID="{7CD2D9A8-8EC8-4B22-965B-E6C843C55F1F}" presName="imageaccent8" presStyleCnt="0"/>
      <dgm:spPr/>
    </dgm:pt>
    <dgm:pt modelId="{2726C85E-C25D-4EA0-A40C-08225D742813}" type="pres">
      <dgm:prSet presAssocID="{7CD2D9A8-8EC8-4B22-965B-E6C843C55F1F}" presName="accentRepeatNode" presStyleLbl="solidAlignAcc1" presStyleIdx="15" presStyleCnt="20"/>
      <dgm:spPr/>
    </dgm:pt>
    <dgm:pt modelId="{ECC94ED6-CEE0-4E70-B0B4-23C1A5759614}" type="pres">
      <dgm:prSet presAssocID="{5437AC60-69B3-4873-82BF-68991143674C}" presName="text9" presStyleCnt="0"/>
      <dgm:spPr/>
    </dgm:pt>
    <dgm:pt modelId="{937168C1-6246-424A-8382-0D3AC6A6DEEB}" type="pres">
      <dgm:prSet presAssocID="{5437AC60-69B3-4873-82BF-68991143674C}" presName="textRepeatNode" presStyleLbl="alignNode1" presStyleIdx="8" presStyleCnt="10" custScaleX="110378" custScaleY="109840">
        <dgm:presLayoutVars>
          <dgm:chMax val="0"/>
          <dgm:chPref val="0"/>
          <dgm:bulletEnabled val="1"/>
        </dgm:presLayoutVars>
      </dgm:prSet>
      <dgm:spPr/>
    </dgm:pt>
    <dgm:pt modelId="{E74387FB-3458-4AEF-9800-DFDE66D3596E}" type="pres">
      <dgm:prSet presAssocID="{5437AC60-69B3-4873-82BF-68991143674C}" presName="textaccent9" presStyleCnt="0"/>
      <dgm:spPr/>
    </dgm:pt>
    <dgm:pt modelId="{BA9769D5-9188-42FF-AC58-A6E975DEE9A7}" type="pres">
      <dgm:prSet presAssocID="{5437AC60-69B3-4873-82BF-68991143674C}" presName="accentRepeatNode" presStyleLbl="solidAlignAcc1" presStyleIdx="16" presStyleCnt="20"/>
      <dgm:spPr/>
    </dgm:pt>
    <dgm:pt modelId="{5C48784E-B463-40C1-8F1D-D3C934F0091A}" type="pres">
      <dgm:prSet presAssocID="{0A055707-3178-457B-B765-B745F1885E7E}" presName="image9" presStyleCnt="0"/>
      <dgm:spPr/>
    </dgm:pt>
    <dgm:pt modelId="{33B1B846-67D0-4990-8F14-0A83E31A5A48}" type="pres">
      <dgm:prSet presAssocID="{0A055707-3178-457B-B765-B745F1885E7E}" presName="imageRepeatNode" presStyleLbl="alignAcc1" presStyleIdx="8" presStyleCnt="10"/>
      <dgm:spPr/>
    </dgm:pt>
    <dgm:pt modelId="{5D92C8A5-794B-4FA3-BA75-12434B888842}" type="pres">
      <dgm:prSet presAssocID="{0A055707-3178-457B-B765-B745F1885E7E}" presName="imageaccent9" presStyleCnt="0"/>
      <dgm:spPr/>
    </dgm:pt>
    <dgm:pt modelId="{DB4AF6EE-5CB9-4F17-82AB-A831ABECEFD7}" type="pres">
      <dgm:prSet presAssocID="{0A055707-3178-457B-B765-B745F1885E7E}" presName="accentRepeatNode" presStyleLbl="solidAlignAcc1" presStyleIdx="17" presStyleCnt="20"/>
      <dgm:spPr/>
    </dgm:pt>
    <dgm:pt modelId="{C1CC8C7A-DA32-4314-8BBD-AAAF94B3273D}" type="pres">
      <dgm:prSet presAssocID="{35876814-6946-4AF6-9815-B903D9EAB9C5}" presName="text10" presStyleCnt="0"/>
      <dgm:spPr/>
    </dgm:pt>
    <dgm:pt modelId="{602274A3-8254-4E89-8F87-34D887C0123E}" type="pres">
      <dgm:prSet presAssocID="{35876814-6946-4AF6-9815-B903D9EAB9C5}" presName="textRepeatNode" presStyleLbl="alignNode1" presStyleIdx="9" presStyleCnt="10" custLinFactNeighborX="0" custLinFactNeighborY="487">
        <dgm:presLayoutVars>
          <dgm:chMax val="0"/>
          <dgm:chPref val="0"/>
          <dgm:bulletEnabled val="1"/>
        </dgm:presLayoutVars>
      </dgm:prSet>
      <dgm:spPr/>
    </dgm:pt>
    <dgm:pt modelId="{9FCD7B92-9673-4004-9632-B27A3DED7F67}" type="pres">
      <dgm:prSet presAssocID="{35876814-6946-4AF6-9815-B903D9EAB9C5}" presName="textaccent10" presStyleCnt="0"/>
      <dgm:spPr/>
    </dgm:pt>
    <dgm:pt modelId="{BC6CA13F-8E81-4EE7-BF8C-DCB9807B6A1D}" type="pres">
      <dgm:prSet presAssocID="{35876814-6946-4AF6-9815-B903D9EAB9C5}" presName="accentRepeatNode" presStyleLbl="solidAlignAcc1" presStyleIdx="18" presStyleCnt="20"/>
      <dgm:spPr/>
    </dgm:pt>
    <dgm:pt modelId="{97601129-ADD2-4EB5-A457-DB1A6DD42320}" type="pres">
      <dgm:prSet presAssocID="{BC66DC6C-FBB4-45E6-80F3-4CC8E9DAFC20}" presName="image10" presStyleCnt="0"/>
      <dgm:spPr/>
    </dgm:pt>
    <dgm:pt modelId="{28C10291-8A48-42E6-916B-AB8447387D2A}" type="pres">
      <dgm:prSet presAssocID="{BC66DC6C-FBB4-45E6-80F3-4CC8E9DAFC20}" presName="imageRepeatNode" presStyleLbl="alignAcc1" presStyleIdx="9" presStyleCnt="10"/>
      <dgm:spPr/>
    </dgm:pt>
    <dgm:pt modelId="{33EB00D9-3009-4C9F-ABAD-127B44239DC6}" type="pres">
      <dgm:prSet presAssocID="{BC66DC6C-FBB4-45E6-80F3-4CC8E9DAFC20}" presName="imageaccent10" presStyleCnt="0"/>
      <dgm:spPr/>
    </dgm:pt>
    <dgm:pt modelId="{A33260BF-884B-4124-86E8-1C2D439C0615}" type="pres">
      <dgm:prSet presAssocID="{BC66DC6C-FBB4-45E6-80F3-4CC8E9DAFC20}" presName="accentRepeatNode" presStyleLbl="solidAlignAcc1" presStyleIdx="19" presStyleCnt="20"/>
      <dgm:spPr/>
    </dgm:pt>
  </dgm:ptLst>
  <dgm:cxnLst>
    <dgm:cxn modelId="{C04CAC08-DE33-4795-8AAC-C71C94BD287B}" srcId="{70B690D4-6349-4370-A26D-E7B7A685272B}" destId="{6118809E-A4AF-442F-B3C0-97FDBC3A8128}" srcOrd="5" destOrd="0" parTransId="{C170450D-BF53-415C-97E3-9A4405A86BB3}" sibTransId="{384089F1-57FF-4C4E-B04B-DF5513977312}"/>
    <dgm:cxn modelId="{A74C0819-87D7-4065-831F-991B31B044E7}" srcId="{70B690D4-6349-4370-A26D-E7B7A685272B}" destId="{5437AC60-69B3-4873-82BF-68991143674C}" srcOrd="8" destOrd="0" parTransId="{A1479A0C-BD9E-47B1-ADD3-DB97DD122D49}" sibTransId="{0A055707-3178-457B-B765-B745F1885E7E}"/>
    <dgm:cxn modelId="{B841AF1A-9F2A-418F-8EEB-5B35CF4BEE9C}" type="presOf" srcId="{6118809E-A4AF-442F-B3C0-97FDBC3A8128}" destId="{DE26CAF6-F24E-4607-97D2-2A4DF22CDAF6}" srcOrd="0" destOrd="0" presId="urn:microsoft.com/office/officeart/2008/layout/HexagonCluster"/>
    <dgm:cxn modelId="{DE12C62B-82EC-44DD-B1DC-00528D58D1D2}" type="presOf" srcId="{61ACF357-D6BE-49F8-805A-C39228E8DA90}" destId="{D766045B-D794-434D-8F87-7373C1ECA3F8}" srcOrd="0" destOrd="0" presId="urn:microsoft.com/office/officeart/2008/layout/HexagonCluster"/>
    <dgm:cxn modelId="{1828955D-549D-4A72-9CA3-BF92C43930F4}" srcId="{70B690D4-6349-4370-A26D-E7B7A685272B}" destId="{4538798D-BBEB-4CA2-A927-2A996902E751}" srcOrd="2" destOrd="0" parTransId="{A4A6E2C9-B670-4156-B615-8A6A58742BEB}" sibTransId="{C51DDDBC-E1EB-406E-948D-5403D5A9A698}"/>
    <dgm:cxn modelId="{1C28C442-7DCC-4EB7-860F-BF0439623AF2}" type="presOf" srcId="{17B15CD4-7661-4E1F-A600-282BAC9F5B86}" destId="{B8D596AA-EE38-4304-A9D4-D9939B787E5A}" srcOrd="0" destOrd="0" presId="urn:microsoft.com/office/officeart/2008/layout/HexagonCluster"/>
    <dgm:cxn modelId="{9E6A9D44-39D6-4BA2-9B76-023EB461CEF6}" srcId="{70B690D4-6349-4370-A26D-E7B7A685272B}" destId="{DA2811BB-3589-48A4-9EB5-459F4D5E8F2C}" srcOrd="1" destOrd="0" parTransId="{73732808-1337-47C2-AB4D-DD212818AC38}" sibTransId="{D1F5C6A1-3310-4423-8DC4-AE4EABD0F6D0}"/>
    <dgm:cxn modelId="{EFD9D864-BD27-47CF-9EEC-7C3E7202B675}" type="presOf" srcId="{00C9BA00-6E0F-46E0-9E2E-F2F0A1F33B7F}" destId="{16727335-9F93-4C87-8AD7-7D51235721F2}" srcOrd="0" destOrd="0" presId="urn:microsoft.com/office/officeart/2008/layout/HexagonCluster"/>
    <dgm:cxn modelId="{D8BBFD67-CE5B-4A01-A913-5AF1C094865B}" type="presOf" srcId="{70B690D4-6349-4370-A26D-E7B7A685272B}" destId="{89269C4E-89A8-42BA-936A-6AA21C6C140A}" srcOrd="0" destOrd="0" presId="urn:microsoft.com/office/officeart/2008/layout/HexagonCluster"/>
    <dgm:cxn modelId="{7E059B4B-3FB1-47C1-82B7-3738CC72A15A}" srcId="{70B690D4-6349-4370-A26D-E7B7A685272B}" destId="{149D3353-27A4-4173-A24A-BB50FF67CB1B}" srcOrd="7" destOrd="0" parTransId="{2D70CB06-9DD3-408F-A77B-1C4EE0BE58D9}" sibTransId="{7CD2D9A8-8EC8-4B22-965B-E6C843C55F1F}"/>
    <dgm:cxn modelId="{CD17194C-2E4E-44A0-90CE-9B09C02F6A72}" srcId="{70B690D4-6349-4370-A26D-E7B7A685272B}" destId="{6C15CB6F-2177-40E0-A80C-9793BD7AFF85}" srcOrd="0" destOrd="0" parTransId="{08CFE41E-FE8E-41CC-8B36-F57DA1D4AE3B}" sibTransId="{2AD14B3C-F272-47F2-9A12-DFD8CCD1CA3A}"/>
    <dgm:cxn modelId="{7C813354-95A2-4D98-B793-3AA3D434EAE2}" srcId="{70B690D4-6349-4370-A26D-E7B7A685272B}" destId="{61ACF357-D6BE-49F8-805A-C39228E8DA90}" srcOrd="4" destOrd="0" parTransId="{544C0115-A1AD-4BD8-908C-CB412D305FC7}" sibTransId="{61DBB6DB-EBAF-4631-AA0E-FAC5258EE5B7}"/>
    <dgm:cxn modelId="{4060B876-E7E0-4EE5-A72D-55753D4861D8}" srcId="{70B690D4-6349-4370-A26D-E7B7A685272B}" destId="{00C9BA00-6E0F-46E0-9E2E-F2F0A1F33B7F}" srcOrd="6" destOrd="0" parTransId="{348F8335-721F-4B75-AC38-FE7D92F7331E}" sibTransId="{17B15CD4-7661-4E1F-A600-282BAC9F5B86}"/>
    <dgm:cxn modelId="{F73B6C78-49BA-49ED-861B-FC52BD816698}" type="presOf" srcId="{76E59CD8-6A8C-4EAB-892A-E69442D5BA06}" destId="{B4E78620-5CDD-4D61-946D-3D01C3F14B26}" srcOrd="0" destOrd="0" presId="urn:microsoft.com/office/officeart/2008/layout/HexagonCluster"/>
    <dgm:cxn modelId="{DE01775A-2F9A-4D0F-9F9C-C8FFE399945C}" type="presOf" srcId="{4538798D-BBEB-4CA2-A927-2A996902E751}" destId="{04D12471-48DA-453F-921D-5E6C12E2093E}" srcOrd="0" destOrd="0" presId="urn:microsoft.com/office/officeart/2008/layout/HexagonCluster"/>
    <dgm:cxn modelId="{70F5B97F-EEF7-4385-B0E5-961C49E48292}" type="presOf" srcId="{149D3353-27A4-4173-A24A-BB50FF67CB1B}" destId="{F01329CD-5D36-4B51-ABFF-FA1C888D03F5}" srcOrd="0" destOrd="0" presId="urn:microsoft.com/office/officeart/2008/layout/HexagonCluster"/>
    <dgm:cxn modelId="{446F0889-4D89-428A-9367-B86F0C14D5D7}" type="presOf" srcId="{5437AC60-69B3-4873-82BF-68991143674C}" destId="{937168C1-6246-424A-8382-0D3AC6A6DEEB}" srcOrd="0" destOrd="0" presId="urn:microsoft.com/office/officeart/2008/layout/HexagonCluster"/>
    <dgm:cxn modelId="{23DFC98D-32AB-4E2E-B301-EE995559B32B}" type="presOf" srcId="{0A055707-3178-457B-B765-B745F1885E7E}" destId="{33B1B846-67D0-4990-8F14-0A83E31A5A48}" srcOrd="0" destOrd="0" presId="urn:microsoft.com/office/officeart/2008/layout/HexagonCluster"/>
    <dgm:cxn modelId="{66485C8F-F8AE-40E2-A061-684B1FF4C503}" type="presOf" srcId="{C51DDDBC-E1EB-406E-948D-5403D5A9A698}" destId="{310F9281-E7D8-4CD7-A885-97488B5D9579}" srcOrd="0" destOrd="0" presId="urn:microsoft.com/office/officeart/2008/layout/HexagonCluster"/>
    <dgm:cxn modelId="{278CFB9F-7F61-4880-A12D-1BCE3DA52266}" type="presOf" srcId="{BC66DC6C-FBB4-45E6-80F3-4CC8E9DAFC20}" destId="{28C10291-8A48-42E6-916B-AB8447387D2A}" srcOrd="0" destOrd="0" presId="urn:microsoft.com/office/officeart/2008/layout/HexagonCluster"/>
    <dgm:cxn modelId="{386D25A3-55C0-4560-936A-38D72D4B9968}" type="presOf" srcId="{D1F5C6A1-3310-4423-8DC4-AE4EABD0F6D0}" destId="{9888A363-5DE8-4D00-B9FA-4EE48EC3B0E1}" srcOrd="0" destOrd="0" presId="urn:microsoft.com/office/officeart/2008/layout/HexagonCluster"/>
    <dgm:cxn modelId="{F82B26AD-E4FE-4B56-A5C0-33D029DF629C}" type="presOf" srcId="{2AD14B3C-F272-47F2-9A12-DFD8CCD1CA3A}" destId="{00F9C1CA-A668-4B27-BCE9-769CFAD54F0D}" srcOrd="0" destOrd="0" presId="urn:microsoft.com/office/officeart/2008/layout/HexagonCluster"/>
    <dgm:cxn modelId="{B36982B3-CBFB-417F-9C64-0DFE5E828C6C}" type="presOf" srcId="{61DBB6DB-EBAF-4631-AA0E-FAC5258EE5B7}" destId="{500B0073-4C00-4AF1-9D77-6667975D1177}" srcOrd="0" destOrd="0" presId="urn:microsoft.com/office/officeart/2008/layout/HexagonCluster"/>
    <dgm:cxn modelId="{C52BA2C6-DC12-4F06-8EA7-BE581EC606F7}" type="presOf" srcId="{384089F1-57FF-4C4E-B04B-DF5513977312}" destId="{AB61E730-1C99-4C73-8FB4-6F0A64E17E94}" srcOrd="0" destOrd="0" presId="urn:microsoft.com/office/officeart/2008/layout/HexagonCluster"/>
    <dgm:cxn modelId="{3857E9C7-1692-4547-BCE1-A16985A109B7}" type="presOf" srcId="{DA2811BB-3589-48A4-9EB5-459F4D5E8F2C}" destId="{08241507-104D-485F-9EC9-3C896CC97994}" srcOrd="0" destOrd="0" presId="urn:microsoft.com/office/officeart/2008/layout/HexagonCluster"/>
    <dgm:cxn modelId="{D95FB1CC-01B6-4C5C-BFE9-04AA61EF2630}" type="presOf" srcId="{35876814-6946-4AF6-9815-B903D9EAB9C5}" destId="{602274A3-8254-4E89-8F87-34D887C0123E}" srcOrd="0" destOrd="0" presId="urn:microsoft.com/office/officeart/2008/layout/HexagonCluster"/>
    <dgm:cxn modelId="{5099F8CF-164B-4146-8ADB-33A1C7E0F90A}" srcId="{70B690D4-6349-4370-A26D-E7B7A685272B}" destId="{35876814-6946-4AF6-9815-B903D9EAB9C5}" srcOrd="9" destOrd="0" parTransId="{FF522501-7158-4BF5-8037-F59F5C17B040}" sibTransId="{BC66DC6C-FBB4-45E6-80F3-4CC8E9DAFC20}"/>
    <dgm:cxn modelId="{876ABFEF-86B4-4379-857F-911B09A977C5}" srcId="{70B690D4-6349-4370-A26D-E7B7A685272B}" destId="{A434BD11-7FB7-454C-A756-2370767B1484}" srcOrd="3" destOrd="0" parTransId="{5BFF1070-B17C-4C87-AA8F-49F8B6D551CF}" sibTransId="{76E59CD8-6A8C-4EAB-892A-E69442D5BA06}"/>
    <dgm:cxn modelId="{D6BA12F1-40E8-45BB-B114-178134E5B8CF}" type="presOf" srcId="{7CD2D9A8-8EC8-4B22-965B-E6C843C55F1F}" destId="{D2962A14-8F96-4FCE-B5ED-AADC01962AD1}" srcOrd="0" destOrd="0" presId="urn:microsoft.com/office/officeart/2008/layout/HexagonCluster"/>
    <dgm:cxn modelId="{C16252F2-5FCE-4F9D-9ECC-552A48A0B57F}" type="presOf" srcId="{A434BD11-7FB7-454C-A756-2370767B1484}" destId="{2238CF8A-C911-4414-A917-C7A8F06113CF}" srcOrd="0" destOrd="0" presId="urn:microsoft.com/office/officeart/2008/layout/HexagonCluster"/>
    <dgm:cxn modelId="{FDFAF8FE-7B6B-45ED-82E4-CBE651B0806C}" type="presOf" srcId="{6C15CB6F-2177-40E0-A80C-9793BD7AFF85}" destId="{CB6346AB-BA3F-4ECA-BF8B-94942BFBB5BF}" srcOrd="0" destOrd="0" presId="urn:microsoft.com/office/officeart/2008/layout/HexagonCluster"/>
    <dgm:cxn modelId="{646BF21C-5608-49F5-B8EC-D92F2DA8C2E7}" type="presParOf" srcId="{89269C4E-89A8-42BA-936A-6AA21C6C140A}" destId="{A25A9D31-F2B6-4B57-9D29-D0209002EDF5}" srcOrd="0" destOrd="0" presId="urn:microsoft.com/office/officeart/2008/layout/HexagonCluster"/>
    <dgm:cxn modelId="{23683D26-7376-4DF0-AD70-35779295B59F}" type="presParOf" srcId="{A25A9D31-F2B6-4B57-9D29-D0209002EDF5}" destId="{CB6346AB-BA3F-4ECA-BF8B-94942BFBB5BF}" srcOrd="0" destOrd="0" presId="urn:microsoft.com/office/officeart/2008/layout/HexagonCluster"/>
    <dgm:cxn modelId="{C1A4D16F-BF6B-4C25-87CC-25D729C02D38}" type="presParOf" srcId="{89269C4E-89A8-42BA-936A-6AA21C6C140A}" destId="{011AA38A-B99B-4061-8DD5-FA5BB4405D2F}" srcOrd="1" destOrd="0" presId="urn:microsoft.com/office/officeart/2008/layout/HexagonCluster"/>
    <dgm:cxn modelId="{B96C0CED-2532-4C94-9773-2D96A5159A39}" type="presParOf" srcId="{011AA38A-B99B-4061-8DD5-FA5BB4405D2F}" destId="{76489F2D-581F-4D53-8519-1C4DE178E43A}" srcOrd="0" destOrd="0" presId="urn:microsoft.com/office/officeart/2008/layout/HexagonCluster"/>
    <dgm:cxn modelId="{45FE7603-C92A-455E-AC67-362AB244E1EB}" type="presParOf" srcId="{89269C4E-89A8-42BA-936A-6AA21C6C140A}" destId="{3FEFDDC9-B8A4-400E-8ACD-59C640FFE509}" srcOrd="2" destOrd="0" presId="urn:microsoft.com/office/officeart/2008/layout/HexagonCluster"/>
    <dgm:cxn modelId="{A7BCB7CA-6AA9-470D-8781-4E14CD3E36B3}" type="presParOf" srcId="{3FEFDDC9-B8A4-400E-8ACD-59C640FFE509}" destId="{00F9C1CA-A668-4B27-BCE9-769CFAD54F0D}" srcOrd="0" destOrd="0" presId="urn:microsoft.com/office/officeart/2008/layout/HexagonCluster"/>
    <dgm:cxn modelId="{C204DA31-6A0F-4744-A639-F613A6B990C7}" type="presParOf" srcId="{89269C4E-89A8-42BA-936A-6AA21C6C140A}" destId="{872987AD-9E29-486C-8A60-EAA3E104C227}" srcOrd="3" destOrd="0" presId="urn:microsoft.com/office/officeart/2008/layout/HexagonCluster"/>
    <dgm:cxn modelId="{614026E6-700F-4832-A1B9-BB13019D4AA1}" type="presParOf" srcId="{872987AD-9E29-486C-8A60-EAA3E104C227}" destId="{E8ECC201-6DC4-4A2D-9C8A-E9507AFCF56A}" srcOrd="0" destOrd="0" presId="urn:microsoft.com/office/officeart/2008/layout/HexagonCluster"/>
    <dgm:cxn modelId="{0604C07E-771B-41C8-B7EB-84033E1BD49A}" type="presParOf" srcId="{89269C4E-89A8-42BA-936A-6AA21C6C140A}" destId="{5A08E5A7-2321-4907-AE0D-12BDF20C1AB9}" srcOrd="4" destOrd="0" presId="urn:microsoft.com/office/officeart/2008/layout/HexagonCluster"/>
    <dgm:cxn modelId="{49D06217-C8C7-4C21-BA30-E6F647657B96}" type="presParOf" srcId="{5A08E5A7-2321-4907-AE0D-12BDF20C1AB9}" destId="{08241507-104D-485F-9EC9-3C896CC97994}" srcOrd="0" destOrd="0" presId="urn:microsoft.com/office/officeart/2008/layout/HexagonCluster"/>
    <dgm:cxn modelId="{70487C91-A252-4371-AB25-182825B05A4D}" type="presParOf" srcId="{89269C4E-89A8-42BA-936A-6AA21C6C140A}" destId="{AD1847CE-B169-4106-8D01-795269204814}" srcOrd="5" destOrd="0" presId="urn:microsoft.com/office/officeart/2008/layout/HexagonCluster"/>
    <dgm:cxn modelId="{7301CD3E-F3FC-4F64-8AB7-FF5FA3A47EF5}" type="presParOf" srcId="{AD1847CE-B169-4106-8D01-795269204814}" destId="{D87D2672-FAC3-41D0-AC3C-4445A5923F55}" srcOrd="0" destOrd="0" presId="urn:microsoft.com/office/officeart/2008/layout/HexagonCluster"/>
    <dgm:cxn modelId="{6C533E8B-82A9-414F-B2C3-16F2CA4EFC29}" type="presParOf" srcId="{89269C4E-89A8-42BA-936A-6AA21C6C140A}" destId="{EAB74DE6-2966-4826-981D-0D7D85AEA750}" srcOrd="6" destOrd="0" presId="urn:microsoft.com/office/officeart/2008/layout/HexagonCluster"/>
    <dgm:cxn modelId="{46DCEDE8-96A4-4AA6-A5A0-9A2A7D433554}" type="presParOf" srcId="{EAB74DE6-2966-4826-981D-0D7D85AEA750}" destId="{9888A363-5DE8-4D00-B9FA-4EE48EC3B0E1}" srcOrd="0" destOrd="0" presId="urn:microsoft.com/office/officeart/2008/layout/HexagonCluster"/>
    <dgm:cxn modelId="{D4A16EA6-B6C5-436E-8B74-8763C913F0DD}" type="presParOf" srcId="{89269C4E-89A8-42BA-936A-6AA21C6C140A}" destId="{3D618249-0EC1-44CD-AEA1-159B2EDA6BE2}" srcOrd="7" destOrd="0" presId="urn:microsoft.com/office/officeart/2008/layout/HexagonCluster"/>
    <dgm:cxn modelId="{27D9FF69-78B4-4C27-9DA5-0F24826F7E96}" type="presParOf" srcId="{3D618249-0EC1-44CD-AEA1-159B2EDA6BE2}" destId="{52245288-5419-48B3-9217-F39DE4144D34}" srcOrd="0" destOrd="0" presId="urn:microsoft.com/office/officeart/2008/layout/HexagonCluster"/>
    <dgm:cxn modelId="{A864474E-CEB3-4257-87DA-DC96CF4C0042}" type="presParOf" srcId="{89269C4E-89A8-42BA-936A-6AA21C6C140A}" destId="{83A98BDF-B1D5-4CF1-8856-7B93D79066A6}" srcOrd="8" destOrd="0" presId="urn:microsoft.com/office/officeart/2008/layout/HexagonCluster"/>
    <dgm:cxn modelId="{6E17754F-BC5B-422F-8E9C-A06FE2310A16}" type="presParOf" srcId="{83A98BDF-B1D5-4CF1-8856-7B93D79066A6}" destId="{04D12471-48DA-453F-921D-5E6C12E2093E}" srcOrd="0" destOrd="0" presId="urn:microsoft.com/office/officeart/2008/layout/HexagonCluster"/>
    <dgm:cxn modelId="{D734E47A-7EF8-4932-B55E-013EA9186F65}" type="presParOf" srcId="{89269C4E-89A8-42BA-936A-6AA21C6C140A}" destId="{D27E5E2D-1A62-4F5A-8AA4-F81205AAF38A}" srcOrd="9" destOrd="0" presId="urn:microsoft.com/office/officeart/2008/layout/HexagonCluster"/>
    <dgm:cxn modelId="{4B105FD8-6CB1-404E-BFA5-5759ABA41F8C}" type="presParOf" srcId="{D27E5E2D-1A62-4F5A-8AA4-F81205AAF38A}" destId="{4C52131D-DCFB-4B84-994F-AD7879B8DE85}" srcOrd="0" destOrd="0" presId="urn:microsoft.com/office/officeart/2008/layout/HexagonCluster"/>
    <dgm:cxn modelId="{5B27DDC4-6B81-4603-B0E2-08908B1EB618}" type="presParOf" srcId="{89269C4E-89A8-42BA-936A-6AA21C6C140A}" destId="{29EF6338-071E-45D7-82D7-E2A7AE9D1A20}" srcOrd="10" destOrd="0" presId="urn:microsoft.com/office/officeart/2008/layout/HexagonCluster"/>
    <dgm:cxn modelId="{0EE7422B-A989-405F-9DCE-5396839C87DB}" type="presParOf" srcId="{29EF6338-071E-45D7-82D7-E2A7AE9D1A20}" destId="{310F9281-E7D8-4CD7-A885-97488B5D9579}" srcOrd="0" destOrd="0" presId="urn:microsoft.com/office/officeart/2008/layout/HexagonCluster"/>
    <dgm:cxn modelId="{92237113-BE2F-48A4-84B0-BE51C5640C27}" type="presParOf" srcId="{89269C4E-89A8-42BA-936A-6AA21C6C140A}" destId="{BD430031-CA75-4501-AC0C-73C63D52AB21}" srcOrd="11" destOrd="0" presId="urn:microsoft.com/office/officeart/2008/layout/HexagonCluster"/>
    <dgm:cxn modelId="{B01E57B6-3804-48FD-8C5F-C4FDA4DA7393}" type="presParOf" srcId="{BD430031-CA75-4501-AC0C-73C63D52AB21}" destId="{F53AA15E-A677-4A71-83B0-D876CD3B82CB}" srcOrd="0" destOrd="0" presId="urn:microsoft.com/office/officeart/2008/layout/HexagonCluster"/>
    <dgm:cxn modelId="{F86EF8B3-5B18-4717-B668-B48D41B658CA}" type="presParOf" srcId="{89269C4E-89A8-42BA-936A-6AA21C6C140A}" destId="{B5C2B6A5-58B4-48F1-8B14-595FA91C0E8E}" srcOrd="12" destOrd="0" presId="urn:microsoft.com/office/officeart/2008/layout/HexagonCluster"/>
    <dgm:cxn modelId="{63DFDF4E-D90F-4358-8075-444E62CCAC1A}" type="presParOf" srcId="{B5C2B6A5-58B4-48F1-8B14-595FA91C0E8E}" destId="{2238CF8A-C911-4414-A917-C7A8F06113CF}" srcOrd="0" destOrd="0" presId="urn:microsoft.com/office/officeart/2008/layout/HexagonCluster"/>
    <dgm:cxn modelId="{36B6B0A0-EF1B-486B-9E50-48D79FB44FB3}" type="presParOf" srcId="{89269C4E-89A8-42BA-936A-6AA21C6C140A}" destId="{75241AB7-55F9-4560-BA5D-934D95F7443E}" srcOrd="13" destOrd="0" presId="urn:microsoft.com/office/officeart/2008/layout/HexagonCluster"/>
    <dgm:cxn modelId="{EAFA9B93-9FE4-4E3D-AB87-381B6D62514E}" type="presParOf" srcId="{75241AB7-55F9-4560-BA5D-934D95F7443E}" destId="{0F014D25-0A19-4851-85EC-0DBF34E179D6}" srcOrd="0" destOrd="0" presId="urn:microsoft.com/office/officeart/2008/layout/HexagonCluster"/>
    <dgm:cxn modelId="{E09E3B08-0579-4DB7-83F5-09A9122994F1}" type="presParOf" srcId="{89269C4E-89A8-42BA-936A-6AA21C6C140A}" destId="{F9A28643-3786-464B-9CA5-25E891601F37}" srcOrd="14" destOrd="0" presId="urn:microsoft.com/office/officeart/2008/layout/HexagonCluster"/>
    <dgm:cxn modelId="{7AA72785-2DE1-40F8-A1D9-105C6912BDBC}" type="presParOf" srcId="{F9A28643-3786-464B-9CA5-25E891601F37}" destId="{B4E78620-5CDD-4D61-946D-3D01C3F14B26}" srcOrd="0" destOrd="0" presId="urn:microsoft.com/office/officeart/2008/layout/HexagonCluster"/>
    <dgm:cxn modelId="{C9FB9BBD-A80D-4F33-A513-B09EA5378D6A}" type="presParOf" srcId="{89269C4E-89A8-42BA-936A-6AA21C6C140A}" destId="{928BAE93-DBB3-4B67-AA04-5FC27F7B5968}" srcOrd="15" destOrd="0" presId="urn:microsoft.com/office/officeart/2008/layout/HexagonCluster"/>
    <dgm:cxn modelId="{6211272A-4A9A-422D-A5A2-230F4E7587E8}" type="presParOf" srcId="{928BAE93-DBB3-4B67-AA04-5FC27F7B5968}" destId="{700149C3-2BD0-46D2-8829-778F16AE8789}" srcOrd="0" destOrd="0" presId="urn:microsoft.com/office/officeart/2008/layout/HexagonCluster"/>
    <dgm:cxn modelId="{1E118179-71EC-4426-8E85-722FA3BCDB57}" type="presParOf" srcId="{89269C4E-89A8-42BA-936A-6AA21C6C140A}" destId="{BB82D7BE-6D54-4FD8-B1E9-177517755276}" srcOrd="16" destOrd="0" presId="urn:microsoft.com/office/officeart/2008/layout/HexagonCluster"/>
    <dgm:cxn modelId="{ED197F93-858E-43C9-94BD-2DB063D4B50B}" type="presParOf" srcId="{BB82D7BE-6D54-4FD8-B1E9-177517755276}" destId="{D766045B-D794-434D-8F87-7373C1ECA3F8}" srcOrd="0" destOrd="0" presId="urn:microsoft.com/office/officeart/2008/layout/HexagonCluster"/>
    <dgm:cxn modelId="{A2B2BC2B-162A-4B61-95DD-7E2433CD9CC8}" type="presParOf" srcId="{89269C4E-89A8-42BA-936A-6AA21C6C140A}" destId="{6BDBFAA1-67CB-450E-A487-C56244EA8A6F}" srcOrd="17" destOrd="0" presId="urn:microsoft.com/office/officeart/2008/layout/HexagonCluster"/>
    <dgm:cxn modelId="{8DED2DFC-71BD-48BE-853D-E7A9F75C39B7}" type="presParOf" srcId="{6BDBFAA1-67CB-450E-A487-C56244EA8A6F}" destId="{26CC0279-95EC-4A24-9354-7CDF9D2AA11B}" srcOrd="0" destOrd="0" presId="urn:microsoft.com/office/officeart/2008/layout/HexagonCluster"/>
    <dgm:cxn modelId="{F4D7A9FE-89FF-4617-B864-31BC09835D33}" type="presParOf" srcId="{89269C4E-89A8-42BA-936A-6AA21C6C140A}" destId="{176BDBC0-8EC4-4236-B9B3-FB4A0F8FF4DD}" srcOrd="18" destOrd="0" presId="urn:microsoft.com/office/officeart/2008/layout/HexagonCluster"/>
    <dgm:cxn modelId="{574DD99E-91A6-44C4-933B-B6B0A1A74FA4}" type="presParOf" srcId="{176BDBC0-8EC4-4236-B9B3-FB4A0F8FF4DD}" destId="{500B0073-4C00-4AF1-9D77-6667975D1177}" srcOrd="0" destOrd="0" presId="urn:microsoft.com/office/officeart/2008/layout/HexagonCluster"/>
    <dgm:cxn modelId="{DF12A2F8-AFAD-4B9B-B8AC-45A987F5B409}" type="presParOf" srcId="{89269C4E-89A8-42BA-936A-6AA21C6C140A}" destId="{0C4594C2-753C-4BBF-B13E-9181D705A41C}" srcOrd="19" destOrd="0" presId="urn:microsoft.com/office/officeart/2008/layout/HexagonCluster"/>
    <dgm:cxn modelId="{28839F61-1F89-4042-B221-EC0A9DF2EBE9}" type="presParOf" srcId="{0C4594C2-753C-4BBF-B13E-9181D705A41C}" destId="{99B6AE61-F88F-4705-87C4-CB6D9319ADF6}" srcOrd="0" destOrd="0" presId="urn:microsoft.com/office/officeart/2008/layout/HexagonCluster"/>
    <dgm:cxn modelId="{9831C638-A986-45A2-AB00-D3C7AF992619}" type="presParOf" srcId="{89269C4E-89A8-42BA-936A-6AA21C6C140A}" destId="{A407A9E7-E9CC-4964-88D6-E120B015ED7C}" srcOrd="20" destOrd="0" presId="urn:microsoft.com/office/officeart/2008/layout/HexagonCluster"/>
    <dgm:cxn modelId="{A0DEDF52-5E37-42A4-9ED4-F0C86B7DF569}" type="presParOf" srcId="{A407A9E7-E9CC-4964-88D6-E120B015ED7C}" destId="{DE26CAF6-F24E-4607-97D2-2A4DF22CDAF6}" srcOrd="0" destOrd="0" presId="urn:microsoft.com/office/officeart/2008/layout/HexagonCluster"/>
    <dgm:cxn modelId="{85084C36-B7F0-4A7A-A931-6C30FF003E05}" type="presParOf" srcId="{89269C4E-89A8-42BA-936A-6AA21C6C140A}" destId="{307B8C85-CA7D-4049-B759-231E23B09EA8}" srcOrd="21" destOrd="0" presId="urn:microsoft.com/office/officeart/2008/layout/HexagonCluster"/>
    <dgm:cxn modelId="{50CAAEF4-4FD1-4DF2-9BEC-E5AA49B2ECF5}" type="presParOf" srcId="{307B8C85-CA7D-4049-B759-231E23B09EA8}" destId="{17FBD3AA-01F5-4128-B84D-A699753AEF3F}" srcOrd="0" destOrd="0" presId="urn:microsoft.com/office/officeart/2008/layout/HexagonCluster"/>
    <dgm:cxn modelId="{3F1D2643-FF80-4507-96D3-19241D9C91F8}" type="presParOf" srcId="{89269C4E-89A8-42BA-936A-6AA21C6C140A}" destId="{7BD9542E-8923-4D2B-8D71-5FF5A81DA39C}" srcOrd="22" destOrd="0" presId="urn:microsoft.com/office/officeart/2008/layout/HexagonCluster"/>
    <dgm:cxn modelId="{355776B1-3121-4294-AE6F-92DB0B904287}" type="presParOf" srcId="{7BD9542E-8923-4D2B-8D71-5FF5A81DA39C}" destId="{AB61E730-1C99-4C73-8FB4-6F0A64E17E94}" srcOrd="0" destOrd="0" presId="urn:microsoft.com/office/officeart/2008/layout/HexagonCluster"/>
    <dgm:cxn modelId="{1E54142A-0322-4B60-8419-AC6B81F1A831}" type="presParOf" srcId="{89269C4E-89A8-42BA-936A-6AA21C6C140A}" destId="{4D023942-CE64-4710-941E-011FF6F1E1EE}" srcOrd="23" destOrd="0" presId="urn:microsoft.com/office/officeart/2008/layout/HexagonCluster"/>
    <dgm:cxn modelId="{2BB6D116-EE68-4BD0-A128-A97D2BE6D6B0}" type="presParOf" srcId="{4D023942-CE64-4710-941E-011FF6F1E1EE}" destId="{5A2B76AB-AE9B-44A8-8B05-1082E7D591F3}" srcOrd="0" destOrd="0" presId="urn:microsoft.com/office/officeart/2008/layout/HexagonCluster"/>
    <dgm:cxn modelId="{A627A706-636F-4838-83B2-C365794DDE7D}" type="presParOf" srcId="{89269C4E-89A8-42BA-936A-6AA21C6C140A}" destId="{E36C9DA1-789D-4F06-9714-7CF4084F2F10}" srcOrd="24" destOrd="0" presId="urn:microsoft.com/office/officeart/2008/layout/HexagonCluster"/>
    <dgm:cxn modelId="{78C5EF45-8955-4DAD-A54E-38967231C9DA}" type="presParOf" srcId="{E36C9DA1-789D-4F06-9714-7CF4084F2F10}" destId="{16727335-9F93-4C87-8AD7-7D51235721F2}" srcOrd="0" destOrd="0" presId="urn:microsoft.com/office/officeart/2008/layout/HexagonCluster"/>
    <dgm:cxn modelId="{31221386-260C-47B2-9717-A707C4C00010}" type="presParOf" srcId="{89269C4E-89A8-42BA-936A-6AA21C6C140A}" destId="{C6059CD9-0E0D-48D9-802C-4EBDFB193CF7}" srcOrd="25" destOrd="0" presId="urn:microsoft.com/office/officeart/2008/layout/HexagonCluster"/>
    <dgm:cxn modelId="{6FE5EC89-E173-48D2-9732-959C8647372B}" type="presParOf" srcId="{C6059CD9-0E0D-48D9-802C-4EBDFB193CF7}" destId="{D64F3B94-E1F4-43B6-AA8D-27D879FA891C}" srcOrd="0" destOrd="0" presId="urn:microsoft.com/office/officeart/2008/layout/HexagonCluster"/>
    <dgm:cxn modelId="{7A5367B6-CD8D-4FD7-9715-6B7D9D176F61}" type="presParOf" srcId="{89269C4E-89A8-42BA-936A-6AA21C6C140A}" destId="{089E6DE6-50E6-4877-9482-FC00BC18C8D6}" srcOrd="26" destOrd="0" presId="urn:microsoft.com/office/officeart/2008/layout/HexagonCluster"/>
    <dgm:cxn modelId="{27B66666-5373-4DB4-AEB5-8ED7F8DFAE5A}" type="presParOf" srcId="{089E6DE6-50E6-4877-9482-FC00BC18C8D6}" destId="{B8D596AA-EE38-4304-A9D4-D9939B787E5A}" srcOrd="0" destOrd="0" presId="urn:microsoft.com/office/officeart/2008/layout/HexagonCluster"/>
    <dgm:cxn modelId="{F7DF4331-F164-48C9-9DB0-20F4D614FE43}" type="presParOf" srcId="{89269C4E-89A8-42BA-936A-6AA21C6C140A}" destId="{9FBC4840-3BAD-4947-874B-3D8636E123DD}" srcOrd="27" destOrd="0" presId="urn:microsoft.com/office/officeart/2008/layout/HexagonCluster"/>
    <dgm:cxn modelId="{BCE43ABE-2534-4F64-9BC4-2469DE2E12CD}" type="presParOf" srcId="{9FBC4840-3BAD-4947-874B-3D8636E123DD}" destId="{FE6A152F-9973-4E7E-9F80-67DE69237EBD}" srcOrd="0" destOrd="0" presId="urn:microsoft.com/office/officeart/2008/layout/HexagonCluster"/>
    <dgm:cxn modelId="{18674AE9-41C6-401C-97EA-2DF612DA2ECE}" type="presParOf" srcId="{89269C4E-89A8-42BA-936A-6AA21C6C140A}" destId="{738E2119-E9B9-45C6-ABFE-0FA0B8203FD3}" srcOrd="28" destOrd="0" presId="urn:microsoft.com/office/officeart/2008/layout/HexagonCluster"/>
    <dgm:cxn modelId="{F90ADA6D-0879-43BB-8B2B-21278D43EF5E}" type="presParOf" srcId="{738E2119-E9B9-45C6-ABFE-0FA0B8203FD3}" destId="{F01329CD-5D36-4B51-ABFF-FA1C888D03F5}" srcOrd="0" destOrd="0" presId="urn:microsoft.com/office/officeart/2008/layout/HexagonCluster"/>
    <dgm:cxn modelId="{9CC43D95-AF2B-4831-88FC-21E8EFB039EA}" type="presParOf" srcId="{89269C4E-89A8-42BA-936A-6AA21C6C140A}" destId="{D041B1A0-896C-4992-99D1-7AEA6DF6E5C6}" srcOrd="29" destOrd="0" presId="urn:microsoft.com/office/officeart/2008/layout/HexagonCluster"/>
    <dgm:cxn modelId="{D0444AE1-D4D7-4057-A116-4222A65AA121}" type="presParOf" srcId="{D041B1A0-896C-4992-99D1-7AEA6DF6E5C6}" destId="{F807AE00-6C34-418D-BBA9-DF23148F3862}" srcOrd="0" destOrd="0" presId="urn:microsoft.com/office/officeart/2008/layout/HexagonCluster"/>
    <dgm:cxn modelId="{2F810EDD-5D1D-4B1F-A60B-5F7A8FB6EECC}" type="presParOf" srcId="{89269C4E-89A8-42BA-936A-6AA21C6C140A}" destId="{5A0E8370-238D-4D49-9C62-39F3E72979BA}" srcOrd="30" destOrd="0" presId="urn:microsoft.com/office/officeart/2008/layout/HexagonCluster"/>
    <dgm:cxn modelId="{5705A67F-2527-41C3-B6FD-705F4F7B9CA4}" type="presParOf" srcId="{5A0E8370-238D-4D49-9C62-39F3E72979BA}" destId="{D2962A14-8F96-4FCE-B5ED-AADC01962AD1}" srcOrd="0" destOrd="0" presId="urn:microsoft.com/office/officeart/2008/layout/HexagonCluster"/>
    <dgm:cxn modelId="{82177F46-C931-4625-BF3B-B343984AA1D1}" type="presParOf" srcId="{89269C4E-89A8-42BA-936A-6AA21C6C140A}" destId="{56E9136A-7204-4AA0-9BB8-BFD0821800C0}" srcOrd="31" destOrd="0" presId="urn:microsoft.com/office/officeart/2008/layout/HexagonCluster"/>
    <dgm:cxn modelId="{9CAE910C-65EA-4362-B4D5-1D62E4FDEDB7}" type="presParOf" srcId="{56E9136A-7204-4AA0-9BB8-BFD0821800C0}" destId="{2726C85E-C25D-4EA0-A40C-08225D742813}" srcOrd="0" destOrd="0" presId="urn:microsoft.com/office/officeart/2008/layout/HexagonCluster"/>
    <dgm:cxn modelId="{036740D0-C629-4646-9EEC-71A20B997965}" type="presParOf" srcId="{89269C4E-89A8-42BA-936A-6AA21C6C140A}" destId="{ECC94ED6-CEE0-4E70-B0B4-23C1A5759614}" srcOrd="32" destOrd="0" presId="urn:microsoft.com/office/officeart/2008/layout/HexagonCluster"/>
    <dgm:cxn modelId="{D5D25146-460F-446B-B24B-522F894762A1}" type="presParOf" srcId="{ECC94ED6-CEE0-4E70-B0B4-23C1A5759614}" destId="{937168C1-6246-424A-8382-0D3AC6A6DEEB}" srcOrd="0" destOrd="0" presId="urn:microsoft.com/office/officeart/2008/layout/HexagonCluster"/>
    <dgm:cxn modelId="{E8C3E21F-56B9-4C67-853F-A1963BD14EED}" type="presParOf" srcId="{89269C4E-89A8-42BA-936A-6AA21C6C140A}" destId="{E74387FB-3458-4AEF-9800-DFDE66D3596E}" srcOrd="33" destOrd="0" presId="urn:microsoft.com/office/officeart/2008/layout/HexagonCluster"/>
    <dgm:cxn modelId="{40CB8157-027E-4C33-B79D-5B68108102F1}" type="presParOf" srcId="{E74387FB-3458-4AEF-9800-DFDE66D3596E}" destId="{BA9769D5-9188-42FF-AC58-A6E975DEE9A7}" srcOrd="0" destOrd="0" presId="urn:microsoft.com/office/officeart/2008/layout/HexagonCluster"/>
    <dgm:cxn modelId="{10DA3DCC-11F2-4435-97E7-285E400C1371}" type="presParOf" srcId="{89269C4E-89A8-42BA-936A-6AA21C6C140A}" destId="{5C48784E-B463-40C1-8F1D-D3C934F0091A}" srcOrd="34" destOrd="0" presId="urn:microsoft.com/office/officeart/2008/layout/HexagonCluster"/>
    <dgm:cxn modelId="{91409B49-DDB4-4B1D-90B4-3AE2915BEA57}" type="presParOf" srcId="{5C48784E-B463-40C1-8F1D-D3C934F0091A}" destId="{33B1B846-67D0-4990-8F14-0A83E31A5A48}" srcOrd="0" destOrd="0" presId="urn:microsoft.com/office/officeart/2008/layout/HexagonCluster"/>
    <dgm:cxn modelId="{C63CF45A-8D2C-4A03-BABA-160664649ACB}" type="presParOf" srcId="{89269C4E-89A8-42BA-936A-6AA21C6C140A}" destId="{5D92C8A5-794B-4FA3-BA75-12434B888842}" srcOrd="35" destOrd="0" presId="urn:microsoft.com/office/officeart/2008/layout/HexagonCluster"/>
    <dgm:cxn modelId="{5575F0AB-0E86-40D1-B4D4-4C3E2EB807AE}" type="presParOf" srcId="{5D92C8A5-794B-4FA3-BA75-12434B888842}" destId="{DB4AF6EE-5CB9-4F17-82AB-A831ABECEFD7}" srcOrd="0" destOrd="0" presId="urn:microsoft.com/office/officeart/2008/layout/HexagonCluster"/>
    <dgm:cxn modelId="{72979704-A595-4BF5-8FB8-354F5FCA635B}" type="presParOf" srcId="{89269C4E-89A8-42BA-936A-6AA21C6C140A}" destId="{C1CC8C7A-DA32-4314-8BBD-AAAF94B3273D}" srcOrd="36" destOrd="0" presId="urn:microsoft.com/office/officeart/2008/layout/HexagonCluster"/>
    <dgm:cxn modelId="{544A912F-F219-4D82-83B1-9526EF63D5A6}" type="presParOf" srcId="{C1CC8C7A-DA32-4314-8BBD-AAAF94B3273D}" destId="{602274A3-8254-4E89-8F87-34D887C0123E}" srcOrd="0" destOrd="0" presId="urn:microsoft.com/office/officeart/2008/layout/HexagonCluster"/>
    <dgm:cxn modelId="{F7BFD774-1540-4E97-994E-D8A230A4A53C}" type="presParOf" srcId="{89269C4E-89A8-42BA-936A-6AA21C6C140A}" destId="{9FCD7B92-9673-4004-9632-B27A3DED7F67}" srcOrd="37" destOrd="0" presId="urn:microsoft.com/office/officeart/2008/layout/HexagonCluster"/>
    <dgm:cxn modelId="{3A994E63-9FDB-4CA0-8A12-914F6B8FDA20}" type="presParOf" srcId="{9FCD7B92-9673-4004-9632-B27A3DED7F67}" destId="{BC6CA13F-8E81-4EE7-BF8C-DCB9807B6A1D}" srcOrd="0" destOrd="0" presId="urn:microsoft.com/office/officeart/2008/layout/HexagonCluster"/>
    <dgm:cxn modelId="{82EA55B3-62B8-46D7-8102-7D2334277ED6}" type="presParOf" srcId="{89269C4E-89A8-42BA-936A-6AA21C6C140A}" destId="{97601129-ADD2-4EB5-A457-DB1A6DD42320}" srcOrd="38" destOrd="0" presId="urn:microsoft.com/office/officeart/2008/layout/HexagonCluster"/>
    <dgm:cxn modelId="{DD6C48CE-AC7B-4167-A96C-1825EB67DA1C}" type="presParOf" srcId="{97601129-ADD2-4EB5-A457-DB1A6DD42320}" destId="{28C10291-8A48-42E6-916B-AB8447387D2A}" srcOrd="0" destOrd="0" presId="urn:microsoft.com/office/officeart/2008/layout/HexagonCluster"/>
    <dgm:cxn modelId="{C685420F-E5A8-401C-97A4-538041361BF0}" type="presParOf" srcId="{89269C4E-89A8-42BA-936A-6AA21C6C140A}" destId="{33EB00D9-3009-4C9F-ABAD-127B44239DC6}" srcOrd="39" destOrd="0" presId="urn:microsoft.com/office/officeart/2008/layout/HexagonCluster"/>
    <dgm:cxn modelId="{548D893E-C61D-4221-979F-3BF53B0FC233}" type="presParOf" srcId="{33EB00D9-3009-4C9F-ABAD-127B44239DC6}" destId="{A33260BF-884B-4124-86E8-1C2D439C0615}"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9D227-D94D-4D56-BD08-3DC9C6E05830}" type="doc">
      <dgm:prSet loTypeId="urn:microsoft.com/office/officeart/2005/8/layout/venn1" loCatId="relationship" qsTypeId="urn:microsoft.com/office/officeart/2005/8/quickstyle/simple1" qsCatId="simple" csTypeId="urn:microsoft.com/office/officeart/2005/8/colors/accent1_2" csCatId="accent1" phldr="1"/>
      <dgm:spPr/>
    </dgm:pt>
    <dgm:pt modelId="{79DFC2A2-76D5-4AF8-9170-15023B3C8095}">
      <dgm:prSet phldrT="[Text]" custT="1"/>
      <dgm:spPr/>
      <dgm:t>
        <a:bodyPr/>
        <a:lstStyle/>
        <a:p>
          <a:r>
            <a:rPr lang="en-US" sz="1700" b="1" dirty="0"/>
            <a:t>Personalized &amp; Freedom of Pace</a:t>
          </a:r>
        </a:p>
      </dgm:t>
    </dgm:pt>
    <dgm:pt modelId="{938FE106-55E2-4648-A1D1-0ABF2F1D2E37}" type="parTrans" cxnId="{D49F0DCE-F7BF-4ED9-8448-1BD3A6200987}">
      <dgm:prSet/>
      <dgm:spPr/>
      <dgm:t>
        <a:bodyPr/>
        <a:lstStyle/>
        <a:p>
          <a:endParaRPr lang="en-US"/>
        </a:p>
      </dgm:t>
    </dgm:pt>
    <dgm:pt modelId="{09357406-07DD-4614-ADCD-296630E3F5A7}" type="sibTrans" cxnId="{D49F0DCE-F7BF-4ED9-8448-1BD3A6200987}">
      <dgm:prSet/>
      <dgm:spPr/>
      <dgm:t>
        <a:bodyPr/>
        <a:lstStyle/>
        <a:p>
          <a:endParaRPr lang="en-US"/>
        </a:p>
      </dgm:t>
    </dgm:pt>
    <dgm:pt modelId="{5573ADCF-ADC5-4366-A127-E9639406470B}">
      <dgm:prSet phldrT="[Text]" custT="1"/>
      <dgm:spPr/>
      <dgm:t>
        <a:bodyPr/>
        <a:lstStyle/>
        <a:p>
          <a:r>
            <a:rPr lang="en-US" sz="1700" b="1" dirty="0"/>
            <a:t>Open Curriculum &amp; Pedagogy</a:t>
          </a:r>
        </a:p>
      </dgm:t>
    </dgm:pt>
    <dgm:pt modelId="{66ED601C-0A1F-4957-B087-6EC9D31E4E06}" type="parTrans" cxnId="{3C9DA36A-9A32-4D26-A6DA-EBFE0C245A7B}">
      <dgm:prSet/>
      <dgm:spPr/>
      <dgm:t>
        <a:bodyPr/>
        <a:lstStyle/>
        <a:p>
          <a:endParaRPr lang="en-US"/>
        </a:p>
      </dgm:t>
    </dgm:pt>
    <dgm:pt modelId="{2C315237-206F-41F6-A751-7DA21B09A5A0}" type="sibTrans" cxnId="{3C9DA36A-9A32-4D26-A6DA-EBFE0C245A7B}">
      <dgm:prSet/>
      <dgm:spPr/>
      <dgm:t>
        <a:bodyPr/>
        <a:lstStyle/>
        <a:p>
          <a:endParaRPr lang="en-US"/>
        </a:p>
      </dgm:t>
    </dgm:pt>
    <dgm:pt modelId="{80EEBEA8-721D-4A89-B7A8-4505F4F4ACC8}">
      <dgm:prSet phldrT="[Text]" custT="1"/>
      <dgm:spPr/>
      <dgm:t>
        <a:bodyPr/>
        <a:lstStyle/>
        <a:p>
          <a:r>
            <a:rPr lang="en-US" sz="1700" b="1" dirty="0"/>
            <a:t>Real </a:t>
          </a:r>
          <a:r>
            <a:rPr lang="en-US" sz="1600" b="1" dirty="0"/>
            <a:t>Experience</a:t>
          </a:r>
        </a:p>
      </dgm:t>
    </dgm:pt>
    <dgm:pt modelId="{133459F3-99FA-4253-A39E-B8A7525D8C9A}" type="parTrans" cxnId="{C0D30E41-AA44-4148-A927-4F4A5CB85F8B}">
      <dgm:prSet/>
      <dgm:spPr/>
      <dgm:t>
        <a:bodyPr/>
        <a:lstStyle/>
        <a:p>
          <a:endParaRPr lang="en-US"/>
        </a:p>
      </dgm:t>
    </dgm:pt>
    <dgm:pt modelId="{E5B377CB-33E8-45F8-8D2C-30A48F07B74B}" type="sibTrans" cxnId="{C0D30E41-AA44-4148-A927-4F4A5CB85F8B}">
      <dgm:prSet/>
      <dgm:spPr/>
      <dgm:t>
        <a:bodyPr/>
        <a:lstStyle/>
        <a:p>
          <a:endParaRPr lang="en-US"/>
        </a:p>
      </dgm:t>
    </dgm:pt>
    <dgm:pt modelId="{72E95D27-2A69-4B90-AD15-72A385A1D457}">
      <dgm:prSet phldrT="[Text]" custT="1"/>
      <dgm:spPr/>
      <dgm:t>
        <a:bodyPr/>
        <a:lstStyle/>
        <a:p>
          <a:r>
            <a:rPr lang="en-US" sz="1600" b="1" dirty="0"/>
            <a:t>Online &amp; Streaming</a:t>
          </a:r>
          <a:endParaRPr lang="en-US" sz="1700" b="1" dirty="0"/>
        </a:p>
      </dgm:t>
    </dgm:pt>
    <dgm:pt modelId="{31B023D5-92C3-4EDE-A80E-8D6FEAB91584}" type="parTrans" cxnId="{7CEF710D-0838-47C6-BD2A-ED9E53816F53}">
      <dgm:prSet/>
      <dgm:spPr/>
      <dgm:t>
        <a:bodyPr/>
        <a:lstStyle/>
        <a:p>
          <a:endParaRPr lang="en-US"/>
        </a:p>
      </dgm:t>
    </dgm:pt>
    <dgm:pt modelId="{FF0F4BA2-CF73-4B20-A662-34C58C3AE6BC}" type="sibTrans" cxnId="{7CEF710D-0838-47C6-BD2A-ED9E53816F53}">
      <dgm:prSet/>
      <dgm:spPr/>
      <dgm:t>
        <a:bodyPr/>
        <a:lstStyle/>
        <a:p>
          <a:endParaRPr lang="en-US"/>
        </a:p>
      </dgm:t>
    </dgm:pt>
    <dgm:pt modelId="{0FBE6818-36BE-4B4D-8FB9-DA3BF3520B76}" type="pres">
      <dgm:prSet presAssocID="{58B9D227-D94D-4D56-BD08-3DC9C6E05830}" presName="compositeShape" presStyleCnt="0">
        <dgm:presLayoutVars>
          <dgm:chMax val="7"/>
          <dgm:dir/>
          <dgm:resizeHandles val="exact"/>
        </dgm:presLayoutVars>
      </dgm:prSet>
      <dgm:spPr/>
    </dgm:pt>
    <dgm:pt modelId="{70FD2295-87AE-4EDB-B771-E5AFD5FE5960}" type="pres">
      <dgm:prSet presAssocID="{79DFC2A2-76D5-4AF8-9170-15023B3C8095}" presName="circ1" presStyleLbl="vennNode1" presStyleIdx="0" presStyleCnt="4"/>
      <dgm:spPr/>
    </dgm:pt>
    <dgm:pt modelId="{B3A7C09F-1EAB-499D-B74D-900C329A10EB}" type="pres">
      <dgm:prSet presAssocID="{79DFC2A2-76D5-4AF8-9170-15023B3C8095}" presName="circ1Tx" presStyleLbl="revTx" presStyleIdx="0" presStyleCnt="0">
        <dgm:presLayoutVars>
          <dgm:chMax val="0"/>
          <dgm:chPref val="0"/>
          <dgm:bulletEnabled val="1"/>
        </dgm:presLayoutVars>
      </dgm:prSet>
      <dgm:spPr/>
    </dgm:pt>
    <dgm:pt modelId="{7A9D5172-DC60-4389-A520-617B9A469CDD}" type="pres">
      <dgm:prSet presAssocID="{72E95D27-2A69-4B90-AD15-72A385A1D457}" presName="circ2" presStyleLbl="vennNode1" presStyleIdx="1" presStyleCnt="4"/>
      <dgm:spPr/>
    </dgm:pt>
    <dgm:pt modelId="{FD91C990-103F-4BBE-8F8A-11AC5E019AE4}" type="pres">
      <dgm:prSet presAssocID="{72E95D27-2A69-4B90-AD15-72A385A1D457}" presName="circ2Tx" presStyleLbl="revTx" presStyleIdx="0" presStyleCnt="0">
        <dgm:presLayoutVars>
          <dgm:chMax val="0"/>
          <dgm:chPref val="0"/>
          <dgm:bulletEnabled val="1"/>
        </dgm:presLayoutVars>
      </dgm:prSet>
      <dgm:spPr/>
    </dgm:pt>
    <dgm:pt modelId="{3EAF0B44-F254-4304-9660-F32299364355}" type="pres">
      <dgm:prSet presAssocID="{5573ADCF-ADC5-4366-A127-E9639406470B}" presName="circ3" presStyleLbl="vennNode1" presStyleIdx="2" presStyleCnt="4"/>
      <dgm:spPr/>
    </dgm:pt>
    <dgm:pt modelId="{78534A72-6EFF-479F-8198-BC8D8C64E980}" type="pres">
      <dgm:prSet presAssocID="{5573ADCF-ADC5-4366-A127-E9639406470B}" presName="circ3Tx" presStyleLbl="revTx" presStyleIdx="0" presStyleCnt="0">
        <dgm:presLayoutVars>
          <dgm:chMax val="0"/>
          <dgm:chPref val="0"/>
          <dgm:bulletEnabled val="1"/>
        </dgm:presLayoutVars>
      </dgm:prSet>
      <dgm:spPr/>
    </dgm:pt>
    <dgm:pt modelId="{9752DC5E-8406-48F0-A511-247B60BAC6A5}" type="pres">
      <dgm:prSet presAssocID="{80EEBEA8-721D-4A89-B7A8-4505F4F4ACC8}" presName="circ4" presStyleLbl="vennNode1" presStyleIdx="3" presStyleCnt="4"/>
      <dgm:spPr/>
    </dgm:pt>
    <dgm:pt modelId="{735F8C23-9B60-43C7-A71B-DC5EF069F04D}" type="pres">
      <dgm:prSet presAssocID="{80EEBEA8-721D-4A89-B7A8-4505F4F4ACC8}" presName="circ4Tx" presStyleLbl="revTx" presStyleIdx="0" presStyleCnt="0">
        <dgm:presLayoutVars>
          <dgm:chMax val="0"/>
          <dgm:chPref val="0"/>
          <dgm:bulletEnabled val="1"/>
        </dgm:presLayoutVars>
      </dgm:prSet>
      <dgm:spPr/>
    </dgm:pt>
  </dgm:ptLst>
  <dgm:cxnLst>
    <dgm:cxn modelId="{7CEF710D-0838-47C6-BD2A-ED9E53816F53}" srcId="{58B9D227-D94D-4D56-BD08-3DC9C6E05830}" destId="{72E95D27-2A69-4B90-AD15-72A385A1D457}" srcOrd="1" destOrd="0" parTransId="{31B023D5-92C3-4EDE-A80E-8D6FEAB91584}" sibTransId="{FF0F4BA2-CF73-4B20-A662-34C58C3AE6BC}"/>
    <dgm:cxn modelId="{A51E651B-3812-464F-945A-32846ABD2264}" type="presOf" srcId="{72E95D27-2A69-4B90-AD15-72A385A1D457}" destId="{7A9D5172-DC60-4389-A520-617B9A469CDD}" srcOrd="0" destOrd="0" presId="urn:microsoft.com/office/officeart/2005/8/layout/venn1"/>
    <dgm:cxn modelId="{AA8E5E1D-6DAE-4CF2-8011-D457A39BACE7}" type="presOf" srcId="{5573ADCF-ADC5-4366-A127-E9639406470B}" destId="{78534A72-6EFF-479F-8198-BC8D8C64E980}" srcOrd="1" destOrd="0" presId="urn:microsoft.com/office/officeart/2005/8/layout/venn1"/>
    <dgm:cxn modelId="{C0D30E41-AA44-4148-A927-4F4A5CB85F8B}" srcId="{58B9D227-D94D-4D56-BD08-3DC9C6E05830}" destId="{80EEBEA8-721D-4A89-B7A8-4505F4F4ACC8}" srcOrd="3" destOrd="0" parTransId="{133459F3-99FA-4253-A39E-B8A7525D8C9A}" sibTransId="{E5B377CB-33E8-45F8-8D2C-30A48F07B74B}"/>
    <dgm:cxn modelId="{3C9DA36A-9A32-4D26-A6DA-EBFE0C245A7B}" srcId="{58B9D227-D94D-4D56-BD08-3DC9C6E05830}" destId="{5573ADCF-ADC5-4366-A127-E9639406470B}" srcOrd="2" destOrd="0" parTransId="{66ED601C-0A1F-4957-B087-6EC9D31E4E06}" sibTransId="{2C315237-206F-41F6-A751-7DA21B09A5A0}"/>
    <dgm:cxn modelId="{70870E8C-FEA8-415D-AB7F-3EDACA4D0F46}" type="presOf" srcId="{5573ADCF-ADC5-4366-A127-E9639406470B}" destId="{3EAF0B44-F254-4304-9660-F32299364355}" srcOrd="0" destOrd="0" presId="urn:microsoft.com/office/officeart/2005/8/layout/venn1"/>
    <dgm:cxn modelId="{4D66B891-F0E9-48A7-80C5-98A1F4088904}" type="presOf" srcId="{58B9D227-D94D-4D56-BD08-3DC9C6E05830}" destId="{0FBE6818-36BE-4B4D-8FB9-DA3BF3520B76}" srcOrd="0" destOrd="0" presId="urn:microsoft.com/office/officeart/2005/8/layout/venn1"/>
    <dgm:cxn modelId="{59B7B297-C5D2-4C6D-807D-CEE0CB8F815C}" type="presOf" srcId="{80EEBEA8-721D-4A89-B7A8-4505F4F4ACC8}" destId="{735F8C23-9B60-43C7-A71B-DC5EF069F04D}" srcOrd="1" destOrd="0" presId="urn:microsoft.com/office/officeart/2005/8/layout/venn1"/>
    <dgm:cxn modelId="{BE4C36B3-886A-4C44-85B0-89CB5C6F1861}" type="presOf" srcId="{72E95D27-2A69-4B90-AD15-72A385A1D457}" destId="{FD91C990-103F-4BBE-8F8A-11AC5E019AE4}" srcOrd="1" destOrd="0" presId="urn:microsoft.com/office/officeart/2005/8/layout/venn1"/>
    <dgm:cxn modelId="{C94EEEB6-AD5B-4E0A-8553-1BD4C1026BC9}" type="presOf" srcId="{80EEBEA8-721D-4A89-B7A8-4505F4F4ACC8}" destId="{9752DC5E-8406-48F0-A511-247B60BAC6A5}" srcOrd="0" destOrd="0" presId="urn:microsoft.com/office/officeart/2005/8/layout/venn1"/>
    <dgm:cxn modelId="{5C4CF1BE-86E0-4099-A391-10C96449C0AE}" type="presOf" srcId="{79DFC2A2-76D5-4AF8-9170-15023B3C8095}" destId="{70FD2295-87AE-4EDB-B771-E5AFD5FE5960}" srcOrd="0" destOrd="0" presId="urn:microsoft.com/office/officeart/2005/8/layout/venn1"/>
    <dgm:cxn modelId="{D49F0DCE-F7BF-4ED9-8448-1BD3A6200987}" srcId="{58B9D227-D94D-4D56-BD08-3DC9C6E05830}" destId="{79DFC2A2-76D5-4AF8-9170-15023B3C8095}" srcOrd="0" destOrd="0" parTransId="{938FE106-55E2-4648-A1D1-0ABF2F1D2E37}" sibTransId="{09357406-07DD-4614-ADCD-296630E3F5A7}"/>
    <dgm:cxn modelId="{09EA66D4-F420-4BBB-8DED-8482C7516EC8}" type="presOf" srcId="{79DFC2A2-76D5-4AF8-9170-15023B3C8095}" destId="{B3A7C09F-1EAB-499D-B74D-900C329A10EB}" srcOrd="1" destOrd="0" presId="urn:microsoft.com/office/officeart/2005/8/layout/venn1"/>
    <dgm:cxn modelId="{101F7AE0-F57F-4131-BA08-E43C59C8DA25}" type="presParOf" srcId="{0FBE6818-36BE-4B4D-8FB9-DA3BF3520B76}" destId="{70FD2295-87AE-4EDB-B771-E5AFD5FE5960}" srcOrd="0" destOrd="0" presId="urn:microsoft.com/office/officeart/2005/8/layout/venn1"/>
    <dgm:cxn modelId="{508FD73F-32AD-47D6-9309-5BB6AA78B058}" type="presParOf" srcId="{0FBE6818-36BE-4B4D-8FB9-DA3BF3520B76}" destId="{B3A7C09F-1EAB-499D-B74D-900C329A10EB}" srcOrd="1" destOrd="0" presId="urn:microsoft.com/office/officeart/2005/8/layout/venn1"/>
    <dgm:cxn modelId="{845F1686-8F98-4976-9E57-17E529317074}" type="presParOf" srcId="{0FBE6818-36BE-4B4D-8FB9-DA3BF3520B76}" destId="{7A9D5172-DC60-4389-A520-617B9A469CDD}" srcOrd="2" destOrd="0" presId="urn:microsoft.com/office/officeart/2005/8/layout/venn1"/>
    <dgm:cxn modelId="{422414B4-3BBD-4043-8029-0D3D93D95C6A}" type="presParOf" srcId="{0FBE6818-36BE-4B4D-8FB9-DA3BF3520B76}" destId="{FD91C990-103F-4BBE-8F8A-11AC5E019AE4}" srcOrd="3" destOrd="0" presId="urn:microsoft.com/office/officeart/2005/8/layout/venn1"/>
    <dgm:cxn modelId="{5896C4DD-E1C8-4B98-A3B5-8A68B895791A}" type="presParOf" srcId="{0FBE6818-36BE-4B4D-8FB9-DA3BF3520B76}" destId="{3EAF0B44-F254-4304-9660-F32299364355}" srcOrd="4" destOrd="0" presId="urn:microsoft.com/office/officeart/2005/8/layout/venn1"/>
    <dgm:cxn modelId="{22B93762-2C7D-480B-95CE-2E5EFB6D7021}" type="presParOf" srcId="{0FBE6818-36BE-4B4D-8FB9-DA3BF3520B76}" destId="{78534A72-6EFF-479F-8198-BC8D8C64E980}" srcOrd="5" destOrd="0" presId="urn:microsoft.com/office/officeart/2005/8/layout/venn1"/>
    <dgm:cxn modelId="{49183F1C-0BD4-48D7-8646-C1827C74ED7D}" type="presParOf" srcId="{0FBE6818-36BE-4B4D-8FB9-DA3BF3520B76}" destId="{9752DC5E-8406-48F0-A511-247B60BAC6A5}" srcOrd="6" destOrd="0" presId="urn:microsoft.com/office/officeart/2005/8/layout/venn1"/>
    <dgm:cxn modelId="{E3190477-9586-4DC8-9E5A-1C962D2FCAE1}" type="presParOf" srcId="{0FBE6818-36BE-4B4D-8FB9-DA3BF3520B76}" destId="{735F8C23-9B60-43C7-A71B-DC5EF069F04D}"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324C2-A6D6-4F09-B619-2C4E0C8F45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DC16C5-FA67-4961-A6D5-C6187E0128D6}">
      <dgm:prSet phldrT="[Text]" custT="1"/>
      <dgm:spPr/>
      <dgm:t>
        <a:bodyPr/>
        <a:lstStyle/>
        <a:p>
          <a:r>
            <a:rPr lang="en-US" sz="1800" b="1" dirty="0"/>
            <a:t>Quality &amp; Accreditation ?</a:t>
          </a:r>
        </a:p>
      </dgm:t>
    </dgm:pt>
    <dgm:pt modelId="{1F65FF54-7C6F-47DF-9B3D-3E73D4E86C20}" type="parTrans" cxnId="{20DF08B3-6F55-4C69-802B-9F4A432949B0}">
      <dgm:prSet/>
      <dgm:spPr/>
      <dgm:t>
        <a:bodyPr/>
        <a:lstStyle/>
        <a:p>
          <a:endParaRPr lang="en-US" sz="1800" b="1"/>
        </a:p>
      </dgm:t>
    </dgm:pt>
    <dgm:pt modelId="{E8F6F347-CFCE-41CD-A3EF-1995C92D1BC0}" type="sibTrans" cxnId="{20DF08B3-6F55-4C69-802B-9F4A432949B0}">
      <dgm:prSet/>
      <dgm:spPr/>
      <dgm:t>
        <a:bodyPr/>
        <a:lstStyle/>
        <a:p>
          <a:endParaRPr lang="en-US" sz="1800" b="1"/>
        </a:p>
      </dgm:t>
    </dgm:pt>
    <dgm:pt modelId="{BC8F029A-1868-42BA-A2ED-50410FCD7E32}">
      <dgm:prSet phldrT="[Text]" custT="1"/>
      <dgm:spPr/>
      <dgm:t>
        <a:bodyPr/>
        <a:lstStyle/>
        <a:p>
          <a:r>
            <a:rPr lang="en-US" sz="1800" b="1" dirty="0"/>
            <a:t>Privacy and Ethics?</a:t>
          </a:r>
        </a:p>
      </dgm:t>
    </dgm:pt>
    <dgm:pt modelId="{D0E94F1A-9561-44AE-A1F5-B50F7F08E67D}" type="parTrans" cxnId="{2D4D0217-6FA4-461B-87C0-6711F84D1C7C}">
      <dgm:prSet/>
      <dgm:spPr/>
      <dgm:t>
        <a:bodyPr/>
        <a:lstStyle/>
        <a:p>
          <a:endParaRPr lang="en-US" sz="1800" b="1"/>
        </a:p>
      </dgm:t>
    </dgm:pt>
    <dgm:pt modelId="{C9354809-16D1-4D07-9EA1-9F82B6B5ADD5}" type="sibTrans" cxnId="{2D4D0217-6FA4-461B-87C0-6711F84D1C7C}">
      <dgm:prSet/>
      <dgm:spPr/>
      <dgm:t>
        <a:bodyPr/>
        <a:lstStyle/>
        <a:p>
          <a:endParaRPr lang="en-US" sz="1800" b="1"/>
        </a:p>
      </dgm:t>
    </dgm:pt>
    <dgm:pt modelId="{D006FA25-036F-47EB-ACEE-9E1B3B4E6C07}">
      <dgm:prSet phldrT="[Text]" custT="1"/>
      <dgm:spPr/>
      <dgm:t>
        <a:bodyPr/>
        <a:lstStyle/>
        <a:p>
          <a:r>
            <a:rPr lang="en-US" sz="1800" b="1" dirty="0"/>
            <a:t>Cost structure &amp; Business Model?</a:t>
          </a:r>
        </a:p>
      </dgm:t>
    </dgm:pt>
    <dgm:pt modelId="{C1994F76-5CC4-4D1C-BCA8-A64A03598A94}" type="parTrans" cxnId="{6322DE96-A755-42DD-9579-E863203FB224}">
      <dgm:prSet/>
      <dgm:spPr/>
      <dgm:t>
        <a:bodyPr/>
        <a:lstStyle/>
        <a:p>
          <a:endParaRPr lang="en-US" sz="1800" b="1"/>
        </a:p>
      </dgm:t>
    </dgm:pt>
    <dgm:pt modelId="{A6DED2EB-C3E9-4C73-99AE-7C362D5CA139}" type="sibTrans" cxnId="{6322DE96-A755-42DD-9579-E863203FB224}">
      <dgm:prSet/>
      <dgm:spPr/>
      <dgm:t>
        <a:bodyPr/>
        <a:lstStyle/>
        <a:p>
          <a:endParaRPr lang="en-US" sz="1800" b="1"/>
        </a:p>
      </dgm:t>
    </dgm:pt>
    <dgm:pt modelId="{C27E6AD3-E879-467C-8AFB-3C0117DBC8A7}" type="pres">
      <dgm:prSet presAssocID="{3C3324C2-A6D6-4F09-B619-2C4E0C8F45CA}" presName="linear" presStyleCnt="0">
        <dgm:presLayoutVars>
          <dgm:dir/>
          <dgm:animLvl val="lvl"/>
          <dgm:resizeHandles val="exact"/>
        </dgm:presLayoutVars>
      </dgm:prSet>
      <dgm:spPr/>
    </dgm:pt>
    <dgm:pt modelId="{CDA3B3CD-E516-440B-8541-3634DD19CBA1}" type="pres">
      <dgm:prSet presAssocID="{C7DC16C5-FA67-4961-A6D5-C6187E0128D6}" presName="parentLin" presStyleCnt="0"/>
      <dgm:spPr/>
    </dgm:pt>
    <dgm:pt modelId="{D0971CEC-3F7B-4D5F-9B17-0C6FD9018DA0}" type="pres">
      <dgm:prSet presAssocID="{C7DC16C5-FA67-4961-A6D5-C6187E0128D6}" presName="parentLeftMargin" presStyleLbl="node1" presStyleIdx="0" presStyleCnt="3"/>
      <dgm:spPr/>
    </dgm:pt>
    <dgm:pt modelId="{E4DE2843-E2B7-4A5F-B5AB-95A63020C220}" type="pres">
      <dgm:prSet presAssocID="{C7DC16C5-FA67-4961-A6D5-C6187E0128D6}" presName="parentText" presStyleLbl="node1" presStyleIdx="0" presStyleCnt="3">
        <dgm:presLayoutVars>
          <dgm:chMax val="0"/>
          <dgm:bulletEnabled val="1"/>
        </dgm:presLayoutVars>
      </dgm:prSet>
      <dgm:spPr/>
    </dgm:pt>
    <dgm:pt modelId="{E9246F36-5BF1-4765-8788-2436594AAA8E}" type="pres">
      <dgm:prSet presAssocID="{C7DC16C5-FA67-4961-A6D5-C6187E0128D6}" presName="negativeSpace" presStyleCnt="0"/>
      <dgm:spPr/>
    </dgm:pt>
    <dgm:pt modelId="{9008F3CD-F6E8-457A-B620-ADC7A8828627}" type="pres">
      <dgm:prSet presAssocID="{C7DC16C5-FA67-4961-A6D5-C6187E0128D6}" presName="childText" presStyleLbl="conFgAcc1" presStyleIdx="0" presStyleCnt="3">
        <dgm:presLayoutVars>
          <dgm:bulletEnabled val="1"/>
        </dgm:presLayoutVars>
      </dgm:prSet>
      <dgm:spPr/>
    </dgm:pt>
    <dgm:pt modelId="{2037F983-4963-4AD4-95F9-1ED67FB72F9C}" type="pres">
      <dgm:prSet presAssocID="{E8F6F347-CFCE-41CD-A3EF-1995C92D1BC0}" presName="spaceBetweenRectangles" presStyleCnt="0"/>
      <dgm:spPr/>
    </dgm:pt>
    <dgm:pt modelId="{BB36B740-D67E-4828-8A32-55520C7994F4}" type="pres">
      <dgm:prSet presAssocID="{BC8F029A-1868-42BA-A2ED-50410FCD7E32}" presName="parentLin" presStyleCnt="0"/>
      <dgm:spPr/>
    </dgm:pt>
    <dgm:pt modelId="{9D45D4F9-B7DE-4328-9B88-9ACAB3F46171}" type="pres">
      <dgm:prSet presAssocID="{BC8F029A-1868-42BA-A2ED-50410FCD7E32}" presName="parentLeftMargin" presStyleLbl="node1" presStyleIdx="0" presStyleCnt="3"/>
      <dgm:spPr/>
    </dgm:pt>
    <dgm:pt modelId="{B086E696-F45F-4F42-9E96-B8EB6B6AFDCC}" type="pres">
      <dgm:prSet presAssocID="{BC8F029A-1868-42BA-A2ED-50410FCD7E32}" presName="parentText" presStyleLbl="node1" presStyleIdx="1" presStyleCnt="3">
        <dgm:presLayoutVars>
          <dgm:chMax val="0"/>
          <dgm:bulletEnabled val="1"/>
        </dgm:presLayoutVars>
      </dgm:prSet>
      <dgm:spPr/>
    </dgm:pt>
    <dgm:pt modelId="{AAA4C454-76F9-41DD-991E-8E1F0679D2BC}" type="pres">
      <dgm:prSet presAssocID="{BC8F029A-1868-42BA-A2ED-50410FCD7E32}" presName="negativeSpace" presStyleCnt="0"/>
      <dgm:spPr/>
    </dgm:pt>
    <dgm:pt modelId="{C567FD3C-F7B4-4E2A-8C4B-E14E5F352C1F}" type="pres">
      <dgm:prSet presAssocID="{BC8F029A-1868-42BA-A2ED-50410FCD7E32}" presName="childText" presStyleLbl="conFgAcc1" presStyleIdx="1" presStyleCnt="3">
        <dgm:presLayoutVars>
          <dgm:bulletEnabled val="1"/>
        </dgm:presLayoutVars>
      </dgm:prSet>
      <dgm:spPr/>
    </dgm:pt>
    <dgm:pt modelId="{8A14A49C-B1C8-451E-ABB4-5772C2332CEA}" type="pres">
      <dgm:prSet presAssocID="{C9354809-16D1-4D07-9EA1-9F82B6B5ADD5}" presName="spaceBetweenRectangles" presStyleCnt="0"/>
      <dgm:spPr/>
    </dgm:pt>
    <dgm:pt modelId="{7F51915B-FDFD-4553-A3D4-C16A395F159D}" type="pres">
      <dgm:prSet presAssocID="{D006FA25-036F-47EB-ACEE-9E1B3B4E6C07}" presName="parentLin" presStyleCnt="0"/>
      <dgm:spPr/>
    </dgm:pt>
    <dgm:pt modelId="{E1A81A9C-330B-4360-B7CA-647AFB028307}" type="pres">
      <dgm:prSet presAssocID="{D006FA25-036F-47EB-ACEE-9E1B3B4E6C07}" presName="parentLeftMargin" presStyleLbl="node1" presStyleIdx="1" presStyleCnt="3"/>
      <dgm:spPr/>
    </dgm:pt>
    <dgm:pt modelId="{9E588CDF-DE1C-41B4-9CCA-CCBC53436E5D}" type="pres">
      <dgm:prSet presAssocID="{D006FA25-036F-47EB-ACEE-9E1B3B4E6C07}" presName="parentText" presStyleLbl="node1" presStyleIdx="2" presStyleCnt="3">
        <dgm:presLayoutVars>
          <dgm:chMax val="0"/>
          <dgm:bulletEnabled val="1"/>
        </dgm:presLayoutVars>
      </dgm:prSet>
      <dgm:spPr/>
    </dgm:pt>
    <dgm:pt modelId="{223AFF73-BC63-45AE-8A80-A8A36B644F52}" type="pres">
      <dgm:prSet presAssocID="{D006FA25-036F-47EB-ACEE-9E1B3B4E6C07}" presName="negativeSpace" presStyleCnt="0"/>
      <dgm:spPr/>
    </dgm:pt>
    <dgm:pt modelId="{BBB1283E-46B1-463B-B6D8-3449ECBEE8F2}" type="pres">
      <dgm:prSet presAssocID="{D006FA25-036F-47EB-ACEE-9E1B3B4E6C07}" presName="childText" presStyleLbl="conFgAcc1" presStyleIdx="2" presStyleCnt="3" custLinFactNeighborX="-757">
        <dgm:presLayoutVars>
          <dgm:bulletEnabled val="1"/>
        </dgm:presLayoutVars>
      </dgm:prSet>
      <dgm:spPr/>
    </dgm:pt>
  </dgm:ptLst>
  <dgm:cxnLst>
    <dgm:cxn modelId="{2D4D0217-6FA4-461B-87C0-6711F84D1C7C}" srcId="{3C3324C2-A6D6-4F09-B619-2C4E0C8F45CA}" destId="{BC8F029A-1868-42BA-A2ED-50410FCD7E32}" srcOrd="1" destOrd="0" parTransId="{D0E94F1A-9561-44AE-A1F5-B50F7F08E67D}" sibTransId="{C9354809-16D1-4D07-9EA1-9F82B6B5ADD5}"/>
    <dgm:cxn modelId="{508E6135-DC37-4D5E-BBD7-F7EABFC05F84}" type="presOf" srcId="{C7DC16C5-FA67-4961-A6D5-C6187E0128D6}" destId="{E4DE2843-E2B7-4A5F-B5AB-95A63020C220}" srcOrd="1" destOrd="0" presId="urn:microsoft.com/office/officeart/2005/8/layout/list1"/>
    <dgm:cxn modelId="{4953F05F-F737-4C20-A071-5FF9DB55E77E}" type="presOf" srcId="{D006FA25-036F-47EB-ACEE-9E1B3B4E6C07}" destId="{E1A81A9C-330B-4360-B7CA-647AFB028307}" srcOrd="0" destOrd="0" presId="urn:microsoft.com/office/officeart/2005/8/layout/list1"/>
    <dgm:cxn modelId="{731CCF77-0565-472D-BAC1-F206223C4EDD}" type="presOf" srcId="{BC8F029A-1868-42BA-A2ED-50410FCD7E32}" destId="{9D45D4F9-B7DE-4328-9B88-9ACAB3F46171}" srcOrd="0" destOrd="0" presId="urn:microsoft.com/office/officeart/2005/8/layout/list1"/>
    <dgm:cxn modelId="{6322DE96-A755-42DD-9579-E863203FB224}" srcId="{3C3324C2-A6D6-4F09-B619-2C4E0C8F45CA}" destId="{D006FA25-036F-47EB-ACEE-9E1B3B4E6C07}" srcOrd="2" destOrd="0" parTransId="{C1994F76-5CC4-4D1C-BCA8-A64A03598A94}" sibTransId="{A6DED2EB-C3E9-4C73-99AE-7C362D5CA139}"/>
    <dgm:cxn modelId="{3113939A-ABF4-47D4-ADD4-5770BD486605}" type="presOf" srcId="{3C3324C2-A6D6-4F09-B619-2C4E0C8F45CA}" destId="{C27E6AD3-E879-467C-8AFB-3C0117DBC8A7}" srcOrd="0" destOrd="0" presId="urn:microsoft.com/office/officeart/2005/8/layout/list1"/>
    <dgm:cxn modelId="{20DF08B3-6F55-4C69-802B-9F4A432949B0}" srcId="{3C3324C2-A6D6-4F09-B619-2C4E0C8F45CA}" destId="{C7DC16C5-FA67-4961-A6D5-C6187E0128D6}" srcOrd="0" destOrd="0" parTransId="{1F65FF54-7C6F-47DF-9B3D-3E73D4E86C20}" sibTransId="{E8F6F347-CFCE-41CD-A3EF-1995C92D1BC0}"/>
    <dgm:cxn modelId="{878E98DA-7F3C-4168-B327-9DA666020C9A}" type="presOf" srcId="{D006FA25-036F-47EB-ACEE-9E1B3B4E6C07}" destId="{9E588CDF-DE1C-41B4-9CCA-CCBC53436E5D}" srcOrd="1" destOrd="0" presId="urn:microsoft.com/office/officeart/2005/8/layout/list1"/>
    <dgm:cxn modelId="{9E43C5DD-43A8-466D-BE16-1F9EB25E1208}" type="presOf" srcId="{BC8F029A-1868-42BA-A2ED-50410FCD7E32}" destId="{B086E696-F45F-4F42-9E96-B8EB6B6AFDCC}" srcOrd="1" destOrd="0" presId="urn:microsoft.com/office/officeart/2005/8/layout/list1"/>
    <dgm:cxn modelId="{C50705E3-6A7A-4CCA-959B-53F5431CE852}" type="presOf" srcId="{C7DC16C5-FA67-4961-A6D5-C6187E0128D6}" destId="{D0971CEC-3F7B-4D5F-9B17-0C6FD9018DA0}" srcOrd="0" destOrd="0" presId="urn:microsoft.com/office/officeart/2005/8/layout/list1"/>
    <dgm:cxn modelId="{56576027-B7C9-43A1-864B-FDBB74D888E8}" type="presParOf" srcId="{C27E6AD3-E879-467C-8AFB-3C0117DBC8A7}" destId="{CDA3B3CD-E516-440B-8541-3634DD19CBA1}" srcOrd="0" destOrd="0" presId="urn:microsoft.com/office/officeart/2005/8/layout/list1"/>
    <dgm:cxn modelId="{071F9B72-BEF3-4190-8F6E-949240FF1C79}" type="presParOf" srcId="{CDA3B3CD-E516-440B-8541-3634DD19CBA1}" destId="{D0971CEC-3F7B-4D5F-9B17-0C6FD9018DA0}" srcOrd="0" destOrd="0" presId="urn:microsoft.com/office/officeart/2005/8/layout/list1"/>
    <dgm:cxn modelId="{7723C583-978B-4335-9B34-AB9CC728B529}" type="presParOf" srcId="{CDA3B3CD-E516-440B-8541-3634DD19CBA1}" destId="{E4DE2843-E2B7-4A5F-B5AB-95A63020C220}" srcOrd="1" destOrd="0" presId="urn:microsoft.com/office/officeart/2005/8/layout/list1"/>
    <dgm:cxn modelId="{782D8CC9-99A7-4558-9670-820CD7465E48}" type="presParOf" srcId="{C27E6AD3-E879-467C-8AFB-3C0117DBC8A7}" destId="{E9246F36-5BF1-4765-8788-2436594AAA8E}" srcOrd="1" destOrd="0" presId="urn:microsoft.com/office/officeart/2005/8/layout/list1"/>
    <dgm:cxn modelId="{CA98196A-400B-4A45-9C65-FEAAFF220742}" type="presParOf" srcId="{C27E6AD3-E879-467C-8AFB-3C0117DBC8A7}" destId="{9008F3CD-F6E8-457A-B620-ADC7A8828627}" srcOrd="2" destOrd="0" presId="urn:microsoft.com/office/officeart/2005/8/layout/list1"/>
    <dgm:cxn modelId="{76566FE4-9FA9-40FC-9D91-4D456055584F}" type="presParOf" srcId="{C27E6AD3-E879-467C-8AFB-3C0117DBC8A7}" destId="{2037F983-4963-4AD4-95F9-1ED67FB72F9C}" srcOrd="3" destOrd="0" presId="urn:microsoft.com/office/officeart/2005/8/layout/list1"/>
    <dgm:cxn modelId="{A7798083-E0A1-46D2-A125-F829330E1760}" type="presParOf" srcId="{C27E6AD3-E879-467C-8AFB-3C0117DBC8A7}" destId="{BB36B740-D67E-4828-8A32-55520C7994F4}" srcOrd="4" destOrd="0" presId="urn:microsoft.com/office/officeart/2005/8/layout/list1"/>
    <dgm:cxn modelId="{90C56D05-FB7E-4F48-8253-5DEC21916763}" type="presParOf" srcId="{BB36B740-D67E-4828-8A32-55520C7994F4}" destId="{9D45D4F9-B7DE-4328-9B88-9ACAB3F46171}" srcOrd="0" destOrd="0" presId="urn:microsoft.com/office/officeart/2005/8/layout/list1"/>
    <dgm:cxn modelId="{C0775F9A-9B8D-470F-8B2D-82DB611B62AF}" type="presParOf" srcId="{BB36B740-D67E-4828-8A32-55520C7994F4}" destId="{B086E696-F45F-4F42-9E96-B8EB6B6AFDCC}" srcOrd="1" destOrd="0" presId="urn:microsoft.com/office/officeart/2005/8/layout/list1"/>
    <dgm:cxn modelId="{53D23EB0-4015-4348-94A6-327977B063D5}" type="presParOf" srcId="{C27E6AD3-E879-467C-8AFB-3C0117DBC8A7}" destId="{AAA4C454-76F9-41DD-991E-8E1F0679D2BC}" srcOrd="5" destOrd="0" presId="urn:microsoft.com/office/officeart/2005/8/layout/list1"/>
    <dgm:cxn modelId="{94608D79-FB8E-489D-9DF2-AFE9B0B65EEF}" type="presParOf" srcId="{C27E6AD3-E879-467C-8AFB-3C0117DBC8A7}" destId="{C567FD3C-F7B4-4E2A-8C4B-E14E5F352C1F}" srcOrd="6" destOrd="0" presId="urn:microsoft.com/office/officeart/2005/8/layout/list1"/>
    <dgm:cxn modelId="{5A78E9A9-5640-4EF3-BD80-07315FAB90F6}" type="presParOf" srcId="{C27E6AD3-E879-467C-8AFB-3C0117DBC8A7}" destId="{8A14A49C-B1C8-451E-ABB4-5772C2332CEA}" srcOrd="7" destOrd="0" presId="urn:microsoft.com/office/officeart/2005/8/layout/list1"/>
    <dgm:cxn modelId="{9FEF1E0B-B395-4820-8698-3690D9A2970D}" type="presParOf" srcId="{C27E6AD3-E879-467C-8AFB-3C0117DBC8A7}" destId="{7F51915B-FDFD-4553-A3D4-C16A395F159D}" srcOrd="8" destOrd="0" presId="urn:microsoft.com/office/officeart/2005/8/layout/list1"/>
    <dgm:cxn modelId="{10E3F86F-12D9-4834-A52D-013C5DC2F545}" type="presParOf" srcId="{7F51915B-FDFD-4553-A3D4-C16A395F159D}" destId="{E1A81A9C-330B-4360-B7CA-647AFB028307}" srcOrd="0" destOrd="0" presId="urn:microsoft.com/office/officeart/2005/8/layout/list1"/>
    <dgm:cxn modelId="{F650B511-ADD2-43D2-B759-7A57CEB77A3B}" type="presParOf" srcId="{7F51915B-FDFD-4553-A3D4-C16A395F159D}" destId="{9E588CDF-DE1C-41B4-9CCA-CCBC53436E5D}" srcOrd="1" destOrd="0" presId="urn:microsoft.com/office/officeart/2005/8/layout/list1"/>
    <dgm:cxn modelId="{E507E8B8-DC38-4111-928D-B7515B65E777}" type="presParOf" srcId="{C27E6AD3-E879-467C-8AFB-3C0117DBC8A7}" destId="{223AFF73-BC63-45AE-8A80-A8A36B644F52}" srcOrd="9" destOrd="0" presId="urn:microsoft.com/office/officeart/2005/8/layout/list1"/>
    <dgm:cxn modelId="{C46651CD-E40B-4B63-8487-5CE2FDA0811B}" type="presParOf" srcId="{C27E6AD3-E879-467C-8AFB-3C0117DBC8A7}" destId="{BBB1283E-46B1-463B-B6D8-3449ECBEE8F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E2443-F023-4D34-9472-2694081D049F}">
      <dsp:nvSpPr>
        <dsp:cNvPr id="0" name=""/>
        <dsp:cNvSpPr/>
      </dsp:nvSpPr>
      <dsp:spPr>
        <a:xfrm rot="16200000">
          <a:off x="-1771110" y="2607000"/>
          <a:ext cx="3993299" cy="29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0134" bIns="0" numCol="1" spcCol="1270" anchor="t" anchorCtr="0">
          <a:noAutofit/>
        </a:bodyPr>
        <a:lstStyle/>
        <a:p>
          <a:pPr marL="0" lvl="0" indent="0" algn="r" defTabSz="889000">
            <a:lnSpc>
              <a:spcPct val="90000"/>
            </a:lnSpc>
            <a:spcBef>
              <a:spcPct val="0"/>
            </a:spcBef>
            <a:spcAft>
              <a:spcPct val="35000"/>
            </a:spcAft>
            <a:buNone/>
          </a:pPr>
          <a:r>
            <a:rPr lang="en-US" sz="2000" b="1" kern="1200" dirty="0"/>
            <a:t>1980’s</a:t>
          </a:r>
        </a:p>
      </dsp:txBody>
      <dsp:txXfrm>
        <a:off x="-1771110" y="2607000"/>
        <a:ext cx="3993299" cy="294954"/>
      </dsp:txXfrm>
    </dsp:sp>
    <dsp:sp modelId="{CF9A8366-D0DA-40ED-AC24-E36C275CA7D8}">
      <dsp:nvSpPr>
        <dsp:cNvPr id="0" name=""/>
        <dsp:cNvSpPr/>
      </dsp:nvSpPr>
      <dsp:spPr>
        <a:xfrm>
          <a:off x="344147" y="769847"/>
          <a:ext cx="1758323" cy="39932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0134"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Internet @ universities</a:t>
          </a:r>
        </a:p>
        <a:p>
          <a:pPr marL="171450" lvl="1" indent="-171450" algn="l" defTabSz="800100">
            <a:lnSpc>
              <a:spcPct val="90000"/>
            </a:lnSpc>
            <a:spcBef>
              <a:spcPct val="0"/>
            </a:spcBef>
            <a:spcAft>
              <a:spcPct val="15000"/>
            </a:spcAft>
            <a:buChar char="•"/>
          </a:pPr>
          <a:r>
            <a:rPr lang="en-US" sz="1800" kern="1200" dirty="0"/>
            <a:t>PC’s &amp; Modems</a:t>
          </a:r>
        </a:p>
        <a:p>
          <a:pPr marL="171450" lvl="1" indent="-171450" algn="l" defTabSz="800100">
            <a:lnSpc>
              <a:spcPct val="90000"/>
            </a:lnSpc>
            <a:spcBef>
              <a:spcPct val="0"/>
            </a:spcBef>
            <a:spcAft>
              <a:spcPct val="15000"/>
            </a:spcAft>
            <a:buChar char="•"/>
          </a:pPr>
          <a:r>
            <a:rPr lang="en-US" sz="1800" kern="1200" dirty="0"/>
            <a:t>E-mail</a:t>
          </a:r>
        </a:p>
        <a:p>
          <a:pPr marL="171450" lvl="1" indent="-171450" algn="l" defTabSz="800100">
            <a:lnSpc>
              <a:spcPct val="90000"/>
            </a:lnSpc>
            <a:spcBef>
              <a:spcPct val="0"/>
            </a:spcBef>
            <a:spcAft>
              <a:spcPct val="15000"/>
            </a:spcAft>
            <a:buChar char="•"/>
          </a:pPr>
          <a:r>
            <a:rPr lang="en-US" sz="1800" kern="1200" dirty="0"/>
            <a:t>First LMS</a:t>
          </a:r>
        </a:p>
        <a:p>
          <a:pPr marL="171450" lvl="1" indent="-171450" algn="l" defTabSz="800100">
            <a:lnSpc>
              <a:spcPct val="90000"/>
            </a:lnSpc>
            <a:spcBef>
              <a:spcPct val="0"/>
            </a:spcBef>
            <a:spcAft>
              <a:spcPct val="15000"/>
            </a:spcAft>
            <a:buChar char="•"/>
          </a:pPr>
          <a:r>
            <a:rPr lang="en-US" sz="1800" kern="1200" dirty="0"/>
            <a:t>First online course</a:t>
          </a:r>
        </a:p>
      </dsp:txBody>
      <dsp:txXfrm>
        <a:off x="344147" y="769847"/>
        <a:ext cx="1758323" cy="3993299"/>
      </dsp:txXfrm>
    </dsp:sp>
    <dsp:sp modelId="{8A907705-BC33-401E-B4F9-04B9CFAFFEC6}">
      <dsp:nvSpPr>
        <dsp:cNvPr id="0" name=""/>
        <dsp:cNvSpPr/>
      </dsp:nvSpPr>
      <dsp:spPr>
        <a:xfrm>
          <a:off x="78062" y="368487"/>
          <a:ext cx="589909" cy="589909"/>
        </a:xfrm>
        <a:prstGeom prst="rect">
          <a:avLst/>
        </a:prstGeom>
        <a:blipFill rotWithShape="1">
          <a:blip xmlns:r="http://schemas.openxmlformats.org/officeDocument/2006/relationships" r:embed="rId1"/>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7CC958-650E-4590-8402-F6D22EE1CD6C}">
      <dsp:nvSpPr>
        <dsp:cNvPr id="0" name=""/>
        <dsp:cNvSpPr/>
      </dsp:nvSpPr>
      <dsp:spPr>
        <a:xfrm rot="16200000">
          <a:off x="515995" y="2607000"/>
          <a:ext cx="3993299" cy="29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0134" bIns="0" numCol="1" spcCol="1270" anchor="t" anchorCtr="0">
          <a:noAutofit/>
        </a:bodyPr>
        <a:lstStyle/>
        <a:p>
          <a:pPr marL="0" lvl="0" indent="0" algn="r" defTabSz="889000">
            <a:lnSpc>
              <a:spcPct val="90000"/>
            </a:lnSpc>
            <a:spcBef>
              <a:spcPct val="0"/>
            </a:spcBef>
            <a:spcAft>
              <a:spcPct val="35000"/>
            </a:spcAft>
            <a:buNone/>
          </a:pPr>
          <a:r>
            <a:rPr lang="en-US" sz="2000" b="1" kern="1200" dirty="0"/>
            <a:t>1990’s</a:t>
          </a:r>
        </a:p>
      </dsp:txBody>
      <dsp:txXfrm>
        <a:off x="515995" y="2607000"/>
        <a:ext cx="3993299" cy="294954"/>
      </dsp:txXfrm>
    </dsp:sp>
    <dsp:sp modelId="{18F4067A-A144-4DD7-AAA3-C842025C2A35}">
      <dsp:nvSpPr>
        <dsp:cNvPr id="0" name=""/>
        <dsp:cNvSpPr/>
      </dsp:nvSpPr>
      <dsp:spPr>
        <a:xfrm>
          <a:off x="2616054" y="733788"/>
          <a:ext cx="1720168" cy="39932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0134"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Modems</a:t>
          </a:r>
        </a:p>
        <a:p>
          <a:pPr marL="171450" lvl="1" indent="-171450" algn="l" defTabSz="800100">
            <a:lnSpc>
              <a:spcPct val="90000"/>
            </a:lnSpc>
            <a:spcBef>
              <a:spcPct val="0"/>
            </a:spcBef>
            <a:spcAft>
              <a:spcPct val="15000"/>
            </a:spcAft>
            <a:buChar char="•"/>
          </a:pPr>
          <a:r>
            <a:rPr lang="en-US" sz="1800" kern="1200" dirty="0"/>
            <a:t>The web</a:t>
          </a:r>
        </a:p>
        <a:p>
          <a:pPr marL="171450" lvl="1" indent="-171450" algn="l" defTabSz="800100">
            <a:lnSpc>
              <a:spcPct val="90000"/>
            </a:lnSpc>
            <a:spcBef>
              <a:spcPct val="0"/>
            </a:spcBef>
            <a:spcAft>
              <a:spcPct val="15000"/>
            </a:spcAft>
            <a:buChar char="•"/>
          </a:pPr>
          <a:r>
            <a:rPr lang="en-US" sz="1800" kern="1200" dirty="0"/>
            <a:t>Graphics interface &amp; colors</a:t>
          </a:r>
        </a:p>
        <a:p>
          <a:pPr marL="171450" lvl="1" indent="-171450" algn="l" defTabSz="800100">
            <a:lnSpc>
              <a:spcPct val="90000"/>
            </a:lnSpc>
            <a:spcBef>
              <a:spcPct val="0"/>
            </a:spcBef>
            <a:spcAft>
              <a:spcPct val="15000"/>
            </a:spcAft>
            <a:buChar char="•"/>
          </a:pPr>
          <a:r>
            <a:rPr lang="en-US" sz="1800" kern="1200" dirty="0"/>
            <a:t>Web-based LMS</a:t>
          </a:r>
        </a:p>
        <a:p>
          <a:pPr marL="171450" lvl="1" indent="-171450" algn="l" defTabSz="800100">
            <a:lnSpc>
              <a:spcPct val="90000"/>
            </a:lnSpc>
            <a:spcBef>
              <a:spcPct val="0"/>
            </a:spcBef>
            <a:spcAft>
              <a:spcPct val="15000"/>
            </a:spcAft>
            <a:buChar char="•"/>
          </a:pPr>
          <a:r>
            <a:rPr lang="en-US" sz="1800" kern="1200" dirty="0"/>
            <a:t>Online journals</a:t>
          </a:r>
        </a:p>
      </dsp:txBody>
      <dsp:txXfrm>
        <a:off x="2616054" y="733788"/>
        <a:ext cx="1720168" cy="3993299"/>
      </dsp:txXfrm>
    </dsp:sp>
    <dsp:sp modelId="{960F2DF3-B1EB-414A-B7DB-DD9DDEA83915}">
      <dsp:nvSpPr>
        <dsp:cNvPr id="0" name=""/>
        <dsp:cNvSpPr/>
      </dsp:nvSpPr>
      <dsp:spPr>
        <a:xfrm>
          <a:off x="2365168" y="368487"/>
          <a:ext cx="589909" cy="589909"/>
        </a:xfrm>
        <a:prstGeom prst="rect">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D73CD-AEAF-4EAB-B95C-99AEFF1F2337}">
      <dsp:nvSpPr>
        <dsp:cNvPr id="0" name=""/>
        <dsp:cNvSpPr/>
      </dsp:nvSpPr>
      <dsp:spPr>
        <a:xfrm rot="16200000">
          <a:off x="2784024" y="2607000"/>
          <a:ext cx="3993299" cy="29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0134" bIns="0" numCol="1" spcCol="1270" anchor="t" anchorCtr="0">
          <a:noAutofit/>
        </a:bodyPr>
        <a:lstStyle/>
        <a:p>
          <a:pPr marL="0" lvl="0" indent="0" algn="r" defTabSz="889000">
            <a:lnSpc>
              <a:spcPct val="90000"/>
            </a:lnSpc>
            <a:spcBef>
              <a:spcPct val="0"/>
            </a:spcBef>
            <a:spcAft>
              <a:spcPct val="35000"/>
            </a:spcAft>
            <a:buNone/>
          </a:pPr>
          <a:r>
            <a:rPr lang="en-US" sz="2000" b="1" kern="1200" dirty="0"/>
            <a:t>2000’2</a:t>
          </a:r>
        </a:p>
      </dsp:txBody>
      <dsp:txXfrm>
        <a:off x="2784024" y="2607000"/>
        <a:ext cx="3993299" cy="294954"/>
      </dsp:txXfrm>
    </dsp:sp>
    <dsp:sp modelId="{E67D8B2B-1A19-4550-B559-501952A8420A}">
      <dsp:nvSpPr>
        <dsp:cNvPr id="0" name=""/>
        <dsp:cNvSpPr/>
      </dsp:nvSpPr>
      <dsp:spPr>
        <a:xfrm>
          <a:off x="4878698" y="757827"/>
          <a:ext cx="1738959" cy="39932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0134"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err="1"/>
            <a:t>WiFi</a:t>
          </a:r>
          <a:endParaRPr lang="en-US" sz="1800" kern="1200" dirty="0"/>
        </a:p>
        <a:p>
          <a:pPr marL="171450" lvl="1" indent="-171450" algn="l" defTabSz="800100">
            <a:lnSpc>
              <a:spcPct val="90000"/>
            </a:lnSpc>
            <a:spcBef>
              <a:spcPct val="0"/>
            </a:spcBef>
            <a:spcAft>
              <a:spcPct val="15000"/>
            </a:spcAft>
            <a:buChar char="•"/>
          </a:pPr>
          <a:r>
            <a:rPr lang="en-US" sz="1800" kern="1200" dirty="0"/>
            <a:t>Multi-media PCs</a:t>
          </a:r>
        </a:p>
        <a:p>
          <a:pPr marL="171450" lvl="1" indent="-171450" algn="l" defTabSz="800100">
            <a:lnSpc>
              <a:spcPct val="90000"/>
            </a:lnSpc>
            <a:spcBef>
              <a:spcPct val="0"/>
            </a:spcBef>
            <a:spcAft>
              <a:spcPct val="15000"/>
            </a:spcAft>
            <a:buChar char="•"/>
          </a:pPr>
          <a:r>
            <a:rPr lang="en-US" sz="1800" kern="1200" dirty="0"/>
            <a:t>Social Media</a:t>
          </a:r>
        </a:p>
        <a:p>
          <a:pPr marL="171450" lvl="1" indent="-171450" algn="l" defTabSz="800100">
            <a:lnSpc>
              <a:spcPct val="90000"/>
            </a:lnSpc>
            <a:spcBef>
              <a:spcPct val="0"/>
            </a:spcBef>
            <a:spcAft>
              <a:spcPct val="15000"/>
            </a:spcAft>
            <a:buChar char="•"/>
          </a:pPr>
          <a:r>
            <a:rPr lang="en-US" sz="1800" kern="1200" dirty="0"/>
            <a:t>Creative Commons</a:t>
          </a:r>
        </a:p>
        <a:p>
          <a:pPr marL="171450" lvl="1" indent="-171450" algn="l" defTabSz="800100">
            <a:lnSpc>
              <a:spcPct val="90000"/>
            </a:lnSpc>
            <a:spcBef>
              <a:spcPct val="0"/>
            </a:spcBef>
            <a:spcAft>
              <a:spcPct val="15000"/>
            </a:spcAft>
            <a:buChar char="•"/>
          </a:pPr>
          <a:r>
            <a:rPr lang="en-US" sz="1800" kern="1200" dirty="0"/>
            <a:t>OERs</a:t>
          </a:r>
        </a:p>
      </dsp:txBody>
      <dsp:txXfrm>
        <a:off x="4878698" y="757827"/>
        <a:ext cx="1738959" cy="3993299"/>
      </dsp:txXfrm>
    </dsp:sp>
    <dsp:sp modelId="{A6B9763F-AFD5-4EB3-B021-3CB7F953B73A}">
      <dsp:nvSpPr>
        <dsp:cNvPr id="0" name=""/>
        <dsp:cNvSpPr/>
      </dsp:nvSpPr>
      <dsp:spPr>
        <a:xfrm>
          <a:off x="4633196" y="368487"/>
          <a:ext cx="589909" cy="589909"/>
        </a:xfrm>
        <a:prstGeom prst="rect">
          <a:avLst/>
        </a:prstGeom>
        <a:blipFill rotWithShape="1">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DC308B-141C-4F68-91E1-CB496D57C5AE}">
      <dsp:nvSpPr>
        <dsp:cNvPr id="0" name=""/>
        <dsp:cNvSpPr/>
      </dsp:nvSpPr>
      <dsp:spPr>
        <a:xfrm rot="16200000">
          <a:off x="5061448" y="2607000"/>
          <a:ext cx="3993299" cy="29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0134" bIns="0" numCol="1" spcCol="1270" anchor="t" anchorCtr="0">
          <a:noAutofit/>
        </a:bodyPr>
        <a:lstStyle/>
        <a:p>
          <a:pPr marL="0" lvl="0" indent="0" algn="r" defTabSz="889000">
            <a:lnSpc>
              <a:spcPct val="90000"/>
            </a:lnSpc>
            <a:spcBef>
              <a:spcPct val="0"/>
            </a:spcBef>
            <a:spcAft>
              <a:spcPct val="35000"/>
            </a:spcAft>
            <a:buNone/>
          </a:pPr>
          <a:r>
            <a:rPr lang="en-US" sz="2000" b="1" kern="1200" dirty="0"/>
            <a:t>2010’2</a:t>
          </a:r>
        </a:p>
      </dsp:txBody>
      <dsp:txXfrm>
        <a:off x="5061448" y="2607000"/>
        <a:ext cx="3993299" cy="294954"/>
      </dsp:txXfrm>
    </dsp:sp>
    <dsp:sp modelId="{4D0655AA-98D5-42E0-B4A6-2B6FBF882B24}">
      <dsp:nvSpPr>
        <dsp:cNvPr id="0" name=""/>
        <dsp:cNvSpPr/>
      </dsp:nvSpPr>
      <dsp:spPr>
        <a:xfrm>
          <a:off x="7128946" y="757827"/>
          <a:ext cx="1778569" cy="39932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26013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Smart-phones &amp; Tablets</a:t>
          </a:r>
        </a:p>
        <a:p>
          <a:pPr marL="171450" lvl="1" indent="-171450" algn="l" defTabSz="755650">
            <a:lnSpc>
              <a:spcPct val="90000"/>
            </a:lnSpc>
            <a:spcBef>
              <a:spcPct val="0"/>
            </a:spcBef>
            <a:spcAft>
              <a:spcPct val="15000"/>
            </a:spcAft>
            <a:buChar char="•"/>
          </a:pPr>
          <a:r>
            <a:rPr lang="en-US" sz="1700" kern="1200" dirty="0"/>
            <a:t>Web-based </a:t>
          </a:r>
          <a:r>
            <a:rPr lang="en-US" sz="1700" kern="1200" dirty="0" err="1"/>
            <a:t>ViCon</a:t>
          </a:r>
          <a:endParaRPr lang="en-US" sz="1700" kern="1200" dirty="0"/>
        </a:p>
        <a:p>
          <a:pPr marL="171450" lvl="1" indent="-171450" algn="l" defTabSz="755650">
            <a:lnSpc>
              <a:spcPct val="90000"/>
            </a:lnSpc>
            <a:spcBef>
              <a:spcPct val="0"/>
            </a:spcBef>
            <a:spcAft>
              <a:spcPct val="15000"/>
            </a:spcAft>
            <a:buChar char="•"/>
          </a:pPr>
          <a:r>
            <a:rPr lang="en-US" sz="1700" kern="1200" dirty="0"/>
            <a:t>MOOCs &amp; Micro Learning</a:t>
          </a:r>
        </a:p>
        <a:p>
          <a:pPr marL="171450" lvl="1" indent="-171450" algn="l" defTabSz="755650">
            <a:lnSpc>
              <a:spcPct val="90000"/>
            </a:lnSpc>
            <a:spcBef>
              <a:spcPct val="0"/>
            </a:spcBef>
            <a:spcAft>
              <a:spcPct val="15000"/>
            </a:spcAft>
            <a:buChar char="•"/>
          </a:pPr>
          <a:r>
            <a:rPr lang="en-US" sz="1700" kern="1200" dirty="0"/>
            <a:t>Digital Credentials </a:t>
          </a:r>
        </a:p>
        <a:p>
          <a:pPr marL="171450" lvl="1" indent="-171450" algn="l" defTabSz="755650">
            <a:lnSpc>
              <a:spcPct val="90000"/>
            </a:lnSpc>
            <a:spcBef>
              <a:spcPct val="0"/>
            </a:spcBef>
            <a:spcAft>
              <a:spcPct val="15000"/>
            </a:spcAft>
            <a:buChar char="•"/>
          </a:pPr>
          <a:r>
            <a:rPr lang="en-US" sz="1700" kern="1200" dirty="0"/>
            <a:t>Learning Analytics</a:t>
          </a:r>
        </a:p>
        <a:p>
          <a:pPr marL="171450" lvl="1" indent="-171450" algn="l" defTabSz="755650">
            <a:lnSpc>
              <a:spcPct val="90000"/>
            </a:lnSpc>
            <a:spcBef>
              <a:spcPct val="0"/>
            </a:spcBef>
            <a:spcAft>
              <a:spcPct val="15000"/>
            </a:spcAft>
            <a:buChar char="•"/>
          </a:pPr>
          <a:r>
            <a:rPr lang="en-US" sz="1700" kern="1200" dirty="0"/>
            <a:t>Mainstreaming online education</a:t>
          </a:r>
        </a:p>
      </dsp:txBody>
      <dsp:txXfrm>
        <a:off x="7128946" y="757827"/>
        <a:ext cx="1778569" cy="3993299"/>
      </dsp:txXfrm>
    </dsp:sp>
    <dsp:sp modelId="{D2527B44-652A-4DC4-B361-CD43A4CA6C49}">
      <dsp:nvSpPr>
        <dsp:cNvPr id="0" name=""/>
        <dsp:cNvSpPr/>
      </dsp:nvSpPr>
      <dsp:spPr>
        <a:xfrm>
          <a:off x="6910620" y="368487"/>
          <a:ext cx="589909" cy="589909"/>
        </a:xfrm>
        <a:prstGeom prst="rect">
          <a:avLst/>
        </a:prstGeom>
        <a:blipFill rotWithShape="1">
          <a:blip xmlns:r="http://schemas.openxmlformats.org/officeDocument/2006/relationships" r:embed="rId4"/>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346AB-BA3F-4ECA-BF8B-94942BFBB5BF}">
      <dsp:nvSpPr>
        <dsp:cNvPr id="0" name=""/>
        <dsp:cNvSpPr/>
      </dsp:nvSpPr>
      <dsp:spPr>
        <a:xfrm>
          <a:off x="1062623" y="2186996"/>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Wireless Power</a:t>
          </a:r>
        </a:p>
      </dsp:txBody>
      <dsp:txXfrm>
        <a:off x="1259906" y="2356358"/>
        <a:ext cx="879272" cy="754833"/>
      </dsp:txXfrm>
    </dsp:sp>
    <dsp:sp modelId="{76489F2D-581F-4D53-8519-1C4DE178E43A}">
      <dsp:nvSpPr>
        <dsp:cNvPr id="0" name=""/>
        <dsp:cNvSpPr/>
      </dsp:nvSpPr>
      <dsp:spPr>
        <a:xfrm>
          <a:off x="1093233" y="2676119"/>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F9C1CA-A668-4B27-BCE9-769CFAD54F0D}">
      <dsp:nvSpPr>
        <dsp:cNvPr id="0" name=""/>
        <dsp:cNvSpPr/>
      </dsp:nvSpPr>
      <dsp:spPr>
        <a:xfrm>
          <a:off x="-33049" y="1582561"/>
          <a:ext cx="1273838" cy="1093557"/>
        </a:xfrm>
        <a:prstGeom prst="hexagon">
          <a:avLst>
            <a:gd name="adj" fmla="val 25000"/>
            <a:gd name="vf" fmla="val 115470"/>
          </a:avLst>
        </a:prstGeom>
        <a:blipFill rotWithShape="1">
          <a:blip xmlns:r="http://schemas.openxmlformats.org/officeDocument/2006/relationships" r:embed="rId1"/>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CC201-6DC4-4A2D-9C8A-E9507AFCF56A}">
      <dsp:nvSpPr>
        <dsp:cNvPr id="0" name=""/>
        <dsp:cNvSpPr/>
      </dsp:nvSpPr>
      <dsp:spPr>
        <a:xfrm>
          <a:off x="838936" y="2530564"/>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241507-104D-485F-9EC9-3C896CC97994}">
      <dsp:nvSpPr>
        <dsp:cNvPr id="0" name=""/>
        <dsp:cNvSpPr/>
      </dsp:nvSpPr>
      <dsp:spPr>
        <a:xfrm>
          <a:off x="2159082" y="1578781"/>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Virtual &amp; Augmented Reality</a:t>
          </a:r>
        </a:p>
      </dsp:txBody>
      <dsp:txXfrm>
        <a:off x="2356365" y="1748143"/>
        <a:ext cx="879272" cy="754833"/>
      </dsp:txXfrm>
    </dsp:sp>
    <dsp:sp modelId="{D87D2672-FAC3-41D0-AC3C-4445A5923F55}">
      <dsp:nvSpPr>
        <dsp:cNvPr id="0" name=""/>
        <dsp:cNvSpPr/>
      </dsp:nvSpPr>
      <dsp:spPr>
        <a:xfrm>
          <a:off x="3035778" y="2524893"/>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8A363-5DE8-4D00-B9FA-4EE48EC3B0E1}">
      <dsp:nvSpPr>
        <dsp:cNvPr id="0" name=""/>
        <dsp:cNvSpPr/>
      </dsp:nvSpPr>
      <dsp:spPr>
        <a:xfrm>
          <a:off x="3254756" y="2184633"/>
          <a:ext cx="1273838" cy="1093557"/>
        </a:xfrm>
        <a:prstGeom prst="hexagon">
          <a:avLst>
            <a:gd name="adj" fmla="val 25000"/>
            <a:gd name="vf" fmla="val 115470"/>
          </a:avLst>
        </a:prstGeom>
        <a:blipFill rotWithShape="1">
          <a:blip xmlns:r="http://schemas.openxmlformats.org/officeDocument/2006/relationships" r:embed="rId2"/>
          <a:srcRect/>
          <a:stretch>
            <a:fillRect l="-9000" r="-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245288-5419-48B3-9217-F39DE4144D34}">
      <dsp:nvSpPr>
        <dsp:cNvPr id="0" name=""/>
        <dsp:cNvSpPr/>
      </dsp:nvSpPr>
      <dsp:spPr>
        <a:xfrm>
          <a:off x="3285365" y="2671394"/>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D12471-48DA-453F-921D-5E6C12E2093E}">
      <dsp:nvSpPr>
        <dsp:cNvPr id="0" name=""/>
        <dsp:cNvSpPr/>
      </dsp:nvSpPr>
      <dsp:spPr>
        <a:xfrm>
          <a:off x="1062623" y="977655"/>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Artificial Intelligence </a:t>
          </a:r>
        </a:p>
      </dsp:txBody>
      <dsp:txXfrm>
        <a:off x="1259906" y="1147017"/>
        <a:ext cx="879272" cy="754833"/>
      </dsp:txXfrm>
    </dsp:sp>
    <dsp:sp modelId="{4C52131D-DCFB-4B84-994F-AD7879B8DE85}">
      <dsp:nvSpPr>
        <dsp:cNvPr id="0" name=""/>
        <dsp:cNvSpPr/>
      </dsp:nvSpPr>
      <dsp:spPr>
        <a:xfrm>
          <a:off x="1929901" y="992777"/>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0F9281-E7D8-4CD7-A885-97488B5D9579}">
      <dsp:nvSpPr>
        <dsp:cNvPr id="0" name=""/>
        <dsp:cNvSpPr/>
      </dsp:nvSpPr>
      <dsp:spPr>
        <a:xfrm>
          <a:off x="2159082" y="369912"/>
          <a:ext cx="1273838" cy="1093557"/>
        </a:xfrm>
        <a:prstGeom prst="hexagon">
          <a:avLst>
            <a:gd name="adj" fmla="val 25000"/>
            <a:gd name="vf" fmla="val 115470"/>
          </a:avLst>
        </a:prstGeom>
        <a:blipFill rotWithShape="1">
          <a:blip xmlns:r="http://schemas.openxmlformats.org/officeDocument/2006/relationships" r:embed="rId3"/>
          <a:srcRect/>
          <a:stretch>
            <a:fillRect l="-31000" r="-31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3AA15E-A677-4A71-83B0-D876CD3B82CB}">
      <dsp:nvSpPr>
        <dsp:cNvPr id="0" name=""/>
        <dsp:cNvSpPr/>
      </dsp:nvSpPr>
      <dsp:spPr>
        <a:xfrm>
          <a:off x="2195186" y="854310"/>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38CF8A-C911-4414-A917-C7A8F06113CF}">
      <dsp:nvSpPr>
        <dsp:cNvPr id="0" name=""/>
        <dsp:cNvSpPr/>
      </dsp:nvSpPr>
      <dsp:spPr>
        <a:xfrm>
          <a:off x="3254756" y="975764"/>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Hologram</a:t>
          </a:r>
        </a:p>
      </dsp:txBody>
      <dsp:txXfrm>
        <a:off x="3452039" y="1145126"/>
        <a:ext cx="879272" cy="754833"/>
      </dsp:txXfrm>
    </dsp:sp>
    <dsp:sp modelId="{0F014D25-0A19-4851-85EC-0DBF34E179D6}">
      <dsp:nvSpPr>
        <dsp:cNvPr id="0" name=""/>
        <dsp:cNvSpPr/>
      </dsp:nvSpPr>
      <dsp:spPr>
        <a:xfrm>
          <a:off x="4356708" y="1460162"/>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E78620-5CDD-4D61-946D-3D01C3F14B26}">
      <dsp:nvSpPr>
        <dsp:cNvPr id="0" name=""/>
        <dsp:cNvSpPr/>
      </dsp:nvSpPr>
      <dsp:spPr>
        <a:xfrm>
          <a:off x="4350429" y="1590595"/>
          <a:ext cx="1273838" cy="1093557"/>
        </a:xfrm>
        <a:prstGeom prst="hexagon">
          <a:avLst>
            <a:gd name="adj" fmla="val 25000"/>
            <a:gd name="vf" fmla="val 115470"/>
          </a:avLst>
        </a:prstGeom>
        <a:blipFill rotWithShape="1">
          <a:blip xmlns:r="http://schemas.openxmlformats.org/officeDocument/2006/relationships" r:embed="rId4"/>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149C3-2BD0-46D2-8829-778F16AE8789}">
      <dsp:nvSpPr>
        <dsp:cNvPr id="0" name=""/>
        <dsp:cNvSpPr/>
      </dsp:nvSpPr>
      <dsp:spPr>
        <a:xfrm>
          <a:off x="4598447" y="1609971"/>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66045B-D794-434D-8F87-7373C1ECA3F8}">
      <dsp:nvSpPr>
        <dsp:cNvPr id="0" name=""/>
        <dsp:cNvSpPr/>
      </dsp:nvSpPr>
      <dsp:spPr>
        <a:xfrm>
          <a:off x="4350429" y="381254"/>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Crowd-sourcing</a:t>
          </a:r>
        </a:p>
      </dsp:txBody>
      <dsp:txXfrm>
        <a:off x="4547712" y="550616"/>
        <a:ext cx="879272" cy="754833"/>
      </dsp:txXfrm>
    </dsp:sp>
    <dsp:sp modelId="{26CC0279-95EC-4A24-9354-7CDF9D2AA11B}">
      <dsp:nvSpPr>
        <dsp:cNvPr id="0" name=""/>
        <dsp:cNvSpPr/>
      </dsp:nvSpPr>
      <dsp:spPr>
        <a:xfrm>
          <a:off x="5452382" y="871796"/>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0B0073-4C00-4AF1-9D77-6667975D1177}">
      <dsp:nvSpPr>
        <dsp:cNvPr id="0" name=""/>
        <dsp:cNvSpPr/>
      </dsp:nvSpPr>
      <dsp:spPr>
        <a:xfrm>
          <a:off x="5446888" y="991832"/>
          <a:ext cx="1273838" cy="1093557"/>
        </a:xfrm>
        <a:prstGeom prst="hexagon">
          <a:avLst>
            <a:gd name="adj" fmla="val 25000"/>
            <a:gd name="vf" fmla="val 115470"/>
          </a:avLst>
        </a:prstGeom>
        <a:blipFill rotWithShape="1">
          <a:blip xmlns:r="http://schemas.openxmlformats.org/officeDocument/2006/relationships" r:embed="rId5"/>
          <a:srcRect/>
          <a:stretch>
            <a:fillRect l="-6000" r="-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B6AE61-F88F-4705-87C4-CB6D9319ADF6}">
      <dsp:nvSpPr>
        <dsp:cNvPr id="0" name=""/>
        <dsp:cNvSpPr/>
      </dsp:nvSpPr>
      <dsp:spPr>
        <a:xfrm>
          <a:off x="5700400" y="1015934"/>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26CAF6-F24E-4607-97D2-2A4DF22CDAF6}">
      <dsp:nvSpPr>
        <dsp:cNvPr id="0" name=""/>
        <dsp:cNvSpPr/>
      </dsp:nvSpPr>
      <dsp:spPr>
        <a:xfrm>
          <a:off x="5446888" y="2198810"/>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3D Printing</a:t>
          </a:r>
        </a:p>
      </dsp:txBody>
      <dsp:txXfrm>
        <a:off x="5644171" y="2368172"/>
        <a:ext cx="879272" cy="754833"/>
      </dsp:txXfrm>
    </dsp:sp>
    <dsp:sp modelId="{17FBD3AA-01F5-4128-B84D-A699753AEF3F}">
      <dsp:nvSpPr>
        <dsp:cNvPr id="0" name=""/>
        <dsp:cNvSpPr/>
      </dsp:nvSpPr>
      <dsp:spPr>
        <a:xfrm>
          <a:off x="5709381" y="3156737"/>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61E730-1C99-4C73-8FB4-6F0A64E17E94}">
      <dsp:nvSpPr>
        <dsp:cNvPr id="0" name=""/>
        <dsp:cNvSpPr/>
      </dsp:nvSpPr>
      <dsp:spPr>
        <a:xfrm>
          <a:off x="4350429" y="2797573"/>
          <a:ext cx="1273838" cy="1093557"/>
        </a:xfrm>
        <a:prstGeom prst="hexagon">
          <a:avLst>
            <a:gd name="adj" fmla="val 25000"/>
            <a:gd name="vf" fmla="val 115470"/>
          </a:avLst>
        </a:prstGeom>
        <a:blipFill rotWithShape="1">
          <a:blip xmlns:r="http://schemas.openxmlformats.org/officeDocument/2006/relationships" r:embed="rId6"/>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B76AB-AE9B-44A8-8B05-1082E7D591F3}">
      <dsp:nvSpPr>
        <dsp:cNvPr id="0" name=""/>
        <dsp:cNvSpPr/>
      </dsp:nvSpPr>
      <dsp:spPr>
        <a:xfrm>
          <a:off x="5462585" y="3277246"/>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727335-9F93-4C87-8AD7-7D51235721F2}">
      <dsp:nvSpPr>
        <dsp:cNvPr id="0" name=""/>
        <dsp:cNvSpPr/>
      </dsp:nvSpPr>
      <dsp:spPr>
        <a:xfrm>
          <a:off x="2158297" y="2790485"/>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Internet of Things</a:t>
          </a:r>
        </a:p>
      </dsp:txBody>
      <dsp:txXfrm>
        <a:off x="2355580" y="2959847"/>
        <a:ext cx="879272" cy="754833"/>
      </dsp:txXfrm>
    </dsp:sp>
    <dsp:sp modelId="{D64F3B94-E1F4-43B6-AA8D-27D879FA891C}">
      <dsp:nvSpPr>
        <dsp:cNvPr id="0" name=""/>
        <dsp:cNvSpPr/>
      </dsp:nvSpPr>
      <dsp:spPr>
        <a:xfrm>
          <a:off x="2194401" y="3275355"/>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596AA-EE38-4304-A9D4-D9939B787E5A}">
      <dsp:nvSpPr>
        <dsp:cNvPr id="0" name=""/>
        <dsp:cNvSpPr/>
      </dsp:nvSpPr>
      <dsp:spPr>
        <a:xfrm>
          <a:off x="1061839" y="3398699"/>
          <a:ext cx="1273838" cy="1093557"/>
        </a:xfrm>
        <a:prstGeom prst="hexagon">
          <a:avLst>
            <a:gd name="adj" fmla="val 25000"/>
            <a:gd name="vf" fmla="val 115470"/>
          </a:avLst>
        </a:prstGeom>
        <a:blipFill rotWithShape="1">
          <a:blip xmlns:r="http://schemas.openxmlformats.org/officeDocument/2006/relationships" r:embed="rId7"/>
          <a:srcRect/>
          <a:stretch>
            <a:fillRect t="-2000" b="-2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A152F-9973-4E7E-9F80-67DE69237EBD}">
      <dsp:nvSpPr>
        <dsp:cNvPr id="0" name=""/>
        <dsp:cNvSpPr/>
      </dsp:nvSpPr>
      <dsp:spPr>
        <a:xfrm>
          <a:off x="1929116" y="3413822"/>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1329CD-5D36-4B51-ABFF-FA1C888D03F5}">
      <dsp:nvSpPr>
        <dsp:cNvPr id="0" name=""/>
        <dsp:cNvSpPr/>
      </dsp:nvSpPr>
      <dsp:spPr>
        <a:xfrm>
          <a:off x="6549347" y="2824032"/>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Broadband for Everyone</a:t>
          </a:r>
        </a:p>
      </dsp:txBody>
      <dsp:txXfrm>
        <a:off x="6746630" y="2993394"/>
        <a:ext cx="879272" cy="754833"/>
      </dsp:txXfrm>
    </dsp:sp>
    <dsp:sp modelId="{F807AE00-6C34-418D-BBA9-DF23148F3862}">
      <dsp:nvSpPr>
        <dsp:cNvPr id="0" name=""/>
        <dsp:cNvSpPr/>
      </dsp:nvSpPr>
      <dsp:spPr>
        <a:xfrm>
          <a:off x="6789794" y="3769677"/>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962A14-8F96-4FCE-B5ED-AADC01962AD1}">
      <dsp:nvSpPr>
        <dsp:cNvPr id="0" name=""/>
        <dsp:cNvSpPr/>
      </dsp:nvSpPr>
      <dsp:spPr>
        <a:xfrm>
          <a:off x="5441394" y="3410041"/>
          <a:ext cx="1273838" cy="1093557"/>
        </a:xfrm>
        <a:prstGeom prst="hexagon">
          <a:avLst>
            <a:gd name="adj" fmla="val 25000"/>
            <a:gd name="vf" fmla="val 115470"/>
          </a:avLst>
        </a:prstGeom>
        <a:blipFill rotWithShape="1">
          <a:blip xmlns:r="http://schemas.openxmlformats.org/officeDocument/2006/relationships" r:embed="rId8"/>
          <a:srcRect/>
          <a:stretch>
            <a:fillRect l="-31000" r="-31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26C85E-C25D-4EA0-A40C-08225D742813}">
      <dsp:nvSpPr>
        <dsp:cNvPr id="0" name=""/>
        <dsp:cNvSpPr/>
      </dsp:nvSpPr>
      <dsp:spPr>
        <a:xfrm>
          <a:off x="6553549" y="3890186"/>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7168C1-6246-424A-8382-0D3AC6A6DEEB}">
      <dsp:nvSpPr>
        <dsp:cNvPr id="0" name=""/>
        <dsp:cNvSpPr/>
      </dsp:nvSpPr>
      <dsp:spPr>
        <a:xfrm>
          <a:off x="6475677" y="339739"/>
          <a:ext cx="1406037" cy="120116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Blockchain</a:t>
          </a:r>
        </a:p>
      </dsp:txBody>
      <dsp:txXfrm>
        <a:off x="6692944" y="525348"/>
        <a:ext cx="971503" cy="829946"/>
      </dsp:txXfrm>
    </dsp:sp>
    <dsp:sp modelId="{BA9769D5-9188-42FF-AC58-A6E975DEE9A7}">
      <dsp:nvSpPr>
        <dsp:cNvPr id="0" name=""/>
        <dsp:cNvSpPr/>
      </dsp:nvSpPr>
      <dsp:spPr>
        <a:xfrm>
          <a:off x="7423182" y="1354776"/>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B1B846-67D0-4990-8F14-0A83E31A5A48}">
      <dsp:nvSpPr>
        <dsp:cNvPr id="0" name=""/>
        <dsp:cNvSpPr/>
      </dsp:nvSpPr>
      <dsp:spPr>
        <a:xfrm>
          <a:off x="6541776" y="1600520"/>
          <a:ext cx="1273838" cy="1093557"/>
        </a:xfrm>
        <a:prstGeom prst="hexagon">
          <a:avLst>
            <a:gd name="adj" fmla="val 25000"/>
            <a:gd name="vf" fmla="val 115470"/>
          </a:avLst>
        </a:prstGeom>
        <a:blipFill rotWithShape="1">
          <a:blip xmlns:r="http://schemas.openxmlformats.org/officeDocument/2006/relationships" r:embed="rId9"/>
          <a:srcRect/>
          <a:stretch>
            <a:fillRect l="-49000" r="-4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4AF6EE-5CB9-4F17-82AB-A831ABECEFD7}">
      <dsp:nvSpPr>
        <dsp:cNvPr id="0" name=""/>
        <dsp:cNvSpPr/>
      </dsp:nvSpPr>
      <dsp:spPr>
        <a:xfrm>
          <a:off x="7423182" y="1607136"/>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274A3-8254-4E89-8F87-34D887C0123E}">
      <dsp:nvSpPr>
        <dsp:cNvPr id="0" name=""/>
        <dsp:cNvSpPr/>
      </dsp:nvSpPr>
      <dsp:spPr>
        <a:xfrm>
          <a:off x="3250046" y="3408751"/>
          <a:ext cx="1273838" cy="109355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Google Glass</a:t>
          </a:r>
        </a:p>
      </dsp:txBody>
      <dsp:txXfrm>
        <a:off x="3447329" y="3578113"/>
        <a:ext cx="879272" cy="754833"/>
      </dsp:txXfrm>
    </dsp:sp>
    <dsp:sp modelId="{BC6CA13F-8E81-4EE7-BF8C-DCB9807B6A1D}">
      <dsp:nvSpPr>
        <dsp:cNvPr id="0" name=""/>
        <dsp:cNvSpPr/>
      </dsp:nvSpPr>
      <dsp:spPr>
        <a:xfrm>
          <a:off x="3501988" y="4361352"/>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C10291-8A48-42E6-916B-AB8447387D2A}">
      <dsp:nvSpPr>
        <dsp:cNvPr id="0" name=""/>
        <dsp:cNvSpPr/>
      </dsp:nvSpPr>
      <dsp:spPr>
        <a:xfrm>
          <a:off x="2153588" y="4002188"/>
          <a:ext cx="1273838" cy="1093557"/>
        </a:xfrm>
        <a:prstGeom prst="hexagon">
          <a:avLst>
            <a:gd name="adj" fmla="val 25000"/>
            <a:gd name="vf" fmla="val 115470"/>
          </a:avLst>
        </a:prstGeom>
        <a:blipFill rotWithShape="1">
          <a:blip xmlns:r="http://schemas.openxmlformats.org/officeDocument/2006/relationships" r:embed="rId10"/>
          <a:srcRect/>
          <a:stretch>
            <a:fillRect l="-27000" r="-2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3260BF-884B-4124-86E8-1C2D439C0615}">
      <dsp:nvSpPr>
        <dsp:cNvPr id="0" name=""/>
        <dsp:cNvSpPr/>
      </dsp:nvSpPr>
      <dsp:spPr>
        <a:xfrm>
          <a:off x="3265744" y="4481861"/>
          <a:ext cx="148339" cy="12807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D2295-87AE-4EDB-B771-E5AFD5FE5960}">
      <dsp:nvSpPr>
        <dsp:cNvPr id="0" name=""/>
        <dsp:cNvSpPr/>
      </dsp:nvSpPr>
      <dsp:spPr>
        <a:xfrm>
          <a:off x="2327747" y="47505"/>
          <a:ext cx="2470263" cy="247026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Personalized &amp; Freedom of Pace</a:t>
          </a:r>
        </a:p>
      </dsp:txBody>
      <dsp:txXfrm>
        <a:off x="2612778" y="380040"/>
        <a:ext cx="1900202" cy="783833"/>
      </dsp:txXfrm>
    </dsp:sp>
    <dsp:sp modelId="{7A9D5172-DC60-4389-A520-617B9A469CDD}">
      <dsp:nvSpPr>
        <dsp:cNvPr id="0" name=""/>
        <dsp:cNvSpPr/>
      </dsp:nvSpPr>
      <dsp:spPr>
        <a:xfrm>
          <a:off x="3420364" y="1140121"/>
          <a:ext cx="2470263" cy="247026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Online &amp; Streaming</a:t>
          </a:r>
          <a:endParaRPr lang="en-US" sz="1700" b="1" kern="1200" dirty="0"/>
        </a:p>
      </dsp:txBody>
      <dsp:txXfrm>
        <a:off x="4750505" y="1425151"/>
        <a:ext cx="950101" cy="1900202"/>
      </dsp:txXfrm>
    </dsp:sp>
    <dsp:sp modelId="{3EAF0B44-F254-4304-9660-F32299364355}">
      <dsp:nvSpPr>
        <dsp:cNvPr id="0" name=""/>
        <dsp:cNvSpPr/>
      </dsp:nvSpPr>
      <dsp:spPr>
        <a:xfrm>
          <a:off x="2327747" y="2232737"/>
          <a:ext cx="2470263" cy="247026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Open Curriculum &amp; Pedagogy</a:t>
          </a:r>
        </a:p>
      </dsp:txBody>
      <dsp:txXfrm>
        <a:off x="2612778" y="3586632"/>
        <a:ext cx="1900202" cy="783833"/>
      </dsp:txXfrm>
    </dsp:sp>
    <dsp:sp modelId="{9752DC5E-8406-48F0-A511-247B60BAC6A5}">
      <dsp:nvSpPr>
        <dsp:cNvPr id="0" name=""/>
        <dsp:cNvSpPr/>
      </dsp:nvSpPr>
      <dsp:spPr>
        <a:xfrm>
          <a:off x="1235131" y="1140121"/>
          <a:ext cx="2470263" cy="247026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Real </a:t>
          </a:r>
          <a:r>
            <a:rPr lang="en-US" sz="1600" b="1" kern="1200" dirty="0"/>
            <a:t>Experience</a:t>
          </a:r>
        </a:p>
      </dsp:txBody>
      <dsp:txXfrm>
        <a:off x="1425151" y="1425151"/>
        <a:ext cx="950101" cy="1900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8F3CD-F6E8-457A-B620-ADC7A8828627}">
      <dsp:nvSpPr>
        <dsp:cNvPr id="0" name=""/>
        <dsp:cNvSpPr/>
      </dsp:nvSpPr>
      <dsp:spPr>
        <a:xfrm>
          <a:off x="0" y="530818"/>
          <a:ext cx="3150705"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DE2843-E2B7-4A5F-B5AB-95A63020C220}">
      <dsp:nvSpPr>
        <dsp:cNvPr id="0" name=""/>
        <dsp:cNvSpPr/>
      </dsp:nvSpPr>
      <dsp:spPr>
        <a:xfrm>
          <a:off x="157535" y="43738"/>
          <a:ext cx="2205493"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362" tIns="0" rIns="83362" bIns="0" numCol="1" spcCol="1270" anchor="ctr" anchorCtr="0">
          <a:noAutofit/>
        </a:bodyPr>
        <a:lstStyle/>
        <a:p>
          <a:pPr marL="0" lvl="0" indent="0" algn="l" defTabSz="800100">
            <a:lnSpc>
              <a:spcPct val="90000"/>
            </a:lnSpc>
            <a:spcBef>
              <a:spcPct val="0"/>
            </a:spcBef>
            <a:spcAft>
              <a:spcPct val="35000"/>
            </a:spcAft>
            <a:buNone/>
          </a:pPr>
          <a:r>
            <a:rPr lang="en-US" sz="1800" b="1" kern="1200" dirty="0"/>
            <a:t>Quality &amp; Accreditation ?</a:t>
          </a:r>
        </a:p>
      </dsp:txBody>
      <dsp:txXfrm>
        <a:off x="205090" y="91293"/>
        <a:ext cx="2110383" cy="879050"/>
      </dsp:txXfrm>
    </dsp:sp>
    <dsp:sp modelId="{C567FD3C-F7B4-4E2A-8C4B-E14E5F352C1F}">
      <dsp:nvSpPr>
        <dsp:cNvPr id="0" name=""/>
        <dsp:cNvSpPr/>
      </dsp:nvSpPr>
      <dsp:spPr>
        <a:xfrm>
          <a:off x="0" y="2027698"/>
          <a:ext cx="3150705"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86E696-F45F-4F42-9E96-B8EB6B6AFDCC}">
      <dsp:nvSpPr>
        <dsp:cNvPr id="0" name=""/>
        <dsp:cNvSpPr/>
      </dsp:nvSpPr>
      <dsp:spPr>
        <a:xfrm>
          <a:off x="157535" y="1540618"/>
          <a:ext cx="2205493"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362" tIns="0" rIns="83362" bIns="0" numCol="1" spcCol="1270" anchor="ctr" anchorCtr="0">
          <a:noAutofit/>
        </a:bodyPr>
        <a:lstStyle/>
        <a:p>
          <a:pPr marL="0" lvl="0" indent="0" algn="l" defTabSz="800100">
            <a:lnSpc>
              <a:spcPct val="90000"/>
            </a:lnSpc>
            <a:spcBef>
              <a:spcPct val="0"/>
            </a:spcBef>
            <a:spcAft>
              <a:spcPct val="35000"/>
            </a:spcAft>
            <a:buNone/>
          </a:pPr>
          <a:r>
            <a:rPr lang="en-US" sz="1800" b="1" kern="1200" dirty="0"/>
            <a:t>Privacy and Ethics?</a:t>
          </a:r>
        </a:p>
      </dsp:txBody>
      <dsp:txXfrm>
        <a:off x="205090" y="1588173"/>
        <a:ext cx="2110383" cy="879050"/>
      </dsp:txXfrm>
    </dsp:sp>
    <dsp:sp modelId="{BBB1283E-46B1-463B-B6D8-3449ECBEE8F2}">
      <dsp:nvSpPr>
        <dsp:cNvPr id="0" name=""/>
        <dsp:cNvSpPr/>
      </dsp:nvSpPr>
      <dsp:spPr>
        <a:xfrm>
          <a:off x="0" y="3524578"/>
          <a:ext cx="3150705"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588CDF-DE1C-41B4-9CCA-CCBC53436E5D}">
      <dsp:nvSpPr>
        <dsp:cNvPr id="0" name=""/>
        <dsp:cNvSpPr/>
      </dsp:nvSpPr>
      <dsp:spPr>
        <a:xfrm>
          <a:off x="157535" y="3037498"/>
          <a:ext cx="2205493"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362" tIns="0" rIns="83362" bIns="0" numCol="1" spcCol="1270" anchor="ctr" anchorCtr="0">
          <a:noAutofit/>
        </a:bodyPr>
        <a:lstStyle/>
        <a:p>
          <a:pPr marL="0" lvl="0" indent="0" algn="l" defTabSz="800100">
            <a:lnSpc>
              <a:spcPct val="90000"/>
            </a:lnSpc>
            <a:spcBef>
              <a:spcPct val="0"/>
            </a:spcBef>
            <a:spcAft>
              <a:spcPct val="35000"/>
            </a:spcAft>
            <a:buNone/>
          </a:pPr>
          <a:r>
            <a:rPr lang="en-US" sz="1800" b="1" kern="1200" dirty="0"/>
            <a:t>Cost structure &amp; Business Model?</a:t>
          </a:r>
        </a:p>
      </dsp:txBody>
      <dsp:txXfrm>
        <a:off x="205090" y="3085053"/>
        <a:ext cx="2110383"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75D361C-C8C5-405F-A980-E5E61CEE25E2}"/>
              </a:ext>
            </a:extLst>
          </p:cNvPr>
          <p:cNvSpPr>
            <a:spLocks noGrp="1" noChangeArrowheads="1"/>
          </p:cNvSpPr>
          <p:nvPr>
            <p:ph type="hdr" sz="quarter"/>
          </p:nvPr>
        </p:nvSpPr>
        <p:spPr bwMode="auto">
          <a:xfrm>
            <a:off x="0" y="0"/>
            <a:ext cx="403542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Calibri" pitchFamily="-65" charset="0"/>
                <a:ea typeface="ＭＳ Ｐゴシック" pitchFamily="-65" charset="-128"/>
                <a:cs typeface="+mn-cs"/>
              </a:defRPr>
            </a:lvl1pPr>
          </a:lstStyle>
          <a:p>
            <a:pPr>
              <a:defRPr/>
            </a:pPr>
            <a:endParaRPr lang="en-US"/>
          </a:p>
        </p:txBody>
      </p:sp>
      <p:sp>
        <p:nvSpPr>
          <p:cNvPr id="19459" name="Rectangle 3">
            <a:extLst>
              <a:ext uri="{FF2B5EF4-FFF2-40B4-BE49-F238E27FC236}">
                <a16:creationId xmlns:a16="http://schemas.microsoft.com/office/drawing/2014/main" id="{A59B964D-A78B-48B2-90B3-88432F3B55C8}"/>
              </a:ext>
            </a:extLst>
          </p:cNvPr>
          <p:cNvSpPr>
            <a:spLocks noGrp="1" noChangeArrowheads="1"/>
          </p:cNvSpPr>
          <p:nvPr>
            <p:ph type="dt" sz="quarter" idx="1"/>
          </p:nvPr>
        </p:nvSpPr>
        <p:spPr bwMode="auto">
          <a:xfrm>
            <a:off x="5276850" y="0"/>
            <a:ext cx="403542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itchFamily="-65" charset="0"/>
                <a:ea typeface="ＭＳ Ｐゴシック" pitchFamily="-65" charset="-128"/>
                <a:cs typeface="+mn-cs"/>
              </a:defRPr>
            </a:lvl1pPr>
          </a:lstStyle>
          <a:p>
            <a:pPr>
              <a:defRPr/>
            </a:pPr>
            <a:fld id="{DE65C869-0438-4B24-8D3B-941E75071A1B}" type="datetime1">
              <a:rPr lang="en-US"/>
              <a:pPr>
                <a:defRPr/>
              </a:pPr>
              <a:t>9/23/2019</a:t>
            </a:fld>
            <a:endParaRPr lang="en-US"/>
          </a:p>
        </p:txBody>
      </p:sp>
      <p:sp>
        <p:nvSpPr>
          <p:cNvPr id="19460" name="Rectangle 4">
            <a:extLst>
              <a:ext uri="{FF2B5EF4-FFF2-40B4-BE49-F238E27FC236}">
                <a16:creationId xmlns:a16="http://schemas.microsoft.com/office/drawing/2014/main" id="{9A62AF68-181F-4D0A-BFE4-573DF3681B97}"/>
              </a:ext>
            </a:extLst>
          </p:cNvPr>
          <p:cNvSpPr>
            <a:spLocks noGrp="1" noChangeArrowheads="1"/>
          </p:cNvSpPr>
          <p:nvPr>
            <p:ph type="ftr" sz="quarter" idx="2"/>
          </p:nvPr>
        </p:nvSpPr>
        <p:spPr bwMode="auto">
          <a:xfrm>
            <a:off x="0" y="6513513"/>
            <a:ext cx="403542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Calibri" pitchFamily="-65" charset="0"/>
                <a:ea typeface="ＭＳ Ｐゴシック" pitchFamily="-65" charset="-128"/>
                <a:cs typeface="+mn-cs"/>
              </a:defRPr>
            </a:lvl1pPr>
          </a:lstStyle>
          <a:p>
            <a:pPr>
              <a:defRPr/>
            </a:pPr>
            <a:endParaRPr lang="en-US"/>
          </a:p>
        </p:txBody>
      </p:sp>
      <p:sp>
        <p:nvSpPr>
          <p:cNvPr id="19461" name="Rectangle 5">
            <a:extLst>
              <a:ext uri="{FF2B5EF4-FFF2-40B4-BE49-F238E27FC236}">
                <a16:creationId xmlns:a16="http://schemas.microsoft.com/office/drawing/2014/main" id="{CCEBDEC8-1B12-476D-8D57-77029E1DBB10}"/>
              </a:ext>
            </a:extLst>
          </p:cNvPr>
          <p:cNvSpPr>
            <a:spLocks noGrp="1" noChangeArrowheads="1"/>
          </p:cNvSpPr>
          <p:nvPr>
            <p:ph type="sldNum" sz="quarter" idx="3"/>
          </p:nvPr>
        </p:nvSpPr>
        <p:spPr bwMode="auto">
          <a:xfrm>
            <a:off x="5276850" y="6513513"/>
            <a:ext cx="403542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cs typeface="Arial" panose="020B0604020202020204" pitchFamily="34" charset="0"/>
              </a:defRPr>
            </a:lvl1pPr>
          </a:lstStyle>
          <a:p>
            <a:pPr>
              <a:defRPr/>
            </a:pPr>
            <a:fld id="{F9F05D34-6860-4279-99B5-1179052A5E6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F0AAAF-F7D0-4AA1-AF56-34947B217EBE}"/>
              </a:ext>
            </a:extLst>
          </p:cNvPr>
          <p:cNvSpPr>
            <a:spLocks noGrp="1"/>
          </p:cNvSpPr>
          <p:nvPr>
            <p:ph type="hdr" sz="quarter"/>
          </p:nvPr>
        </p:nvSpPr>
        <p:spPr>
          <a:xfrm>
            <a:off x="0" y="0"/>
            <a:ext cx="4035425" cy="342900"/>
          </a:xfrm>
          <a:prstGeom prst="rect">
            <a:avLst/>
          </a:prstGeom>
        </p:spPr>
        <p:txBody>
          <a:bodyPr vert="horz" lIns="91440" tIns="45720" rIns="91440" bIns="45720" rtlCol="0"/>
          <a:lstStyle>
            <a:lvl1pPr algn="l" eaLnBrk="1" hangingPunct="1">
              <a:defRPr sz="1200">
                <a:latin typeface="Arial" charset="0"/>
                <a:ea typeface="ＭＳ Ｐゴシック" pitchFamily="-65" charset="-128"/>
                <a:cs typeface="+mn-cs"/>
              </a:defRPr>
            </a:lvl1pPr>
          </a:lstStyle>
          <a:p>
            <a:pPr>
              <a:defRPr/>
            </a:pPr>
            <a:endParaRPr lang="id-ID"/>
          </a:p>
        </p:txBody>
      </p:sp>
      <p:sp>
        <p:nvSpPr>
          <p:cNvPr id="3" name="Date Placeholder 2">
            <a:extLst>
              <a:ext uri="{FF2B5EF4-FFF2-40B4-BE49-F238E27FC236}">
                <a16:creationId xmlns:a16="http://schemas.microsoft.com/office/drawing/2014/main" id="{74052714-4C63-4357-854C-2BDC199F6FC5}"/>
              </a:ext>
            </a:extLst>
          </p:cNvPr>
          <p:cNvSpPr>
            <a:spLocks noGrp="1"/>
          </p:cNvSpPr>
          <p:nvPr>
            <p:ph type="dt" idx="1"/>
          </p:nvPr>
        </p:nvSpPr>
        <p:spPr>
          <a:xfrm>
            <a:off x="5276850" y="0"/>
            <a:ext cx="4035425" cy="342900"/>
          </a:xfrm>
          <a:prstGeom prst="rect">
            <a:avLst/>
          </a:prstGeom>
        </p:spPr>
        <p:txBody>
          <a:bodyPr vert="horz" lIns="91440" tIns="45720" rIns="91440" bIns="45720" rtlCol="0"/>
          <a:lstStyle>
            <a:lvl1pPr algn="r" eaLnBrk="1" hangingPunct="1">
              <a:defRPr sz="1200">
                <a:latin typeface="Arial" charset="0"/>
                <a:ea typeface="ＭＳ Ｐゴシック" pitchFamily="-65" charset="-128"/>
                <a:cs typeface="+mn-cs"/>
              </a:defRPr>
            </a:lvl1pPr>
          </a:lstStyle>
          <a:p>
            <a:pPr>
              <a:defRPr/>
            </a:pPr>
            <a:fld id="{6122AE17-5883-4D7B-9A31-F2C7215831CE}" type="datetimeFigureOut">
              <a:rPr lang="id-ID"/>
              <a:pPr>
                <a:defRPr/>
              </a:pPr>
              <a:t>23/09/2019</a:t>
            </a:fld>
            <a:endParaRPr lang="id-ID"/>
          </a:p>
        </p:txBody>
      </p:sp>
      <p:sp>
        <p:nvSpPr>
          <p:cNvPr id="4" name="Slide Image Placeholder 3">
            <a:extLst>
              <a:ext uri="{FF2B5EF4-FFF2-40B4-BE49-F238E27FC236}">
                <a16:creationId xmlns:a16="http://schemas.microsoft.com/office/drawing/2014/main" id="{B368A608-A110-4420-9184-A297352EC3AD}"/>
              </a:ext>
            </a:extLst>
          </p:cNvPr>
          <p:cNvSpPr>
            <a:spLocks noGrp="1" noRot="1" noChangeAspect="1"/>
          </p:cNvSpPr>
          <p:nvPr>
            <p:ph type="sldImg" idx="2"/>
          </p:nvPr>
        </p:nvSpPr>
        <p:spPr>
          <a:xfrm>
            <a:off x="2838450" y="514350"/>
            <a:ext cx="3635375" cy="257175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a:extLst>
              <a:ext uri="{FF2B5EF4-FFF2-40B4-BE49-F238E27FC236}">
                <a16:creationId xmlns:a16="http://schemas.microsoft.com/office/drawing/2014/main" id="{1823E54C-F4B3-42EC-95C6-93BB2D74D216}"/>
              </a:ext>
            </a:extLst>
          </p:cNvPr>
          <p:cNvSpPr>
            <a:spLocks noGrp="1"/>
          </p:cNvSpPr>
          <p:nvPr>
            <p:ph type="body" sz="quarter" idx="3"/>
          </p:nvPr>
        </p:nvSpPr>
        <p:spPr>
          <a:xfrm>
            <a:off x="931863" y="3257550"/>
            <a:ext cx="7450137"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a:extLst>
              <a:ext uri="{FF2B5EF4-FFF2-40B4-BE49-F238E27FC236}">
                <a16:creationId xmlns:a16="http://schemas.microsoft.com/office/drawing/2014/main" id="{BF87CFD0-4C32-49CF-AF42-E3657E895104}"/>
              </a:ext>
            </a:extLst>
          </p:cNvPr>
          <p:cNvSpPr>
            <a:spLocks noGrp="1"/>
          </p:cNvSpPr>
          <p:nvPr>
            <p:ph type="ftr" sz="quarter" idx="4"/>
          </p:nvPr>
        </p:nvSpPr>
        <p:spPr>
          <a:xfrm>
            <a:off x="0" y="6513513"/>
            <a:ext cx="4035425" cy="342900"/>
          </a:xfrm>
          <a:prstGeom prst="rect">
            <a:avLst/>
          </a:prstGeom>
        </p:spPr>
        <p:txBody>
          <a:bodyPr vert="horz" lIns="91440" tIns="45720" rIns="91440" bIns="45720" rtlCol="0" anchor="b"/>
          <a:lstStyle>
            <a:lvl1pPr algn="l" eaLnBrk="1" hangingPunct="1">
              <a:defRPr sz="1200">
                <a:latin typeface="Arial" charset="0"/>
                <a:ea typeface="ＭＳ Ｐゴシック" pitchFamily="-65" charset="-128"/>
                <a:cs typeface="+mn-cs"/>
              </a:defRPr>
            </a:lvl1pPr>
          </a:lstStyle>
          <a:p>
            <a:pPr>
              <a:defRPr/>
            </a:pPr>
            <a:endParaRPr lang="id-ID"/>
          </a:p>
        </p:txBody>
      </p:sp>
      <p:sp>
        <p:nvSpPr>
          <p:cNvPr id="7" name="Slide Number Placeholder 6">
            <a:extLst>
              <a:ext uri="{FF2B5EF4-FFF2-40B4-BE49-F238E27FC236}">
                <a16:creationId xmlns:a16="http://schemas.microsoft.com/office/drawing/2014/main" id="{47029B79-FA15-403F-B97E-2166888D122A}"/>
              </a:ext>
            </a:extLst>
          </p:cNvPr>
          <p:cNvSpPr>
            <a:spLocks noGrp="1"/>
          </p:cNvSpPr>
          <p:nvPr>
            <p:ph type="sldNum" sz="quarter" idx="5"/>
          </p:nvPr>
        </p:nvSpPr>
        <p:spPr>
          <a:xfrm>
            <a:off x="5276850" y="6513513"/>
            <a:ext cx="4035425"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cs typeface="Arial" panose="020B0604020202020204" pitchFamily="34" charset="0"/>
              </a:defRPr>
            </a:lvl1pPr>
          </a:lstStyle>
          <a:p>
            <a:pPr>
              <a:defRPr/>
            </a:pPr>
            <a:fld id="{2629BF0E-809A-4722-82ED-A3FE766C6940}" type="slidenum">
              <a:rPr lang="id-ID" altLang="en-US"/>
              <a:pPr>
                <a:defRPr/>
              </a:pPr>
              <a:t>‹#›</a:t>
            </a:fld>
            <a:endParaRPr lang="id-ID"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Data ownership and control: </a:t>
            </a:r>
            <a:r>
              <a:rPr lang="en-US" sz="1200" i="1" dirty="0"/>
              <a:t>who owns the data, for what, for how long, is there national/international legislation on privacy to comply to, how can students access and or alter data, etc.</a:t>
            </a:r>
          </a:p>
          <a:p>
            <a:r>
              <a:rPr lang="en-US" sz="1200" dirty="0"/>
              <a:t>Transparency: </a:t>
            </a:r>
            <a:r>
              <a:rPr lang="en-US" sz="1200" i="1" dirty="0"/>
              <a:t>how and what student data is collected, </a:t>
            </a:r>
            <a:r>
              <a:rPr lang="en-US" sz="1200" i="1" dirty="0" err="1"/>
              <a:t>analysed</a:t>
            </a:r>
            <a:r>
              <a:rPr lang="en-US" sz="1200" i="1" dirty="0"/>
              <a:t> and used, for whose benefit, </a:t>
            </a:r>
            <a:r>
              <a:rPr lang="en-US" sz="1200" i="1" dirty="0" err="1"/>
              <a:t>etc</a:t>
            </a:r>
            <a:endParaRPr lang="en-US" sz="1200" i="1" dirty="0"/>
          </a:p>
          <a:p>
            <a:r>
              <a:rPr lang="en-US" sz="1200" dirty="0"/>
              <a:t>Accessibility of data: </a:t>
            </a:r>
            <a:r>
              <a:rPr lang="en-US" sz="1200" i="1" dirty="0"/>
              <a:t>relate to both the determination of who has access to raw and </a:t>
            </a:r>
            <a:r>
              <a:rPr lang="en-US" sz="1200" i="1" dirty="0" err="1"/>
              <a:t>analysed</a:t>
            </a:r>
            <a:r>
              <a:rPr lang="en-US" sz="1200" i="1" dirty="0"/>
              <a:t> data, and to the ability of students to access and correct their own data</a:t>
            </a:r>
          </a:p>
          <a:p>
            <a:r>
              <a:rPr lang="en-US" sz="1200" dirty="0"/>
              <a:t>Validity and reliability of data: </a:t>
            </a:r>
            <a:r>
              <a:rPr lang="en-US" sz="1200" i="1" dirty="0"/>
              <a:t>data collected and </a:t>
            </a:r>
            <a:r>
              <a:rPr lang="en-US" sz="1200" i="1" dirty="0" err="1"/>
              <a:t>analysed</a:t>
            </a:r>
            <a:r>
              <a:rPr lang="en-US" sz="1200" i="1" dirty="0"/>
              <a:t> is both accurate and representative of the issue being measured as well as up-to-date; proxy measures should be used with cautio</a:t>
            </a:r>
            <a:r>
              <a:rPr lang="en-US" sz="1200" dirty="0"/>
              <a:t>n, ensure that data sets are complete and sufficient to enable robust calculations to be made, models used to </a:t>
            </a:r>
            <a:r>
              <a:rPr lang="en-US" sz="1200" dirty="0" err="1"/>
              <a:t>analyse</a:t>
            </a:r>
            <a:r>
              <a:rPr lang="en-US" sz="1200" dirty="0"/>
              <a:t>, interpret and communicate learning analytics to stakeholders (support staff, advisers, faculties, students) should be sound, free from algorithmic bias, etc.</a:t>
            </a:r>
            <a:endParaRPr lang="en-US" sz="1200" i="1" dirty="0"/>
          </a:p>
          <a:p>
            <a:r>
              <a:rPr lang="en-US" sz="1200" dirty="0"/>
              <a:t>Institutional responsibility and obligation to act: </a:t>
            </a:r>
            <a:r>
              <a:rPr lang="en-US" sz="1200" i="1" dirty="0"/>
              <a:t>A key principle is to consider whether access to knowing and understanding more about how our students learn brings with it a moral obligation to act</a:t>
            </a:r>
          </a:p>
          <a:p>
            <a:r>
              <a:rPr lang="en-US" sz="1200" dirty="0"/>
              <a:t>Communications: how to communicate the result of analysis to students (“We are just checking how you are doing… or whether you have registered for your exam…; rather than : ‘we think that you have a 15% probability of not registering for your exam”</a:t>
            </a:r>
          </a:p>
          <a:p>
            <a:r>
              <a:rPr lang="en-US" sz="1200" dirty="0"/>
              <a:t>Cultural values: </a:t>
            </a:r>
            <a:r>
              <a:rPr lang="en-US" sz="1200" b="0" i="0" u="none" strike="noStrike" kern="1200" baseline="0" dirty="0">
                <a:solidFill>
                  <a:schemeClr val="tx1"/>
                </a:solidFill>
                <a:latin typeface="+mn-lt"/>
                <a:ea typeface="+mn-ea"/>
                <a:cs typeface="+mn-cs"/>
              </a:rPr>
              <a:t>understanding and interpreting data are necessarily more complex. A measure of participation or engagement may differ in different contexts. It is clear also that measures established as being correlated with successful or unsuccessful outcomes are likely to differ in different geographies and cultures.</a:t>
            </a:r>
            <a:endParaRPr lang="en-US" sz="1200" dirty="0"/>
          </a:p>
          <a:p>
            <a:r>
              <a:rPr lang="en-US" sz="1200" dirty="0"/>
              <a:t>Inclusion: </a:t>
            </a:r>
            <a:r>
              <a:rPr lang="en-US" sz="1200" b="0" i="0" u="none" strike="noStrike" kern="1200" baseline="0" dirty="0">
                <a:solidFill>
                  <a:schemeClr val="tx1"/>
                </a:solidFill>
                <a:latin typeface="+mn-lt"/>
                <a:ea typeface="+mn-ea"/>
                <a:cs typeface="+mn-cs"/>
              </a:rPr>
              <a:t>there is a danger that certain categories of students will be identified negatively as particularly at risk …there are ethical issues relating to inclusion and exclusion if such interactions relate predominantly to the institution’s desire to protect its success rates</a:t>
            </a:r>
          </a:p>
          <a:p>
            <a:r>
              <a:rPr lang="en-US" sz="1200" dirty="0"/>
              <a:t>Consent: </a:t>
            </a:r>
            <a:r>
              <a:rPr lang="en-US" sz="1200" b="0" i="0" u="none" strike="noStrike" kern="1200" baseline="0" dirty="0">
                <a:solidFill>
                  <a:schemeClr val="tx1"/>
                </a:solidFill>
                <a:latin typeface="+mn-lt"/>
                <a:ea typeface="+mn-ea"/>
                <a:cs typeface="+mn-cs"/>
              </a:rPr>
              <a:t>consent is to be sought at this stage, it should be coupled with transparency (of purpose, of data collected, etc.) and potentially with a later option to withdraw consent</a:t>
            </a:r>
            <a:endParaRPr lang="en-US" sz="1200" dirty="0"/>
          </a:p>
          <a:p>
            <a:r>
              <a:rPr lang="en-US" sz="1200" dirty="0"/>
              <a:t>Student agency and responsibility: </a:t>
            </a:r>
            <a:r>
              <a:rPr lang="en-US" sz="1200" b="0" i="0" u="none" strike="noStrike" kern="1200" baseline="0" dirty="0">
                <a:solidFill>
                  <a:schemeClr val="tx1"/>
                </a:solidFill>
                <a:latin typeface="+mn-lt"/>
                <a:ea typeface="+mn-ea"/>
                <a:cs typeface="+mn-cs"/>
              </a:rPr>
              <a:t>Where feasible, it is recommended that institutions seek to engage students in applications of learning analytics. students can be more actively involved in helping the institution to design and shape interventions that will support them. By engaging students with the development and implementation of learning analytics, we are better able to: ensure that students understand their responsibility for keeping personal information up to date (and can give informed/meaningful consent), achieve a more accurate interpretation of data relating to student </a:t>
            </a:r>
            <a:r>
              <a:rPr lang="en-US" sz="1200" b="0" i="0" u="none" strike="noStrike" kern="1200" baseline="0" dirty="0" err="1">
                <a:solidFill>
                  <a:schemeClr val="tx1"/>
                </a:solidFill>
                <a:latin typeface="+mn-lt"/>
                <a:ea typeface="+mn-ea"/>
                <a:cs typeface="+mn-cs"/>
              </a:rPr>
              <a:t>behaviours</a:t>
            </a:r>
            <a:r>
              <a:rPr lang="en-US" sz="1200" b="0" i="0" u="none" strike="noStrike" kern="1200" baseline="0" dirty="0">
                <a:solidFill>
                  <a:schemeClr val="tx1"/>
                </a:solidFill>
                <a:latin typeface="+mn-lt"/>
                <a:ea typeface="+mn-ea"/>
                <a:cs typeface="+mn-cs"/>
              </a:rPr>
              <a:t>, improve understanding of what forms of intervention and support are most appropriate, understand how to tailor a student’s learning journey to meet their needs, potentially as a</a:t>
            </a:r>
          </a:p>
          <a:p>
            <a:r>
              <a:rPr lang="en-US" sz="1200" b="0" i="0" u="none" strike="noStrike" kern="1200" baseline="0" dirty="0" err="1">
                <a:solidFill>
                  <a:schemeClr val="tx1"/>
                </a:solidFill>
                <a:latin typeface="+mn-lt"/>
                <a:ea typeface="+mn-ea"/>
                <a:cs typeface="+mn-cs"/>
              </a:rPr>
              <a:t>personalised</a:t>
            </a:r>
            <a:r>
              <a:rPr lang="en-US" sz="1200" b="0" i="0" u="none" strike="noStrike" kern="1200" baseline="0" dirty="0">
                <a:solidFill>
                  <a:schemeClr val="tx1"/>
                </a:solidFill>
                <a:latin typeface="+mn-lt"/>
                <a:ea typeface="+mn-ea"/>
                <a:cs typeface="+mn-cs"/>
              </a:rPr>
              <a:t> learning path, Produce outcomes that students will find useful and be able to respond positively to, which might include a decision to continue or discontinue with their studies.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p>
          <a:p>
            <a:endParaRPr lang="en-US" dirty="0"/>
          </a:p>
        </p:txBody>
      </p:sp>
      <p:sp>
        <p:nvSpPr>
          <p:cNvPr id="4" name="Slide Number Placeholder 3"/>
          <p:cNvSpPr>
            <a:spLocks noGrp="1"/>
          </p:cNvSpPr>
          <p:nvPr>
            <p:ph type="sldNum" sz="quarter" idx="5"/>
          </p:nvPr>
        </p:nvSpPr>
        <p:spPr/>
        <p:txBody>
          <a:bodyPr/>
          <a:lstStyle/>
          <a:p>
            <a:pPr>
              <a:defRPr/>
            </a:pPr>
            <a:fld id="{2629BF0E-809A-4722-82ED-A3FE766C6940}" type="slidenum">
              <a:rPr lang="id-ID" altLang="en-US" smtClean="0"/>
              <a:pPr>
                <a:defRPr/>
              </a:pPr>
              <a:t>26</a:t>
            </a:fld>
            <a:endParaRPr lang="id-ID" altLang="en-US"/>
          </a:p>
        </p:txBody>
      </p:sp>
    </p:spTree>
    <p:extLst>
      <p:ext uri="{BB962C8B-B14F-4D97-AF65-F5344CB8AC3E}">
        <p14:creationId xmlns:p14="http://schemas.microsoft.com/office/powerpoint/2010/main" val="388311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92"/>
            <a:ext cx="9085342" cy="1621111"/>
          </a:xfrm>
        </p:spPr>
        <p:txBody>
          <a:bodyPr/>
          <a:lstStyle/>
          <a:p>
            <a:r>
              <a:rPr lang="en-US"/>
              <a:t>Click to edit Master title style</a:t>
            </a:r>
          </a:p>
        </p:txBody>
      </p:sp>
      <p:sp>
        <p:nvSpPr>
          <p:cNvPr id="3" name="Subtitle 2"/>
          <p:cNvSpPr>
            <a:spLocks noGrp="1"/>
          </p:cNvSpPr>
          <p:nvPr>
            <p:ph type="subTitle" idx="1"/>
          </p:nvPr>
        </p:nvSpPr>
        <p:spPr>
          <a:xfrm>
            <a:off x="1603297" y="4285615"/>
            <a:ext cx="7482047" cy="1932728"/>
          </a:xfrm>
        </p:spPr>
        <p:txBody>
          <a:bodyPr/>
          <a:lstStyle>
            <a:lvl1pPr marL="0" indent="0" algn="ctr">
              <a:buNone/>
              <a:defRPr>
                <a:solidFill>
                  <a:schemeClr val="tx1">
                    <a:tint val="75000"/>
                  </a:schemeClr>
                </a:solidFill>
              </a:defRPr>
            </a:lvl1pPr>
            <a:lvl2pPr marL="497739" indent="0" algn="ctr">
              <a:buNone/>
              <a:defRPr>
                <a:solidFill>
                  <a:schemeClr val="tx1">
                    <a:tint val="75000"/>
                  </a:schemeClr>
                </a:solidFill>
              </a:defRPr>
            </a:lvl2pPr>
            <a:lvl3pPr marL="995478" indent="0" algn="ctr">
              <a:buNone/>
              <a:defRPr>
                <a:solidFill>
                  <a:schemeClr val="tx1">
                    <a:tint val="75000"/>
                  </a:schemeClr>
                </a:solidFill>
              </a:defRPr>
            </a:lvl3pPr>
            <a:lvl4pPr marL="1493217" indent="0" algn="ctr">
              <a:buNone/>
              <a:defRPr>
                <a:solidFill>
                  <a:schemeClr val="tx1">
                    <a:tint val="75000"/>
                  </a:schemeClr>
                </a:solidFill>
              </a:defRPr>
            </a:lvl4pPr>
            <a:lvl5pPr marL="1990957" indent="0" algn="ctr">
              <a:buNone/>
              <a:defRPr>
                <a:solidFill>
                  <a:schemeClr val="tx1">
                    <a:tint val="75000"/>
                  </a:schemeClr>
                </a:solidFill>
              </a:defRPr>
            </a:lvl5pPr>
            <a:lvl6pPr marL="2488695" indent="0" algn="ctr">
              <a:buNone/>
              <a:defRPr>
                <a:solidFill>
                  <a:schemeClr val="tx1">
                    <a:tint val="75000"/>
                  </a:schemeClr>
                </a:solidFill>
              </a:defRPr>
            </a:lvl6pPr>
            <a:lvl7pPr marL="2986435" indent="0" algn="ctr">
              <a:buNone/>
              <a:defRPr>
                <a:solidFill>
                  <a:schemeClr val="tx1">
                    <a:tint val="75000"/>
                  </a:schemeClr>
                </a:solidFill>
              </a:defRPr>
            </a:lvl7pPr>
            <a:lvl8pPr marL="3484174" indent="0" algn="ctr">
              <a:buNone/>
              <a:defRPr>
                <a:solidFill>
                  <a:schemeClr val="tx1">
                    <a:tint val="75000"/>
                  </a:schemeClr>
                </a:solidFill>
              </a:defRPr>
            </a:lvl8pPr>
            <a:lvl9pPr marL="398191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5F0939F-AC03-448B-949D-CDBDF121A7B1}"/>
              </a:ext>
            </a:extLst>
          </p:cNvPr>
          <p:cNvSpPr>
            <a:spLocks noGrp="1"/>
          </p:cNvSpPr>
          <p:nvPr>
            <p:ph type="dt" sz="half" idx="10"/>
          </p:nvPr>
        </p:nvSpPr>
        <p:spPr/>
        <p:txBody>
          <a:bodyPr/>
          <a:lstStyle>
            <a:lvl1pPr>
              <a:defRPr/>
            </a:lvl1pPr>
          </a:lstStyle>
          <a:p>
            <a:pPr>
              <a:defRPr/>
            </a:pPr>
            <a:fld id="{935E15F1-549E-47AF-AAB0-6120067947B5}" type="datetime1">
              <a:rPr lang="en-US"/>
              <a:pPr>
                <a:defRPr/>
              </a:pPr>
              <a:t>9/23/2019</a:t>
            </a:fld>
            <a:endParaRPr lang="en-US"/>
          </a:p>
        </p:txBody>
      </p:sp>
      <p:sp>
        <p:nvSpPr>
          <p:cNvPr id="5" name="Footer Placeholder 4">
            <a:extLst>
              <a:ext uri="{FF2B5EF4-FFF2-40B4-BE49-F238E27FC236}">
                <a16:creationId xmlns:a16="http://schemas.microsoft.com/office/drawing/2014/main" id="{F74E933A-9F44-45F9-ACBB-EC220FEF5541}"/>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0BDD2ED2-537C-4CAD-A216-FD623D973FD1}"/>
              </a:ext>
            </a:extLst>
          </p:cNvPr>
          <p:cNvSpPr>
            <a:spLocks noGrp="1"/>
          </p:cNvSpPr>
          <p:nvPr>
            <p:ph type="sldNum" sz="quarter" idx="12"/>
          </p:nvPr>
        </p:nvSpPr>
        <p:spPr/>
        <p:txBody>
          <a:bodyPr/>
          <a:lstStyle>
            <a:lvl1pPr>
              <a:defRPr/>
            </a:lvl1pPr>
          </a:lstStyle>
          <a:p>
            <a:pPr>
              <a:defRPr/>
            </a:pPr>
            <a:fld id="{B430D5E6-57D1-46AB-949D-8079CDF0C320}" type="slidenum">
              <a:rPr lang="en-US" altLang="en-US"/>
              <a:pPr>
                <a:defRPr/>
              </a:pPr>
              <a:t>‹#›</a:t>
            </a:fld>
            <a:endParaRPr lang="en-US" altLang="en-US"/>
          </a:p>
        </p:txBody>
      </p:sp>
    </p:spTree>
    <p:extLst>
      <p:ext uri="{BB962C8B-B14F-4D97-AF65-F5344CB8AC3E}">
        <p14:creationId xmlns:p14="http://schemas.microsoft.com/office/powerpoint/2010/main" val="184311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46256-2811-41B1-A878-D3C434347F91}"/>
              </a:ext>
            </a:extLst>
          </p:cNvPr>
          <p:cNvSpPr>
            <a:spLocks noGrp="1"/>
          </p:cNvSpPr>
          <p:nvPr>
            <p:ph type="dt" sz="half" idx="10"/>
          </p:nvPr>
        </p:nvSpPr>
        <p:spPr/>
        <p:txBody>
          <a:bodyPr/>
          <a:lstStyle>
            <a:lvl1pPr>
              <a:defRPr/>
            </a:lvl1pPr>
          </a:lstStyle>
          <a:p>
            <a:pPr>
              <a:defRPr/>
            </a:pPr>
            <a:fld id="{5BAC6E31-33FB-4712-B6D4-16606AF6C26B}" type="datetime1">
              <a:rPr lang="en-US"/>
              <a:pPr>
                <a:defRPr/>
              </a:pPr>
              <a:t>9/23/2019</a:t>
            </a:fld>
            <a:endParaRPr lang="en-US"/>
          </a:p>
        </p:txBody>
      </p:sp>
      <p:sp>
        <p:nvSpPr>
          <p:cNvPr id="5" name="Footer Placeholder 4">
            <a:extLst>
              <a:ext uri="{FF2B5EF4-FFF2-40B4-BE49-F238E27FC236}">
                <a16:creationId xmlns:a16="http://schemas.microsoft.com/office/drawing/2014/main" id="{977D1181-1B53-4E2C-8A37-3EA32444B35F}"/>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54B215C1-CA5F-4D44-989D-3E84CEBC18D7}"/>
              </a:ext>
            </a:extLst>
          </p:cNvPr>
          <p:cNvSpPr>
            <a:spLocks noGrp="1"/>
          </p:cNvSpPr>
          <p:nvPr>
            <p:ph type="sldNum" sz="quarter" idx="12"/>
          </p:nvPr>
        </p:nvSpPr>
        <p:spPr/>
        <p:txBody>
          <a:bodyPr/>
          <a:lstStyle>
            <a:lvl1pPr>
              <a:defRPr/>
            </a:lvl1pPr>
          </a:lstStyle>
          <a:p>
            <a:pPr>
              <a:defRPr/>
            </a:pPr>
            <a:fld id="{2D03000F-C292-406D-9115-B484FD3A84C6}" type="slidenum">
              <a:rPr lang="en-US" altLang="en-US"/>
              <a:pPr>
                <a:defRPr/>
              </a:pPr>
              <a:t>‹#›</a:t>
            </a:fld>
            <a:endParaRPr lang="en-US" altLang="en-US"/>
          </a:p>
        </p:txBody>
      </p:sp>
    </p:spTree>
    <p:extLst>
      <p:ext uri="{BB962C8B-B14F-4D97-AF65-F5344CB8AC3E}">
        <p14:creationId xmlns:p14="http://schemas.microsoft.com/office/powerpoint/2010/main" val="167651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5034" y="302871"/>
            <a:ext cx="2605356" cy="6452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972" y="302871"/>
            <a:ext cx="7637923" cy="64529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A57C3-5282-4DB0-8202-1E3D63593BEE}"/>
              </a:ext>
            </a:extLst>
          </p:cNvPr>
          <p:cNvSpPr>
            <a:spLocks noGrp="1"/>
          </p:cNvSpPr>
          <p:nvPr>
            <p:ph type="dt" sz="half" idx="10"/>
          </p:nvPr>
        </p:nvSpPr>
        <p:spPr/>
        <p:txBody>
          <a:bodyPr/>
          <a:lstStyle>
            <a:lvl1pPr>
              <a:defRPr/>
            </a:lvl1pPr>
          </a:lstStyle>
          <a:p>
            <a:pPr>
              <a:defRPr/>
            </a:pPr>
            <a:fld id="{54324D73-3AAE-4782-A34A-C406508CE02C}" type="datetime1">
              <a:rPr lang="en-US"/>
              <a:pPr>
                <a:defRPr/>
              </a:pPr>
              <a:t>9/23/2019</a:t>
            </a:fld>
            <a:endParaRPr lang="en-US"/>
          </a:p>
        </p:txBody>
      </p:sp>
      <p:sp>
        <p:nvSpPr>
          <p:cNvPr id="5" name="Footer Placeholder 4">
            <a:extLst>
              <a:ext uri="{FF2B5EF4-FFF2-40B4-BE49-F238E27FC236}">
                <a16:creationId xmlns:a16="http://schemas.microsoft.com/office/drawing/2014/main" id="{563F1C25-B93A-4DFE-A06A-EDF5373254B8}"/>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5B0EBA78-C740-4D84-A4A0-BACEF82C3D1C}"/>
              </a:ext>
            </a:extLst>
          </p:cNvPr>
          <p:cNvSpPr>
            <a:spLocks noGrp="1"/>
          </p:cNvSpPr>
          <p:nvPr>
            <p:ph type="sldNum" sz="quarter" idx="12"/>
          </p:nvPr>
        </p:nvSpPr>
        <p:spPr/>
        <p:txBody>
          <a:bodyPr/>
          <a:lstStyle>
            <a:lvl1pPr>
              <a:defRPr/>
            </a:lvl1pPr>
          </a:lstStyle>
          <a:p>
            <a:pPr>
              <a:defRPr/>
            </a:pPr>
            <a:fld id="{55BF4CE5-7DE6-4933-B22D-C02B516DD91F}" type="slidenum">
              <a:rPr lang="en-US" altLang="en-US"/>
              <a:pPr>
                <a:defRPr/>
              </a:pPr>
              <a:t>‹#›</a:t>
            </a:fld>
            <a:endParaRPr lang="en-US" altLang="en-US"/>
          </a:p>
        </p:txBody>
      </p:sp>
    </p:spTree>
    <p:extLst>
      <p:ext uri="{BB962C8B-B14F-4D97-AF65-F5344CB8AC3E}">
        <p14:creationId xmlns:p14="http://schemas.microsoft.com/office/powerpoint/2010/main" val="175736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9F4BF-6662-497D-89E6-E0F3F26935C5}"/>
              </a:ext>
            </a:extLst>
          </p:cNvPr>
          <p:cNvSpPr>
            <a:spLocks noGrp="1"/>
          </p:cNvSpPr>
          <p:nvPr>
            <p:ph type="dt" sz="half" idx="10"/>
          </p:nvPr>
        </p:nvSpPr>
        <p:spPr/>
        <p:txBody>
          <a:bodyPr/>
          <a:lstStyle>
            <a:lvl1pPr>
              <a:defRPr/>
            </a:lvl1pPr>
          </a:lstStyle>
          <a:p>
            <a:pPr>
              <a:defRPr/>
            </a:pPr>
            <a:fld id="{E394691D-9ED5-442E-B1CE-9C0144B2C9A7}" type="datetime1">
              <a:rPr lang="en-US"/>
              <a:pPr>
                <a:defRPr/>
              </a:pPr>
              <a:t>9/23/2019</a:t>
            </a:fld>
            <a:endParaRPr lang="en-US"/>
          </a:p>
        </p:txBody>
      </p:sp>
      <p:sp>
        <p:nvSpPr>
          <p:cNvPr id="5" name="Footer Placeholder 4">
            <a:extLst>
              <a:ext uri="{FF2B5EF4-FFF2-40B4-BE49-F238E27FC236}">
                <a16:creationId xmlns:a16="http://schemas.microsoft.com/office/drawing/2014/main" id="{6ACD4F72-E6BB-4B1D-B741-CB2AA61C312B}"/>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CDD3FCDB-B9FE-4B12-8BD5-85958FB0FDD2}"/>
              </a:ext>
            </a:extLst>
          </p:cNvPr>
          <p:cNvSpPr>
            <a:spLocks noGrp="1"/>
          </p:cNvSpPr>
          <p:nvPr>
            <p:ph type="sldNum" sz="quarter" idx="12"/>
          </p:nvPr>
        </p:nvSpPr>
        <p:spPr/>
        <p:txBody>
          <a:bodyPr/>
          <a:lstStyle>
            <a:lvl1pPr>
              <a:defRPr/>
            </a:lvl1pPr>
          </a:lstStyle>
          <a:p>
            <a:pPr>
              <a:defRPr/>
            </a:pPr>
            <a:fld id="{220AFDA4-89BA-408A-B476-5F99E3A2A4FA}" type="slidenum">
              <a:rPr lang="en-US" altLang="en-US"/>
              <a:pPr>
                <a:defRPr/>
              </a:pPr>
              <a:t>‹#›</a:t>
            </a:fld>
            <a:endParaRPr lang="en-US" altLang="en-US"/>
          </a:p>
        </p:txBody>
      </p:sp>
    </p:spTree>
    <p:extLst>
      <p:ext uri="{BB962C8B-B14F-4D97-AF65-F5344CB8AC3E}">
        <p14:creationId xmlns:p14="http://schemas.microsoft.com/office/powerpoint/2010/main" val="97604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7"/>
            <a:ext cx="9085342" cy="1502066"/>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44329" y="3205465"/>
            <a:ext cx="9085342" cy="1654373"/>
          </a:xfrm>
        </p:spPr>
        <p:txBody>
          <a:bodyPr anchor="b"/>
          <a:lstStyle>
            <a:lvl1pPr marL="0" indent="0">
              <a:buNone/>
              <a:defRPr sz="2200">
                <a:solidFill>
                  <a:schemeClr val="tx1">
                    <a:tint val="75000"/>
                  </a:schemeClr>
                </a:solidFill>
              </a:defRPr>
            </a:lvl1pPr>
            <a:lvl2pPr marL="497739" indent="0">
              <a:buNone/>
              <a:defRPr sz="2000">
                <a:solidFill>
                  <a:schemeClr val="tx1">
                    <a:tint val="75000"/>
                  </a:schemeClr>
                </a:solidFill>
              </a:defRPr>
            </a:lvl2pPr>
            <a:lvl3pPr marL="995478" indent="0">
              <a:buNone/>
              <a:defRPr sz="1700">
                <a:solidFill>
                  <a:schemeClr val="tx1">
                    <a:tint val="75000"/>
                  </a:schemeClr>
                </a:solidFill>
              </a:defRPr>
            </a:lvl3pPr>
            <a:lvl4pPr marL="1493217" indent="0">
              <a:buNone/>
              <a:defRPr sz="1500">
                <a:solidFill>
                  <a:schemeClr val="tx1">
                    <a:tint val="75000"/>
                  </a:schemeClr>
                </a:solidFill>
              </a:defRPr>
            </a:lvl4pPr>
            <a:lvl5pPr marL="1990957" indent="0">
              <a:buNone/>
              <a:defRPr sz="1500">
                <a:solidFill>
                  <a:schemeClr val="tx1">
                    <a:tint val="75000"/>
                  </a:schemeClr>
                </a:solidFill>
              </a:defRPr>
            </a:lvl5pPr>
            <a:lvl6pPr marL="2488695" indent="0">
              <a:buNone/>
              <a:defRPr sz="1500">
                <a:solidFill>
                  <a:schemeClr val="tx1">
                    <a:tint val="75000"/>
                  </a:schemeClr>
                </a:solidFill>
              </a:defRPr>
            </a:lvl6pPr>
            <a:lvl7pPr marL="2986435" indent="0">
              <a:buNone/>
              <a:defRPr sz="1500">
                <a:solidFill>
                  <a:schemeClr val="tx1">
                    <a:tint val="75000"/>
                  </a:schemeClr>
                </a:solidFill>
              </a:defRPr>
            </a:lvl7pPr>
            <a:lvl8pPr marL="3484174" indent="0">
              <a:buNone/>
              <a:defRPr sz="1500">
                <a:solidFill>
                  <a:schemeClr val="tx1">
                    <a:tint val="75000"/>
                  </a:schemeClr>
                </a:solidFill>
              </a:defRPr>
            </a:lvl8pPr>
            <a:lvl9pPr marL="3981914"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748277-8CF5-4474-9ED1-BC97723FFBC2}"/>
              </a:ext>
            </a:extLst>
          </p:cNvPr>
          <p:cNvSpPr>
            <a:spLocks noGrp="1"/>
          </p:cNvSpPr>
          <p:nvPr>
            <p:ph type="dt" sz="half" idx="10"/>
          </p:nvPr>
        </p:nvSpPr>
        <p:spPr/>
        <p:txBody>
          <a:bodyPr/>
          <a:lstStyle>
            <a:lvl1pPr>
              <a:defRPr/>
            </a:lvl1pPr>
          </a:lstStyle>
          <a:p>
            <a:pPr>
              <a:defRPr/>
            </a:pPr>
            <a:fld id="{D7395867-937A-47AA-BE7D-13551F43215D}" type="datetime1">
              <a:rPr lang="en-US"/>
              <a:pPr>
                <a:defRPr/>
              </a:pPr>
              <a:t>9/23/2019</a:t>
            </a:fld>
            <a:endParaRPr lang="en-US"/>
          </a:p>
        </p:txBody>
      </p:sp>
      <p:sp>
        <p:nvSpPr>
          <p:cNvPr id="5" name="Footer Placeholder 4">
            <a:extLst>
              <a:ext uri="{FF2B5EF4-FFF2-40B4-BE49-F238E27FC236}">
                <a16:creationId xmlns:a16="http://schemas.microsoft.com/office/drawing/2014/main" id="{F9B60743-F765-445D-8D41-F93649912E69}"/>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0D3C7ED5-5D54-41FA-AAD8-62DCD2530CA7}"/>
              </a:ext>
            </a:extLst>
          </p:cNvPr>
          <p:cNvSpPr>
            <a:spLocks noGrp="1"/>
          </p:cNvSpPr>
          <p:nvPr>
            <p:ph type="sldNum" sz="quarter" idx="12"/>
          </p:nvPr>
        </p:nvSpPr>
        <p:spPr/>
        <p:txBody>
          <a:bodyPr/>
          <a:lstStyle>
            <a:lvl1pPr>
              <a:defRPr/>
            </a:lvl1pPr>
          </a:lstStyle>
          <a:p>
            <a:pPr>
              <a:defRPr/>
            </a:pPr>
            <a:fld id="{DFBB6919-D36F-4B0C-9B6E-6916DA3BE9B5}" type="slidenum">
              <a:rPr lang="en-US" altLang="en-US"/>
              <a:pPr>
                <a:defRPr/>
              </a:pPr>
              <a:t>‹#›</a:t>
            </a:fld>
            <a:endParaRPr lang="en-US" altLang="en-US"/>
          </a:p>
        </p:txBody>
      </p:sp>
    </p:spTree>
    <p:extLst>
      <p:ext uri="{BB962C8B-B14F-4D97-AF65-F5344CB8AC3E}">
        <p14:creationId xmlns:p14="http://schemas.microsoft.com/office/powerpoint/2010/main" val="227987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8970" y="1764672"/>
            <a:ext cx="5121639"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78753" y="1764672"/>
            <a:ext cx="5121639"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2DAA7B4-DA34-47A7-8049-E49A88BBAD6C}"/>
              </a:ext>
            </a:extLst>
          </p:cNvPr>
          <p:cNvSpPr>
            <a:spLocks noGrp="1"/>
          </p:cNvSpPr>
          <p:nvPr>
            <p:ph type="dt" sz="half" idx="10"/>
          </p:nvPr>
        </p:nvSpPr>
        <p:spPr/>
        <p:txBody>
          <a:bodyPr/>
          <a:lstStyle>
            <a:lvl1pPr>
              <a:defRPr/>
            </a:lvl1pPr>
          </a:lstStyle>
          <a:p>
            <a:pPr>
              <a:defRPr/>
            </a:pPr>
            <a:fld id="{76C3FA01-E19A-46EB-AB10-71DDFDAC8DC0}" type="datetime1">
              <a:rPr lang="en-US"/>
              <a:pPr>
                <a:defRPr/>
              </a:pPr>
              <a:t>9/23/2019</a:t>
            </a:fld>
            <a:endParaRPr lang="en-US"/>
          </a:p>
        </p:txBody>
      </p:sp>
      <p:sp>
        <p:nvSpPr>
          <p:cNvPr id="6" name="Footer Placeholder 4">
            <a:extLst>
              <a:ext uri="{FF2B5EF4-FFF2-40B4-BE49-F238E27FC236}">
                <a16:creationId xmlns:a16="http://schemas.microsoft.com/office/drawing/2014/main" id="{23B697D2-37A5-4689-B62A-BCA6FDFE8207}"/>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B750B978-CD11-4527-B13F-B1A634336DC8}"/>
              </a:ext>
            </a:extLst>
          </p:cNvPr>
          <p:cNvSpPr>
            <a:spLocks noGrp="1"/>
          </p:cNvSpPr>
          <p:nvPr>
            <p:ph type="sldNum" sz="quarter" idx="12"/>
          </p:nvPr>
        </p:nvSpPr>
        <p:spPr/>
        <p:txBody>
          <a:bodyPr/>
          <a:lstStyle>
            <a:lvl1pPr>
              <a:defRPr/>
            </a:lvl1pPr>
          </a:lstStyle>
          <a:p>
            <a:pPr>
              <a:defRPr/>
            </a:pPr>
            <a:fld id="{3C6CB73A-AC5A-40FE-9279-13FD0B5D1A03}" type="slidenum">
              <a:rPr lang="en-US" altLang="en-US"/>
              <a:pPr>
                <a:defRPr/>
              </a:pPr>
              <a:t>‹#›</a:t>
            </a:fld>
            <a:endParaRPr lang="en-US" altLang="en-US"/>
          </a:p>
        </p:txBody>
      </p:sp>
    </p:spTree>
    <p:extLst>
      <p:ext uri="{BB962C8B-B14F-4D97-AF65-F5344CB8AC3E}">
        <p14:creationId xmlns:p14="http://schemas.microsoft.com/office/powerpoint/2010/main" val="133903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432" y="302866"/>
            <a:ext cx="9619774" cy="1260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433" y="1692890"/>
            <a:ext cx="4722671" cy="705515"/>
          </a:xfrm>
        </p:spPr>
        <p:txBody>
          <a:bodyPr anchor="b"/>
          <a:lstStyle>
            <a:lvl1pPr marL="0" indent="0">
              <a:buNone/>
              <a:defRPr sz="2600" b="1"/>
            </a:lvl1pPr>
            <a:lvl2pPr marL="497739" indent="0">
              <a:buNone/>
              <a:defRPr sz="2200" b="1"/>
            </a:lvl2pPr>
            <a:lvl3pPr marL="995478" indent="0">
              <a:buNone/>
              <a:defRPr sz="2000" b="1"/>
            </a:lvl3pPr>
            <a:lvl4pPr marL="1493217" indent="0">
              <a:buNone/>
              <a:defRPr sz="1700" b="1"/>
            </a:lvl4pPr>
            <a:lvl5pPr marL="1990957" indent="0">
              <a:buNone/>
              <a:defRPr sz="1700" b="1"/>
            </a:lvl5pPr>
            <a:lvl6pPr marL="2488695" indent="0">
              <a:buNone/>
              <a:defRPr sz="1700" b="1"/>
            </a:lvl6pPr>
            <a:lvl7pPr marL="2986435" indent="0">
              <a:buNone/>
              <a:defRPr sz="1700" b="1"/>
            </a:lvl7pPr>
            <a:lvl8pPr marL="3484174" indent="0">
              <a:buNone/>
              <a:defRPr sz="1700" b="1"/>
            </a:lvl8pPr>
            <a:lvl9pPr marL="3981914" indent="0">
              <a:buNone/>
              <a:defRPr sz="1700" b="1"/>
            </a:lvl9pPr>
          </a:lstStyle>
          <a:p>
            <a:pPr lvl="0"/>
            <a:r>
              <a:rPr lang="en-US"/>
              <a:t>Click to edit Master text styles</a:t>
            </a:r>
          </a:p>
        </p:txBody>
      </p:sp>
      <p:sp>
        <p:nvSpPr>
          <p:cNvPr id="4" name="Content Placeholder 3"/>
          <p:cNvSpPr>
            <a:spLocks noGrp="1"/>
          </p:cNvSpPr>
          <p:nvPr>
            <p:ph sz="half" idx="2"/>
          </p:nvPr>
        </p:nvSpPr>
        <p:spPr>
          <a:xfrm>
            <a:off x="534433" y="2398405"/>
            <a:ext cx="472267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29682" y="1692890"/>
            <a:ext cx="4724527" cy="705515"/>
          </a:xfrm>
        </p:spPr>
        <p:txBody>
          <a:bodyPr anchor="b"/>
          <a:lstStyle>
            <a:lvl1pPr marL="0" indent="0">
              <a:buNone/>
              <a:defRPr sz="2600" b="1"/>
            </a:lvl1pPr>
            <a:lvl2pPr marL="497739" indent="0">
              <a:buNone/>
              <a:defRPr sz="2200" b="1"/>
            </a:lvl2pPr>
            <a:lvl3pPr marL="995478" indent="0">
              <a:buNone/>
              <a:defRPr sz="2000" b="1"/>
            </a:lvl3pPr>
            <a:lvl4pPr marL="1493217" indent="0">
              <a:buNone/>
              <a:defRPr sz="1700" b="1"/>
            </a:lvl4pPr>
            <a:lvl5pPr marL="1990957" indent="0">
              <a:buNone/>
              <a:defRPr sz="1700" b="1"/>
            </a:lvl5pPr>
            <a:lvl6pPr marL="2488695" indent="0">
              <a:buNone/>
              <a:defRPr sz="1700" b="1"/>
            </a:lvl6pPr>
            <a:lvl7pPr marL="2986435" indent="0">
              <a:buNone/>
              <a:defRPr sz="1700" b="1"/>
            </a:lvl7pPr>
            <a:lvl8pPr marL="3484174" indent="0">
              <a:buNone/>
              <a:defRPr sz="1700" b="1"/>
            </a:lvl8pPr>
            <a:lvl9pPr marL="398191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429682" y="2398405"/>
            <a:ext cx="4724527"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98F276B-7F16-48F5-ADD4-984EA27F5898}"/>
              </a:ext>
            </a:extLst>
          </p:cNvPr>
          <p:cNvSpPr>
            <a:spLocks noGrp="1"/>
          </p:cNvSpPr>
          <p:nvPr>
            <p:ph type="dt" sz="half" idx="10"/>
          </p:nvPr>
        </p:nvSpPr>
        <p:spPr/>
        <p:txBody>
          <a:bodyPr/>
          <a:lstStyle>
            <a:lvl1pPr>
              <a:defRPr/>
            </a:lvl1pPr>
          </a:lstStyle>
          <a:p>
            <a:pPr>
              <a:defRPr/>
            </a:pPr>
            <a:fld id="{77468E1E-7B9B-44C4-B035-8DFB5DA90DBD}" type="datetime1">
              <a:rPr lang="en-US"/>
              <a:pPr>
                <a:defRPr/>
              </a:pPr>
              <a:t>9/23/2019</a:t>
            </a:fld>
            <a:endParaRPr lang="en-US"/>
          </a:p>
        </p:txBody>
      </p:sp>
      <p:sp>
        <p:nvSpPr>
          <p:cNvPr id="8" name="Footer Placeholder 4">
            <a:extLst>
              <a:ext uri="{FF2B5EF4-FFF2-40B4-BE49-F238E27FC236}">
                <a16:creationId xmlns:a16="http://schemas.microsoft.com/office/drawing/2014/main" id="{1E1718C7-B729-4989-8FB5-23A7552D0E3E}"/>
              </a:ext>
            </a:extLst>
          </p:cNvPr>
          <p:cNvSpPr>
            <a:spLocks noGrp="1"/>
          </p:cNvSpPr>
          <p:nvPr>
            <p:ph type="ftr" sz="quarter" idx="11"/>
          </p:nvPr>
        </p:nvSpPr>
        <p:spPr/>
        <p:txBody>
          <a:bodyPr/>
          <a:lstStyle>
            <a:lvl1pPr>
              <a:defRPr/>
            </a:lvl1pPr>
          </a:lstStyle>
          <a:p>
            <a:pPr>
              <a:defRPr/>
            </a:pPr>
            <a:endParaRPr lang="id-ID"/>
          </a:p>
        </p:txBody>
      </p:sp>
      <p:sp>
        <p:nvSpPr>
          <p:cNvPr id="9" name="Slide Number Placeholder 5">
            <a:extLst>
              <a:ext uri="{FF2B5EF4-FFF2-40B4-BE49-F238E27FC236}">
                <a16:creationId xmlns:a16="http://schemas.microsoft.com/office/drawing/2014/main" id="{3BFD2785-2F67-488A-A599-8D3DEEF9A38C}"/>
              </a:ext>
            </a:extLst>
          </p:cNvPr>
          <p:cNvSpPr>
            <a:spLocks noGrp="1"/>
          </p:cNvSpPr>
          <p:nvPr>
            <p:ph type="sldNum" sz="quarter" idx="12"/>
          </p:nvPr>
        </p:nvSpPr>
        <p:spPr/>
        <p:txBody>
          <a:bodyPr/>
          <a:lstStyle>
            <a:lvl1pPr>
              <a:defRPr/>
            </a:lvl1pPr>
          </a:lstStyle>
          <a:p>
            <a:pPr>
              <a:defRPr/>
            </a:pPr>
            <a:fld id="{989BCBD8-7A88-476B-BD55-F9A13AF59DA0}" type="slidenum">
              <a:rPr lang="en-US" altLang="en-US"/>
              <a:pPr>
                <a:defRPr/>
              </a:pPr>
              <a:t>‹#›</a:t>
            </a:fld>
            <a:endParaRPr lang="en-US" altLang="en-US"/>
          </a:p>
        </p:txBody>
      </p:sp>
    </p:spTree>
    <p:extLst>
      <p:ext uri="{BB962C8B-B14F-4D97-AF65-F5344CB8AC3E}">
        <p14:creationId xmlns:p14="http://schemas.microsoft.com/office/powerpoint/2010/main" val="9092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684F4F-35E0-474E-8AAF-E7F0E3B27E3B}"/>
              </a:ext>
            </a:extLst>
          </p:cNvPr>
          <p:cNvSpPr>
            <a:spLocks noGrp="1"/>
          </p:cNvSpPr>
          <p:nvPr>
            <p:ph type="dt" sz="half" idx="10"/>
          </p:nvPr>
        </p:nvSpPr>
        <p:spPr/>
        <p:txBody>
          <a:bodyPr/>
          <a:lstStyle>
            <a:lvl1pPr>
              <a:defRPr/>
            </a:lvl1pPr>
          </a:lstStyle>
          <a:p>
            <a:pPr>
              <a:defRPr/>
            </a:pPr>
            <a:fld id="{998DFE14-12B5-42B0-85FF-25A93D09960B}" type="datetime1">
              <a:rPr lang="en-US"/>
              <a:pPr>
                <a:defRPr/>
              </a:pPr>
              <a:t>9/23/2019</a:t>
            </a:fld>
            <a:endParaRPr lang="en-US"/>
          </a:p>
        </p:txBody>
      </p:sp>
      <p:sp>
        <p:nvSpPr>
          <p:cNvPr id="4" name="Footer Placeholder 4">
            <a:extLst>
              <a:ext uri="{FF2B5EF4-FFF2-40B4-BE49-F238E27FC236}">
                <a16:creationId xmlns:a16="http://schemas.microsoft.com/office/drawing/2014/main" id="{03AFF634-A6AD-4439-992C-D2F357B47108}"/>
              </a:ext>
            </a:extLst>
          </p:cNvPr>
          <p:cNvSpPr>
            <a:spLocks noGrp="1"/>
          </p:cNvSpPr>
          <p:nvPr>
            <p:ph type="ftr" sz="quarter" idx="11"/>
          </p:nvPr>
        </p:nvSpPr>
        <p:spPr/>
        <p:txBody>
          <a:bodyPr/>
          <a:lstStyle>
            <a:lvl1pPr>
              <a:defRPr/>
            </a:lvl1pPr>
          </a:lstStyle>
          <a:p>
            <a:pPr>
              <a:defRPr/>
            </a:pPr>
            <a:endParaRPr lang="id-ID"/>
          </a:p>
        </p:txBody>
      </p:sp>
      <p:sp>
        <p:nvSpPr>
          <p:cNvPr id="5" name="Slide Number Placeholder 5">
            <a:extLst>
              <a:ext uri="{FF2B5EF4-FFF2-40B4-BE49-F238E27FC236}">
                <a16:creationId xmlns:a16="http://schemas.microsoft.com/office/drawing/2014/main" id="{737E5737-DF27-49D4-895D-037884284345}"/>
              </a:ext>
            </a:extLst>
          </p:cNvPr>
          <p:cNvSpPr>
            <a:spLocks noGrp="1"/>
          </p:cNvSpPr>
          <p:nvPr>
            <p:ph type="sldNum" sz="quarter" idx="12"/>
          </p:nvPr>
        </p:nvSpPr>
        <p:spPr/>
        <p:txBody>
          <a:bodyPr/>
          <a:lstStyle>
            <a:lvl1pPr>
              <a:defRPr/>
            </a:lvl1pPr>
          </a:lstStyle>
          <a:p>
            <a:pPr>
              <a:defRPr/>
            </a:pPr>
            <a:fld id="{10D205EF-41B8-46CB-869C-D39D32A80ACE}" type="slidenum">
              <a:rPr lang="en-US" altLang="en-US"/>
              <a:pPr>
                <a:defRPr/>
              </a:pPr>
              <a:t>‹#›</a:t>
            </a:fld>
            <a:endParaRPr lang="en-US" altLang="en-US"/>
          </a:p>
        </p:txBody>
      </p:sp>
    </p:spTree>
    <p:extLst>
      <p:ext uri="{BB962C8B-B14F-4D97-AF65-F5344CB8AC3E}">
        <p14:creationId xmlns:p14="http://schemas.microsoft.com/office/powerpoint/2010/main" val="180532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EC642B-F32B-4CFF-B98B-0E26C1B037F8}"/>
              </a:ext>
            </a:extLst>
          </p:cNvPr>
          <p:cNvSpPr>
            <a:spLocks noGrp="1"/>
          </p:cNvSpPr>
          <p:nvPr>
            <p:ph type="dt" sz="half" idx="10"/>
          </p:nvPr>
        </p:nvSpPr>
        <p:spPr/>
        <p:txBody>
          <a:bodyPr/>
          <a:lstStyle>
            <a:lvl1pPr>
              <a:defRPr/>
            </a:lvl1pPr>
          </a:lstStyle>
          <a:p>
            <a:pPr>
              <a:defRPr/>
            </a:pPr>
            <a:fld id="{CBABBF3B-12C9-4748-86AC-D90E0F975CE8}" type="datetime1">
              <a:rPr lang="en-US"/>
              <a:pPr>
                <a:defRPr/>
              </a:pPr>
              <a:t>9/23/2019</a:t>
            </a:fld>
            <a:endParaRPr lang="en-US"/>
          </a:p>
        </p:txBody>
      </p:sp>
      <p:sp>
        <p:nvSpPr>
          <p:cNvPr id="3" name="Footer Placeholder 4">
            <a:extLst>
              <a:ext uri="{FF2B5EF4-FFF2-40B4-BE49-F238E27FC236}">
                <a16:creationId xmlns:a16="http://schemas.microsoft.com/office/drawing/2014/main" id="{D4B582F3-6F53-4017-935E-F9A5131F8C5F}"/>
              </a:ext>
            </a:extLst>
          </p:cNvPr>
          <p:cNvSpPr>
            <a:spLocks noGrp="1"/>
          </p:cNvSpPr>
          <p:nvPr>
            <p:ph type="ftr" sz="quarter" idx="11"/>
          </p:nvPr>
        </p:nvSpPr>
        <p:spPr/>
        <p:txBody>
          <a:bodyPr/>
          <a:lstStyle>
            <a:lvl1pPr>
              <a:defRPr/>
            </a:lvl1pPr>
          </a:lstStyle>
          <a:p>
            <a:pPr>
              <a:defRPr/>
            </a:pPr>
            <a:endParaRPr lang="id-ID"/>
          </a:p>
        </p:txBody>
      </p:sp>
      <p:sp>
        <p:nvSpPr>
          <p:cNvPr id="4" name="Slide Number Placeholder 5">
            <a:extLst>
              <a:ext uri="{FF2B5EF4-FFF2-40B4-BE49-F238E27FC236}">
                <a16:creationId xmlns:a16="http://schemas.microsoft.com/office/drawing/2014/main" id="{6E142A7E-1D38-4885-AF49-B88174C51486}"/>
              </a:ext>
            </a:extLst>
          </p:cNvPr>
          <p:cNvSpPr>
            <a:spLocks noGrp="1"/>
          </p:cNvSpPr>
          <p:nvPr>
            <p:ph type="sldNum" sz="quarter" idx="12"/>
          </p:nvPr>
        </p:nvSpPr>
        <p:spPr/>
        <p:txBody>
          <a:bodyPr/>
          <a:lstStyle>
            <a:lvl1pPr>
              <a:defRPr/>
            </a:lvl1pPr>
          </a:lstStyle>
          <a:p>
            <a:pPr>
              <a:defRPr/>
            </a:pPr>
            <a:fld id="{72F6F8A9-076D-4CEE-91D9-2C5C75695512}" type="slidenum">
              <a:rPr lang="en-US" altLang="en-US"/>
              <a:pPr>
                <a:defRPr/>
              </a:pPr>
              <a:t>‹#›</a:t>
            </a:fld>
            <a:endParaRPr lang="en-US" altLang="en-US"/>
          </a:p>
        </p:txBody>
      </p:sp>
    </p:spTree>
    <p:extLst>
      <p:ext uri="{BB962C8B-B14F-4D97-AF65-F5344CB8AC3E}">
        <p14:creationId xmlns:p14="http://schemas.microsoft.com/office/powerpoint/2010/main" val="347090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5" y="301113"/>
            <a:ext cx="3516489" cy="1281483"/>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178963" y="301121"/>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435" y="1582600"/>
            <a:ext cx="3516489" cy="5173200"/>
          </a:xfrm>
        </p:spPr>
        <p:txBody>
          <a:bodyPr/>
          <a:lstStyle>
            <a:lvl1pPr marL="0" indent="0">
              <a:buNone/>
              <a:defRPr sz="1500"/>
            </a:lvl1pPr>
            <a:lvl2pPr marL="497739" indent="0">
              <a:buNone/>
              <a:defRPr sz="1300"/>
            </a:lvl2pPr>
            <a:lvl3pPr marL="995478" indent="0">
              <a:buNone/>
              <a:defRPr sz="1100"/>
            </a:lvl3pPr>
            <a:lvl4pPr marL="1493217" indent="0">
              <a:buNone/>
              <a:defRPr sz="1000"/>
            </a:lvl4pPr>
            <a:lvl5pPr marL="1990957" indent="0">
              <a:buNone/>
              <a:defRPr sz="1000"/>
            </a:lvl5pPr>
            <a:lvl6pPr marL="2488695" indent="0">
              <a:buNone/>
              <a:defRPr sz="1000"/>
            </a:lvl6pPr>
            <a:lvl7pPr marL="2986435" indent="0">
              <a:buNone/>
              <a:defRPr sz="1000"/>
            </a:lvl7pPr>
            <a:lvl8pPr marL="3484174" indent="0">
              <a:buNone/>
              <a:defRPr sz="1000"/>
            </a:lvl8pPr>
            <a:lvl9pPr marL="3981914"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93983FC-9FA1-4C12-B384-F6DE9FF96C16}"/>
              </a:ext>
            </a:extLst>
          </p:cNvPr>
          <p:cNvSpPr>
            <a:spLocks noGrp="1"/>
          </p:cNvSpPr>
          <p:nvPr>
            <p:ph type="dt" sz="half" idx="10"/>
          </p:nvPr>
        </p:nvSpPr>
        <p:spPr/>
        <p:txBody>
          <a:bodyPr/>
          <a:lstStyle>
            <a:lvl1pPr>
              <a:defRPr/>
            </a:lvl1pPr>
          </a:lstStyle>
          <a:p>
            <a:pPr>
              <a:defRPr/>
            </a:pPr>
            <a:fld id="{9C586094-F8A6-4D24-8823-06CE2111FCA3}" type="datetime1">
              <a:rPr lang="en-US"/>
              <a:pPr>
                <a:defRPr/>
              </a:pPr>
              <a:t>9/23/2019</a:t>
            </a:fld>
            <a:endParaRPr lang="en-US"/>
          </a:p>
        </p:txBody>
      </p:sp>
      <p:sp>
        <p:nvSpPr>
          <p:cNvPr id="6" name="Footer Placeholder 4">
            <a:extLst>
              <a:ext uri="{FF2B5EF4-FFF2-40B4-BE49-F238E27FC236}">
                <a16:creationId xmlns:a16="http://schemas.microsoft.com/office/drawing/2014/main" id="{FC8B24ED-EAAC-4EC9-B278-31E2ECBD5763}"/>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EB898640-3814-4917-951F-AE2BBFA643AE}"/>
              </a:ext>
            </a:extLst>
          </p:cNvPr>
          <p:cNvSpPr>
            <a:spLocks noGrp="1"/>
          </p:cNvSpPr>
          <p:nvPr>
            <p:ph type="sldNum" sz="quarter" idx="12"/>
          </p:nvPr>
        </p:nvSpPr>
        <p:spPr/>
        <p:txBody>
          <a:bodyPr/>
          <a:lstStyle>
            <a:lvl1pPr>
              <a:defRPr/>
            </a:lvl1pPr>
          </a:lstStyle>
          <a:p>
            <a:pPr>
              <a:defRPr/>
            </a:pPr>
            <a:fld id="{99E12931-6F7B-4764-A7B6-634B0387308E}" type="slidenum">
              <a:rPr lang="en-US" altLang="en-US"/>
              <a:pPr>
                <a:defRPr/>
              </a:pPr>
              <a:t>‹#›</a:t>
            </a:fld>
            <a:endParaRPr lang="en-US" altLang="en-US"/>
          </a:p>
        </p:txBody>
      </p:sp>
    </p:spTree>
    <p:extLst>
      <p:ext uri="{BB962C8B-B14F-4D97-AF65-F5344CB8AC3E}">
        <p14:creationId xmlns:p14="http://schemas.microsoft.com/office/powerpoint/2010/main" val="378485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7" y="5293995"/>
            <a:ext cx="6413183" cy="62498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095047" y="675755"/>
            <a:ext cx="6413183" cy="4537710"/>
          </a:xfrm>
        </p:spPr>
        <p:txBody>
          <a:bodyPr rtlCol="0">
            <a:normAutofit/>
          </a:bodyPr>
          <a:lstStyle>
            <a:lvl1pPr marL="0" indent="0">
              <a:buNone/>
              <a:defRPr sz="3500"/>
            </a:lvl1pPr>
            <a:lvl2pPr marL="497739" indent="0">
              <a:buNone/>
              <a:defRPr sz="3000"/>
            </a:lvl2pPr>
            <a:lvl3pPr marL="995478" indent="0">
              <a:buNone/>
              <a:defRPr sz="2600"/>
            </a:lvl3pPr>
            <a:lvl4pPr marL="1493217" indent="0">
              <a:buNone/>
              <a:defRPr sz="2200"/>
            </a:lvl4pPr>
            <a:lvl5pPr marL="1990957" indent="0">
              <a:buNone/>
              <a:defRPr sz="2200"/>
            </a:lvl5pPr>
            <a:lvl6pPr marL="2488695" indent="0">
              <a:buNone/>
              <a:defRPr sz="2200"/>
            </a:lvl6pPr>
            <a:lvl7pPr marL="2986435" indent="0">
              <a:buNone/>
              <a:defRPr sz="2200"/>
            </a:lvl7pPr>
            <a:lvl8pPr marL="3484174" indent="0">
              <a:buNone/>
              <a:defRPr sz="2200"/>
            </a:lvl8pPr>
            <a:lvl9pPr marL="3981914" indent="0">
              <a:buNone/>
              <a:defRPr sz="2200"/>
            </a:lvl9pPr>
          </a:lstStyle>
          <a:p>
            <a:pPr lvl="0"/>
            <a:endParaRPr lang="en-US" noProof="0"/>
          </a:p>
        </p:txBody>
      </p:sp>
      <p:sp>
        <p:nvSpPr>
          <p:cNvPr id="4" name="Text Placeholder 3"/>
          <p:cNvSpPr>
            <a:spLocks noGrp="1"/>
          </p:cNvSpPr>
          <p:nvPr>
            <p:ph type="body" sz="half" idx="2"/>
          </p:nvPr>
        </p:nvSpPr>
        <p:spPr>
          <a:xfrm>
            <a:off x="2095047" y="5918981"/>
            <a:ext cx="6413183" cy="887584"/>
          </a:xfrm>
        </p:spPr>
        <p:txBody>
          <a:bodyPr/>
          <a:lstStyle>
            <a:lvl1pPr marL="0" indent="0">
              <a:buNone/>
              <a:defRPr sz="1500"/>
            </a:lvl1pPr>
            <a:lvl2pPr marL="497739" indent="0">
              <a:buNone/>
              <a:defRPr sz="1300"/>
            </a:lvl2pPr>
            <a:lvl3pPr marL="995478" indent="0">
              <a:buNone/>
              <a:defRPr sz="1100"/>
            </a:lvl3pPr>
            <a:lvl4pPr marL="1493217" indent="0">
              <a:buNone/>
              <a:defRPr sz="1000"/>
            </a:lvl4pPr>
            <a:lvl5pPr marL="1990957" indent="0">
              <a:buNone/>
              <a:defRPr sz="1000"/>
            </a:lvl5pPr>
            <a:lvl6pPr marL="2488695" indent="0">
              <a:buNone/>
              <a:defRPr sz="1000"/>
            </a:lvl6pPr>
            <a:lvl7pPr marL="2986435" indent="0">
              <a:buNone/>
              <a:defRPr sz="1000"/>
            </a:lvl7pPr>
            <a:lvl8pPr marL="3484174" indent="0">
              <a:buNone/>
              <a:defRPr sz="1000"/>
            </a:lvl8pPr>
            <a:lvl9pPr marL="3981914"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A7FC69C-E255-4B01-B09E-3AE54F4B69FB}"/>
              </a:ext>
            </a:extLst>
          </p:cNvPr>
          <p:cNvSpPr>
            <a:spLocks noGrp="1"/>
          </p:cNvSpPr>
          <p:nvPr>
            <p:ph type="dt" sz="half" idx="10"/>
          </p:nvPr>
        </p:nvSpPr>
        <p:spPr/>
        <p:txBody>
          <a:bodyPr/>
          <a:lstStyle>
            <a:lvl1pPr>
              <a:defRPr/>
            </a:lvl1pPr>
          </a:lstStyle>
          <a:p>
            <a:pPr>
              <a:defRPr/>
            </a:pPr>
            <a:fld id="{A1763E95-BF02-42D1-8BFB-D1D63704F105}" type="datetime1">
              <a:rPr lang="en-US"/>
              <a:pPr>
                <a:defRPr/>
              </a:pPr>
              <a:t>9/23/2019</a:t>
            </a:fld>
            <a:endParaRPr lang="en-US"/>
          </a:p>
        </p:txBody>
      </p:sp>
      <p:sp>
        <p:nvSpPr>
          <p:cNvPr id="6" name="Footer Placeholder 4">
            <a:extLst>
              <a:ext uri="{FF2B5EF4-FFF2-40B4-BE49-F238E27FC236}">
                <a16:creationId xmlns:a16="http://schemas.microsoft.com/office/drawing/2014/main" id="{5E0F25BD-6957-4A27-820F-583069C06CE3}"/>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FB82207B-0F56-41D8-A0F1-FAE41BBDF27D}"/>
              </a:ext>
            </a:extLst>
          </p:cNvPr>
          <p:cNvSpPr>
            <a:spLocks noGrp="1"/>
          </p:cNvSpPr>
          <p:nvPr>
            <p:ph type="sldNum" sz="quarter" idx="12"/>
          </p:nvPr>
        </p:nvSpPr>
        <p:spPr/>
        <p:txBody>
          <a:bodyPr/>
          <a:lstStyle>
            <a:lvl1pPr>
              <a:defRPr/>
            </a:lvl1pPr>
          </a:lstStyle>
          <a:p>
            <a:pPr>
              <a:defRPr/>
            </a:pPr>
            <a:fld id="{E152199E-60EC-44C6-BF92-586D8F8010F9}" type="slidenum">
              <a:rPr lang="en-US" altLang="en-US"/>
              <a:pPr>
                <a:defRPr/>
              </a:pPr>
              <a:t>‹#›</a:t>
            </a:fld>
            <a:endParaRPr lang="en-US" altLang="en-US"/>
          </a:p>
        </p:txBody>
      </p:sp>
    </p:spTree>
    <p:extLst>
      <p:ext uri="{BB962C8B-B14F-4D97-AF65-F5344CB8AC3E}">
        <p14:creationId xmlns:p14="http://schemas.microsoft.com/office/powerpoint/2010/main" val="197033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79D50C8-444C-492B-99FC-EF9A6B695107}"/>
              </a:ext>
            </a:extLst>
          </p:cNvPr>
          <p:cNvSpPr>
            <a:spLocks noGrp="1"/>
          </p:cNvSpPr>
          <p:nvPr>
            <p:ph type="title"/>
          </p:nvPr>
        </p:nvSpPr>
        <p:spPr bwMode="auto">
          <a:xfrm>
            <a:off x="661988" y="1906588"/>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49" tIns="49773" rIns="99549" bIns="49773"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F8E5911-35E7-430D-A3A1-2C0E8C6FCF6A}"/>
              </a:ext>
            </a:extLst>
          </p:cNvPr>
          <p:cNvSpPr>
            <a:spLocks noGrp="1"/>
          </p:cNvSpPr>
          <p:nvPr>
            <p:ph type="body" idx="1"/>
          </p:nvPr>
        </p:nvSpPr>
        <p:spPr bwMode="auto">
          <a:xfrm>
            <a:off x="534988" y="1765300"/>
            <a:ext cx="96186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49" tIns="49773" rIns="99549" bIns="4977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F21BA5-D9EF-4885-B0B0-EC6E197B0C19}"/>
              </a:ext>
            </a:extLst>
          </p:cNvPr>
          <p:cNvSpPr>
            <a:spLocks noGrp="1"/>
          </p:cNvSpPr>
          <p:nvPr>
            <p:ph type="dt" sz="half" idx="2"/>
          </p:nvPr>
        </p:nvSpPr>
        <p:spPr>
          <a:xfrm>
            <a:off x="534988" y="7010400"/>
            <a:ext cx="2493962" cy="401638"/>
          </a:xfrm>
          <a:prstGeom prst="rect">
            <a:avLst/>
          </a:prstGeom>
        </p:spPr>
        <p:txBody>
          <a:bodyPr vert="horz" wrap="square" lIns="99549" tIns="49773" rIns="99549" bIns="49773" numCol="1" anchor="ctr" anchorCtr="0" compatLnSpc="1">
            <a:prstTxWarp prst="textNoShape">
              <a:avLst/>
            </a:prstTxWarp>
          </a:bodyPr>
          <a:lstStyle>
            <a:lvl1pPr algn="l" eaLnBrk="1" hangingPunct="1">
              <a:defRPr sz="1300">
                <a:solidFill>
                  <a:srgbClr val="898989"/>
                </a:solidFill>
                <a:latin typeface="Calibri" pitchFamily="-65" charset="0"/>
                <a:ea typeface="ＭＳ Ｐゴシック" pitchFamily="-65" charset="-128"/>
                <a:cs typeface="+mn-cs"/>
              </a:defRPr>
            </a:lvl1pPr>
          </a:lstStyle>
          <a:p>
            <a:pPr>
              <a:defRPr/>
            </a:pPr>
            <a:fld id="{69F0538D-FC4A-4612-BDB2-B03E3F31BD57}" type="datetime1">
              <a:rPr lang="en-US"/>
              <a:pPr>
                <a:defRPr/>
              </a:pPr>
              <a:t>9/23/2019</a:t>
            </a:fld>
            <a:endParaRPr lang="en-US"/>
          </a:p>
        </p:txBody>
      </p:sp>
      <p:sp>
        <p:nvSpPr>
          <p:cNvPr id="5" name="Footer Placeholder 4">
            <a:extLst>
              <a:ext uri="{FF2B5EF4-FFF2-40B4-BE49-F238E27FC236}">
                <a16:creationId xmlns:a16="http://schemas.microsoft.com/office/drawing/2014/main" id="{40523B7E-3060-4BC0-AA9B-F765C653ED6C}"/>
              </a:ext>
            </a:extLst>
          </p:cNvPr>
          <p:cNvSpPr>
            <a:spLocks noGrp="1"/>
          </p:cNvSpPr>
          <p:nvPr>
            <p:ph type="ftr" sz="quarter" idx="3"/>
          </p:nvPr>
        </p:nvSpPr>
        <p:spPr>
          <a:xfrm>
            <a:off x="3651250" y="7010400"/>
            <a:ext cx="3386138" cy="401638"/>
          </a:xfrm>
          <a:prstGeom prst="rect">
            <a:avLst/>
          </a:prstGeom>
        </p:spPr>
        <p:txBody>
          <a:bodyPr vert="horz" wrap="square" lIns="99549" tIns="49773" rIns="99549" bIns="49773" numCol="1" anchor="ctr" anchorCtr="0" compatLnSpc="1">
            <a:prstTxWarp prst="textNoShape">
              <a:avLst/>
            </a:prstTxWarp>
          </a:bodyPr>
          <a:lstStyle>
            <a:lvl1pPr algn="ctr" eaLnBrk="1" hangingPunct="1">
              <a:defRPr sz="1300">
                <a:solidFill>
                  <a:srgbClr val="898989"/>
                </a:solidFill>
                <a:latin typeface="Calibri" pitchFamily="-65" charset="0"/>
                <a:ea typeface="ＭＳ Ｐゴシック" pitchFamily="-65" charset="-128"/>
                <a:cs typeface="+mn-cs"/>
              </a:defRPr>
            </a:lvl1pPr>
          </a:lstStyle>
          <a:p>
            <a:pPr>
              <a:defRPr/>
            </a:pPr>
            <a:endParaRPr lang="id-ID"/>
          </a:p>
        </p:txBody>
      </p:sp>
      <p:sp>
        <p:nvSpPr>
          <p:cNvPr id="6" name="Slide Number Placeholder 5">
            <a:extLst>
              <a:ext uri="{FF2B5EF4-FFF2-40B4-BE49-F238E27FC236}">
                <a16:creationId xmlns:a16="http://schemas.microsoft.com/office/drawing/2014/main" id="{223A2C20-E2A0-4BE3-BB9F-264567FC0374}"/>
              </a:ext>
            </a:extLst>
          </p:cNvPr>
          <p:cNvSpPr>
            <a:spLocks noGrp="1"/>
          </p:cNvSpPr>
          <p:nvPr>
            <p:ph type="sldNum" sz="quarter" idx="4"/>
          </p:nvPr>
        </p:nvSpPr>
        <p:spPr>
          <a:xfrm>
            <a:off x="7659688" y="7010400"/>
            <a:ext cx="2493962" cy="401638"/>
          </a:xfrm>
          <a:prstGeom prst="rect">
            <a:avLst/>
          </a:prstGeom>
        </p:spPr>
        <p:txBody>
          <a:bodyPr vert="horz" wrap="square" lIns="99549" tIns="49773" rIns="99549" bIns="49773" numCol="1" anchor="ctr" anchorCtr="0" compatLnSpc="1">
            <a:prstTxWarp prst="textNoShape">
              <a:avLst/>
            </a:prstTxWarp>
          </a:bodyPr>
          <a:lstStyle>
            <a:lvl1pPr algn="r" eaLnBrk="1" hangingPunct="1">
              <a:defRPr sz="1300">
                <a:solidFill>
                  <a:srgbClr val="898989"/>
                </a:solidFill>
                <a:latin typeface="Calibri" panose="020F0502020204030204" pitchFamily="34" charset="0"/>
                <a:ea typeface="ＭＳ Ｐゴシック" panose="020B0600070205080204" pitchFamily="34" charset="-128"/>
                <a:cs typeface="Arial" panose="020B0604020202020204" pitchFamily="34" charset="0"/>
              </a:defRPr>
            </a:lvl1pPr>
          </a:lstStyle>
          <a:p>
            <a:pPr>
              <a:defRPr/>
            </a:pPr>
            <a:fld id="{1E725D34-8302-4341-9A1E-197EA4BCB7B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p:tmplLst>
          <p:tmpl>
            <p:tnLst>
              <p:par>
                <p:cTn presetID="10" presetClass="entr" presetSubtype="0" fill="hold" nodeType="withEffect">
                  <p:stCondLst>
                    <p:cond delay="0"/>
                  </p:stCondLst>
                  <p:childTnLst>
                    <p:set>
                      <p:cBhvr>
                        <p:cTn dur="1" fill="hold">
                          <p:stCondLst>
                            <p:cond delay="0"/>
                          </p:stCondLst>
                        </p:cTn>
                        <p:tgtEl>
                          <p:spTgt spid="2051"/>
                        </p:tgtEl>
                        <p:attrNameLst>
                          <p:attrName>style.visibility</p:attrName>
                        </p:attrNameLst>
                      </p:cBhvr>
                      <p:to>
                        <p:strVal val="visible"/>
                      </p:to>
                    </p:set>
                    <p:animEffect transition="in" filter="fade">
                      <p:cBhvr>
                        <p:cTn dur="2000"/>
                        <p:tgtEl>
                          <p:spTgt spid="2051"/>
                        </p:tgtEl>
                      </p:cBhvr>
                    </p:animEffect>
                  </p:childTnLst>
                </p:cTn>
              </p:par>
            </p:tnLst>
          </p:tmpl>
        </p:tmplLst>
      </p:bldP>
    </p:bldLst>
  </p:timing>
  <p:txStyles>
    <p:title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p:titleStyle>
    <p:bodyStyle>
      <a:lvl1pPr marL="373063" indent="-373063" algn="l" defTabSz="496888"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S PGothic" panose="020B0600070205080204" pitchFamily="34" charset="-128"/>
          <a:cs typeface="+mn-cs"/>
        </a:defRPr>
      </a:lvl1pPr>
      <a:lvl2pPr marL="808038" indent="-309563" algn="l" defTabSz="49688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S PGothic" panose="020B0600070205080204" pitchFamily="34" charset="-128"/>
          <a:cs typeface="+mn-cs"/>
        </a:defRPr>
      </a:lvl2pPr>
      <a:lvl3pPr marL="1243013" indent="-247650" algn="l" defTabSz="496888"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anose="020B0600070205080204" pitchFamily="34" charset="-128"/>
          <a:cs typeface="+mn-cs"/>
        </a:defRPr>
      </a:lvl3pPr>
      <a:lvl4pPr marL="1741488" indent="-247650" algn="l" defTabSz="49688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4pPr>
      <a:lvl5pPr marL="2238375" indent="-247650" algn="l" defTabSz="49688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5pPr>
      <a:lvl6pPr marL="2737566" indent="-248870" algn="l" defTabSz="497739" rtl="0" eaLnBrk="1" latinLnBrk="0" hangingPunct="1">
        <a:spcBef>
          <a:spcPct val="20000"/>
        </a:spcBef>
        <a:buFont typeface="Arial"/>
        <a:buChar char="•"/>
        <a:defRPr sz="2200" kern="1200">
          <a:solidFill>
            <a:schemeClr val="tx1"/>
          </a:solidFill>
          <a:latin typeface="+mn-lt"/>
          <a:ea typeface="+mn-ea"/>
          <a:cs typeface="+mn-cs"/>
        </a:defRPr>
      </a:lvl6pPr>
      <a:lvl7pPr marL="3235305" indent="-248870" algn="l" defTabSz="497739" rtl="0" eaLnBrk="1" latinLnBrk="0" hangingPunct="1">
        <a:spcBef>
          <a:spcPct val="20000"/>
        </a:spcBef>
        <a:buFont typeface="Arial"/>
        <a:buChar char="•"/>
        <a:defRPr sz="2200" kern="1200">
          <a:solidFill>
            <a:schemeClr val="tx1"/>
          </a:solidFill>
          <a:latin typeface="+mn-lt"/>
          <a:ea typeface="+mn-ea"/>
          <a:cs typeface="+mn-cs"/>
        </a:defRPr>
      </a:lvl7pPr>
      <a:lvl8pPr marL="3733043" indent="-248870" algn="l" defTabSz="497739" rtl="0" eaLnBrk="1" latinLnBrk="0" hangingPunct="1">
        <a:spcBef>
          <a:spcPct val="20000"/>
        </a:spcBef>
        <a:buFont typeface="Arial"/>
        <a:buChar char="•"/>
        <a:defRPr sz="2200" kern="1200">
          <a:solidFill>
            <a:schemeClr val="tx1"/>
          </a:solidFill>
          <a:latin typeface="+mn-lt"/>
          <a:ea typeface="+mn-ea"/>
          <a:cs typeface="+mn-cs"/>
        </a:defRPr>
      </a:lvl8pPr>
      <a:lvl9pPr marL="4230783" indent="-248870" algn="l" defTabSz="49773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39" rtl="0" eaLnBrk="1" latinLnBrk="0" hangingPunct="1">
        <a:defRPr sz="2000" kern="1200">
          <a:solidFill>
            <a:schemeClr val="tx1"/>
          </a:solidFill>
          <a:latin typeface="+mn-lt"/>
          <a:ea typeface="+mn-ea"/>
          <a:cs typeface="+mn-cs"/>
        </a:defRPr>
      </a:lvl1pPr>
      <a:lvl2pPr marL="497739" algn="l" defTabSz="497739" rtl="0" eaLnBrk="1" latinLnBrk="0" hangingPunct="1">
        <a:defRPr sz="2000" kern="1200">
          <a:solidFill>
            <a:schemeClr val="tx1"/>
          </a:solidFill>
          <a:latin typeface="+mn-lt"/>
          <a:ea typeface="+mn-ea"/>
          <a:cs typeface="+mn-cs"/>
        </a:defRPr>
      </a:lvl2pPr>
      <a:lvl3pPr marL="995478" algn="l" defTabSz="497739" rtl="0" eaLnBrk="1" latinLnBrk="0" hangingPunct="1">
        <a:defRPr sz="2000" kern="1200">
          <a:solidFill>
            <a:schemeClr val="tx1"/>
          </a:solidFill>
          <a:latin typeface="+mn-lt"/>
          <a:ea typeface="+mn-ea"/>
          <a:cs typeface="+mn-cs"/>
        </a:defRPr>
      </a:lvl3pPr>
      <a:lvl4pPr marL="1493217" algn="l" defTabSz="497739" rtl="0" eaLnBrk="1" latinLnBrk="0" hangingPunct="1">
        <a:defRPr sz="2000" kern="1200">
          <a:solidFill>
            <a:schemeClr val="tx1"/>
          </a:solidFill>
          <a:latin typeface="+mn-lt"/>
          <a:ea typeface="+mn-ea"/>
          <a:cs typeface="+mn-cs"/>
        </a:defRPr>
      </a:lvl4pPr>
      <a:lvl5pPr marL="1990957" algn="l" defTabSz="497739" rtl="0" eaLnBrk="1" latinLnBrk="0" hangingPunct="1">
        <a:defRPr sz="2000" kern="1200">
          <a:solidFill>
            <a:schemeClr val="tx1"/>
          </a:solidFill>
          <a:latin typeface="+mn-lt"/>
          <a:ea typeface="+mn-ea"/>
          <a:cs typeface="+mn-cs"/>
        </a:defRPr>
      </a:lvl5pPr>
      <a:lvl6pPr marL="2488695" algn="l" defTabSz="497739" rtl="0" eaLnBrk="1" latinLnBrk="0" hangingPunct="1">
        <a:defRPr sz="2000" kern="1200">
          <a:solidFill>
            <a:schemeClr val="tx1"/>
          </a:solidFill>
          <a:latin typeface="+mn-lt"/>
          <a:ea typeface="+mn-ea"/>
          <a:cs typeface="+mn-cs"/>
        </a:defRPr>
      </a:lvl6pPr>
      <a:lvl7pPr marL="2986435" algn="l" defTabSz="497739" rtl="0" eaLnBrk="1" latinLnBrk="0" hangingPunct="1">
        <a:defRPr sz="2000" kern="1200">
          <a:solidFill>
            <a:schemeClr val="tx1"/>
          </a:solidFill>
          <a:latin typeface="+mn-lt"/>
          <a:ea typeface="+mn-ea"/>
          <a:cs typeface="+mn-cs"/>
        </a:defRPr>
      </a:lvl7pPr>
      <a:lvl8pPr marL="3484174" algn="l" defTabSz="497739" rtl="0" eaLnBrk="1" latinLnBrk="0" hangingPunct="1">
        <a:defRPr sz="2000" kern="1200">
          <a:solidFill>
            <a:schemeClr val="tx1"/>
          </a:solidFill>
          <a:latin typeface="+mn-lt"/>
          <a:ea typeface="+mn-ea"/>
          <a:cs typeface="+mn-cs"/>
        </a:defRPr>
      </a:lvl8pPr>
      <a:lvl9pPr marL="3981914" algn="l" defTabSz="49773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hyperlink" Target="https://enqa.eu/wp-content/uploads/2019/04/The-landscape-of-higher-education-in-2020-and-beyond-two-levels-of-change.pdf"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udyinternational.com/news/future-online-learning-look-like-report/" TargetMode="External"/><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4FA6-2494-4D82-A141-6F3224B8B6AC}"/>
              </a:ext>
            </a:extLst>
          </p:cNvPr>
          <p:cNvPicPr>
            <a:picLocks noChangeAspect="1"/>
          </p:cNvPicPr>
          <p:nvPr/>
        </p:nvPicPr>
        <p:blipFill rotWithShape="1">
          <a:blip r:embed="rId2"/>
          <a:srcRect t="14399" r="2" b="2"/>
          <a:stretch/>
        </p:blipFill>
        <p:spPr>
          <a:xfrm>
            <a:off x="20" y="10"/>
            <a:ext cx="10688617" cy="5553297"/>
          </a:xfrm>
          <a:prstGeom prst="rect">
            <a:avLst/>
          </a:prstGeom>
        </p:spPr>
      </p:pic>
      <p:pic>
        <p:nvPicPr>
          <p:cNvPr id="27" name="Picture 23">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0688637" cy="7562850"/>
          </a:xfrm>
          <a:prstGeom prst="rect">
            <a:avLst/>
          </a:prstGeom>
        </p:spPr>
      </p:pic>
      <p:sp>
        <p:nvSpPr>
          <p:cNvPr id="26" name="Oval 25">
            <a:extLst>
              <a:ext uri="{FF2B5EF4-FFF2-40B4-BE49-F238E27FC236}">
                <a16:creationId xmlns:a16="http://schemas.microsoft.com/office/drawing/2014/main" id="{02E941BD-027E-419D-A57B-79D61423B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7110" y="5079912"/>
            <a:ext cx="672989" cy="63424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7AA66-C8C0-42BC-952A-B2271764CFCA}"/>
              </a:ext>
            </a:extLst>
          </p:cNvPr>
          <p:cNvSpPr>
            <a:spLocks noGrp="1"/>
          </p:cNvSpPr>
          <p:nvPr>
            <p:ph type="title"/>
          </p:nvPr>
        </p:nvSpPr>
        <p:spPr>
          <a:xfrm>
            <a:off x="701277" y="5714153"/>
            <a:ext cx="9527244" cy="1103500"/>
          </a:xfrm>
        </p:spPr>
        <p:txBody>
          <a:bodyPr vert="horz" lIns="91440" tIns="45720" rIns="91440" bIns="45720" rtlCol="0" anchor="t">
            <a:normAutofit fontScale="90000"/>
          </a:bodyPr>
          <a:lstStyle/>
          <a:p>
            <a:pPr defTabSz="914400" eaLnBrk="1" hangingPunct="1">
              <a:lnSpc>
                <a:spcPct val="90000"/>
              </a:lnSpc>
            </a:pPr>
            <a:r>
              <a:rPr lang="en-US" sz="6000" dirty="0">
                <a:solidFill>
                  <a:srgbClr val="000000"/>
                </a:solidFill>
                <a:ea typeface="+mj-ea"/>
              </a:rPr>
              <a:t>Open university beyond 2020</a:t>
            </a:r>
            <a:br>
              <a:rPr lang="en-US" sz="4300" dirty="0">
                <a:solidFill>
                  <a:srgbClr val="000000"/>
                </a:solidFill>
                <a:ea typeface="+mj-ea"/>
              </a:rPr>
            </a:br>
            <a:r>
              <a:rPr lang="en-US" sz="3600" cap="none" dirty="0">
                <a:solidFill>
                  <a:srgbClr val="000000"/>
                </a:solidFill>
                <a:ea typeface="+mj-ea"/>
              </a:rPr>
              <a:t>Challenges For Policy Makers And Providers</a:t>
            </a:r>
            <a:endParaRPr lang="en-US" sz="3600" dirty="0">
              <a:solidFill>
                <a:srgbClr val="000000"/>
              </a:solidFill>
              <a:ea typeface="+mj-ea"/>
            </a:endParaRPr>
          </a:p>
        </p:txBody>
      </p:sp>
      <p:sp>
        <p:nvSpPr>
          <p:cNvPr id="3" name="Text Placeholder 2">
            <a:extLst>
              <a:ext uri="{FF2B5EF4-FFF2-40B4-BE49-F238E27FC236}">
                <a16:creationId xmlns:a16="http://schemas.microsoft.com/office/drawing/2014/main" id="{67C82104-D46B-4EF1-8FCE-9D4702F01FE6}"/>
              </a:ext>
            </a:extLst>
          </p:cNvPr>
          <p:cNvSpPr>
            <a:spLocks noGrp="1"/>
          </p:cNvSpPr>
          <p:nvPr>
            <p:ph type="body" idx="1"/>
          </p:nvPr>
        </p:nvSpPr>
        <p:spPr>
          <a:xfrm>
            <a:off x="779336" y="4732411"/>
            <a:ext cx="8520782" cy="534157"/>
          </a:xfrm>
        </p:spPr>
        <p:txBody>
          <a:bodyPr vert="horz" lIns="91440" tIns="45720" rIns="91440" bIns="45720" rtlCol="0" anchor="b">
            <a:noAutofit/>
          </a:bodyPr>
          <a:lstStyle/>
          <a:p>
            <a:pPr defTabSz="914400" eaLnBrk="1" hangingPunct="1">
              <a:spcBef>
                <a:spcPts val="1000"/>
              </a:spcBef>
            </a:pPr>
            <a:r>
              <a:rPr lang="en-US" sz="3600" b="1" dirty="0">
                <a:solidFill>
                  <a:schemeClr val="bg1"/>
                </a:solidFill>
                <a:ea typeface="+mn-ea"/>
              </a:rPr>
              <a:t>Tian Belawati</a:t>
            </a:r>
          </a:p>
          <a:p>
            <a:pPr defTabSz="914400" eaLnBrk="1" hangingPunct="1">
              <a:spcBef>
                <a:spcPts val="1000"/>
              </a:spcBef>
            </a:pPr>
            <a:r>
              <a:rPr lang="en-US" sz="2000" b="1" dirty="0">
                <a:solidFill>
                  <a:srgbClr val="000000"/>
                </a:solidFill>
                <a:ea typeface="+mn-ea"/>
              </a:rPr>
              <a:t>The 33</a:t>
            </a:r>
            <a:r>
              <a:rPr lang="en-US" sz="2000" b="1" baseline="30000" dirty="0">
                <a:solidFill>
                  <a:srgbClr val="000000"/>
                </a:solidFill>
                <a:ea typeface="+mn-ea"/>
              </a:rPr>
              <a:t>rd</a:t>
            </a:r>
            <a:r>
              <a:rPr lang="en-US" sz="2000" b="1" dirty="0">
                <a:solidFill>
                  <a:srgbClr val="000000"/>
                </a:solidFill>
                <a:ea typeface="+mn-ea"/>
              </a:rPr>
              <a:t> Annual Conference of the Asian Association of Open Universities</a:t>
            </a:r>
          </a:p>
          <a:p>
            <a:pPr defTabSz="914400" eaLnBrk="1" hangingPunct="1">
              <a:spcBef>
                <a:spcPts val="1000"/>
              </a:spcBef>
            </a:pPr>
            <a:r>
              <a:rPr lang="en-US" sz="2000" b="1" dirty="0">
                <a:solidFill>
                  <a:srgbClr val="000000"/>
                </a:solidFill>
                <a:ea typeface="+mn-ea"/>
              </a:rPr>
              <a:t>Lahore, 14-16 October 2019</a:t>
            </a:r>
          </a:p>
        </p:txBody>
      </p:sp>
      <p:pic>
        <p:nvPicPr>
          <p:cNvPr id="6" name="Picture 5">
            <a:extLst>
              <a:ext uri="{FF2B5EF4-FFF2-40B4-BE49-F238E27FC236}">
                <a16:creationId xmlns:a16="http://schemas.microsoft.com/office/drawing/2014/main" id="{45ACF916-3573-496B-8B44-2F736A8B778D}"/>
              </a:ext>
            </a:extLst>
          </p:cNvPr>
          <p:cNvPicPr>
            <a:picLocks noChangeAspect="1"/>
          </p:cNvPicPr>
          <p:nvPr/>
        </p:nvPicPr>
        <p:blipFill>
          <a:blip r:embed="rId4"/>
          <a:stretch>
            <a:fillRect/>
          </a:stretch>
        </p:blipFill>
        <p:spPr>
          <a:xfrm>
            <a:off x="178639" y="204052"/>
            <a:ext cx="891878" cy="1082289"/>
          </a:xfrm>
          <a:prstGeom prst="rect">
            <a:avLst/>
          </a:prstGeom>
        </p:spPr>
      </p:pic>
    </p:spTree>
    <p:extLst>
      <p:ext uri="{BB962C8B-B14F-4D97-AF65-F5344CB8AC3E}">
        <p14:creationId xmlns:p14="http://schemas.microsoft.com/office/powerpoint/2010/main" val="423484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737C56-D471-4941-9AF0-E18B4E9D0700}"/>
              </a:ext>
            </a:extLst>
          </p:cNvPr>
          <p:cNvSpPr/>
          <p:nvPr/>
        </p:nvSpPr>
        <p:spPr>
          <a:xfrm>
            <a:off x="1149864" y="1607184"/>
            <a:ext cx="8388909" cy="3046988"/>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002060"/>
                </a:solidFill>
              </a:rPr>
              <a:t>Personalised</a:t>
            </a:r>
            <a:r>
              <a:rPr lang="en-US" sz="2400" dirty="0">
                <a:solidFill>
                  <a:srgbClr val="002060"/>
                </a:solidFill>
              </a:rPr>
              <a:t> learning, unbundling and lifelong learning will lead to a totally different university: less ‘physical’, more network-based, and belonging to a larger (regional) knowledge infrastructure. </a:t>
            </a:r>
          </a:p>
          <a:p>
            <a:pPr marL="342900" indent="-342900" algn="just">
              <a:buFont typeface="Wingdings" panose="05000000000000000000" pitchFamily="2" charset="2"/>
              <a:buChar char="ü"/>
            </a:pPr>
            <a:endParaRPr lang="en-US" sz="2400" dirty="0">
              <a:solidFill>
                <a:srgbClr val="002060"/>
              </a:solidFill>
            </a:endParaRPr>
          </a:p>
          <a:p>
            <a:pPr marL="342900" indent="-342900" algn="just">
              <a:buFont typeface="Wingdings" panose="05000000000000000000" pitchFamily="2" charset="2"/>
              <a:buChar char="ü"/>
            </a:pPr>
            <a:r>
              <a:rPr lang="en-US" sz="2400" dirty="0">
                <a:solidFill>
                  <a:srgbClr val="002060"/>
                </a:solidFill>
              </a:rPr>
              <a:t>The importance of full curricula and degree certificates will decrease, step-by-step certification in combination with continuing education will increase in importance. </a:t>
            </a:r>
          </a:p>
        </p:txBody>
      </p:sp>
      <p:sp>
        <p:nvSpPr>
          <p:cNvPr id="3" name="Rectangle 2">
            <a:extLst>
              <a:ext uri="{FF2B5EF4-FFF2-40B4-BE49-F238E27FC236}">
                <a16:creationId xmlns:a16="http://schemas.microsoft.com/office/drawing/2014/main" id="{8C0A6811-F891-4B22-97EF-E2171A43D901}"/>
              </a:ext>
            </a:extLst>
          </p:cNvPr>
          <p:cNvSpPr/>
          <p:nvPr/>
        </p:nvSpPr>
        <p:spPr>
          <a:xfrm>
            <a:off x="4118507" y="5111995"/>
            <a:ext cx="5420266" cy="400110"/>
          </a:xfrm>
          <a:prstGeom prst="rect">
            <a:avLst/>
          </a:prstGeom>
        </p:spPr>
        <p:txBody>
          <a:bodyPr wrap="none">
            <a:spAutoFit/>
          </a:bodyPr>
          <a:lstStyle/>
          <a:p>
            <a:r>
              <a:rPr lang="nl-NL" dirty="0">
                <a:solidFill>
                  <a:srgbClr val="002060"/>
                </a:solidFill>
              </a:rPr>
              <a:t>Bert van der Zwaan – Utrecht University, 2019</a:t>
            </a:r>
            <a:endParaRPr lang="en-US" dirty="0">
              <a:solidFill>
                <a:srgbClr val="002060"/>
              </a:solidFill>
            </a:endParaRPr>
          </a:p>
        </p:txBody>
      </p:sp>
      <p:sp>
        <p:nvSpPr>
          <p:cNvPr id="4" name="Rectangle 3">
            <a:extLst>
              <a:ext uri="{FF2B5EF4-FFF2-40B4-BE49-F238E27FC236}">
                <a16:creationId xmlns:a16="http://schemas.microsoft.com/office/drawing/2014/main" id="{1538C534-4645-4322-9DB6-F1B52C37F846}"/>
              </a:ext>
            </a:extLst>
          </p:cNvPr>
          <p:cNvSpPr/>
          <p:nvPr/>
        </p:nvSpPr>
        <p:spPr>
          <a:xfrm>
            <a:off x="6669157" y="6731853"/>
            <a:ext cx="4019481" cy="830997"/>
          </a:xfrm>
          <a:prstGeom prst="rect">
            <a:avLst/>
          </a:prstGeom>
        </p:spPr>
        <p:txBody>
          <a:bodyPr wrap="square">
            <a:spAutoFit/>
          </a:bodyPr>
          <a:lstStyle/>
          <a:p>
            <a:pPr algn="r"/>
            <a:r>
              <a:rPr lang="en-US" sz="1200" dirty="0">
                <a:solidFill>
                  <a:schemeClr val="bg1"/>
                </a:solidFill>
              </a:rPr>
              <a:t>The Landscape of Higher Education</a:t>
            </a:r>
          </a:p>
          <a:p>
            <a:pPr algn="r"/>
            <a:r>
              <a:rPr lang="en-US" sz="1200" dirty="0">
                <a:solidFill>
                  <a:schemeClr val="bg1"/>
                </a:solidFill>
                <a:hlinkClick r:id="rId2">
                  <a:extLst>
                    <a:ext uri="{A12FA001-AC4F-418D-AE19-62706E023703}">
                      <ahyp:hlinkClr xmlns:ahyp="http://schemas.microsoft.com/office/drawing/2018/hyperlinkcolor" val="tx"/>
                    </a:ext>
                  </a:extLst>
                </a:hlinkClick>
              </a:rPr>
              <a:t>https://enqa.eu/wp-content/uploads/2019/04/The-landscape-of-higher-education-in-2020-and-beyond-two-levels-of-change.pdf</a:t>
            </a:r>
            <a:endParaRPr lang="en-US" sz="1200" dirty="0">
              <a:solidFill>
                <a:schemeClr val="bg1"/>
              </a:solidFill>
            </a:endParaRPr>
          </a:p>
        </p:txBody>
      </p:sp>
    </p:spTree>
    <p:extLst>
      <p:ext uri="{BB962C8B-B14F-4D97-AF65-F5344CB8AC3E}">
        <p14:creationId xmlns:p14="http://schemas.microsoft.com/office/powerpoint/2010/main" val="197044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0F30E3-F327-40A6-94C3-133FF06B132A}"/>
              </a:ext>
            </a:extLst>
          </p:cNvPr>
          <p:cNvGrpSpPr/>
          <p:nvPr/>
        </p:nvGrpSpPr>
        <p:grpSpPr>
          <a:xfrm>
            <a:off x="5418837" y="650934"/>
            <a:ext cx="4460819" cy="3274537"/>
            <a:chOff x="2099007" y="506888"/>
            <a:chExt cx="7933648" cy="5546181"/>
          </a:xfrm>
        </p:grpSpPr>
        <p:pic>
          <p:nvPicPr>
            <p:cNvPr id="4" name="Picture 3">
              <a:extLst>
                <a:ext uri="{FF2B5EF4-FFF2-40B4-BE49-F238E27FC236}">
                  <a16:creationId xmlns:a16="http://schemas.microsoft.com/office/drawing/2014/main" id="{0E8B1770-5A1E-4CD8-AFF7-0FF917C665EE}"/>
                </a:ext>
              </a:extLst>
            </p:cNvPr>
            <p:cNvPicPr>
              <a:picLocks noChangeAspect="1"/>
            </p:cNvPicPr>
            <p:nvPr/>
          </p:nvPicPr>
          <p:blipFill>
            <a:blip r:embed="rId2"/>
            <a:stretch>
              <a:fillRect/>
            </a:stretch>
          </p:blipFill>
          <p:spPr>
            <a:xfrm>
              <a:off x="2099007" y="506888"/>
              <a:ext cx="7933648" cy="4462677"/>
            </a:xfrm>
            <a:prstGeom prst="rect">
              <a:avLst/>
            </a:prstGeom>
          </p:spPr>
        </p:pic>
        <p:pic>
          <p:nvPicPr>
            <p:cNvPr id="7" name="Picture 6">
              <a:extLst>
                <a:ext uri="{FF2B5EF4-FFF2-40B4-BE49-F238E27FC236}">
                  <a16:creationId xmlns:a16="http://schemas.microsoft.com/office/drawing/2014/main" id="{F3558D43-3BC7-4B19-869D-06EDEEE23E72}"/>
                </a:ext>
              </a:extLst>
            </p:cNvPr>
            <p:cNvPicPr>
              <a:picLocks noChangeAspect="1"/>
            </p:cNvPicPr>
            <p:nvPr/>
          </p:nvPicPr>
          <p:blipFill>
            <a:blip r:embed="rId3"/>
            <a:stretch>
              <a:fillRect/>
            </a:stretch>
          </p:blipFill>
          <p:spPr>
            <a:xfrm>
              <a:off x="2099007" y="3031435"/>
              <a:ext cx="7933648" cy="3021634"/>
            </a:xfrm>
            <a:prstGeom prst="rect">
              <a:avLst/>
            </a:prstGeom>
          </p:spPr>
        </p:pic>
      </p:grpSp>
      <p:pic>
        <p:nvPicPr>
          <p:cNvPr id="9" name="Picture 8">
            <a:extLst>
              <a:ext uri="{FF2B5EF4-FFF2-40B4-BE49-F238E27FC236}">
                <a16:creationId xmlns:a16="http://schemas.microsoft.com/office/drawing/2014/main" id="{685A6E28-E493-41BC-B469-0F84B802FD53}"/>
              </a:ext>
            </a:extLst>
          </p:cNvPr>
          <p:cNvPicPr>
            <a:picLocks noChangeAspect="1"/>
          </p:cNvPicPr>
          <p:nvPr/>
        </p:nvPicPr>
        <p:blipFill>
          <a:blip r:embed="rId4"/>
          <a:stretch>
            <a:fillRect/>
          </a:stretch>
        </p:blipFill>
        <p:spPr>
          <a:xfrm>
            <a:off x="1401426" y="1163745"/>
            <a:ext cx="3868376" cy="5028334"/>
          </a:xfrm>
          <a:prstGeom prst="rect">
            <a:avLst/>
          </a:prstGeom>
        </p:spPr>
      </p:pic>
      <p:pic>
        <p:nvPicPr>
          <p:cNvPr id="10" name="Picture 9">
            <a:extLst>
              <a:ext uri="{FF2B5EF4-FFF2-40B4-BE49-F238E27FC236}">
                <a16:creationId xmlns:a16="http://schemas.microsoft.com/office/drawing/2014/main" id="{CCFD1A7A-1781-4E62-9D66-E3A332C5B703}"/>
              </a:ext>
            </a:extLst>
          </p:cNvPr>
          <p:cNvPicPr>
            <a:picLocks noChangeAspect="1"/>
          </p:cNvPicPr>
          <p:nvPr/>
        </p:nvPicPr>
        <p:blipFill>
          <a:blip r:embed="rId5"/>
          <a:stretch>
            <a:fillRect/>
          </a:stretch>
        </p:blipFill>
        <p:spPr>
          <a:xfrm>
            <a:off x="5418837" y="3904085"/>
            <a:ext cx="2703604" cy="2783114"/>
          </a:xfrm>
          <a:prstGeom prst="rect">
            <a:avLst/>
          </a:prstGeom>
        </p:spPr>
      </p:pic>
    </p:spTree>
    <p:extLst>
      <p:ext uri="{BB962C8B-B14F-4D97-AF65-F5344CB8AC3E}">
        <p14:creationId xmlns:p14="http://schemas.microsoft.com/office/powerpoint/2010/main" val="1354710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 name="Rectangle 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88637" cy="756284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a:extLst>
              <a:ext uri="{FF2B5EF4-FFF2-40B4-BE49-F238E27FC236}">
                <a16:creationId xmlns:a16="http://schemas.microsoft.com/office/drawing/2014/main" id="{5858EA5D-293B-4026-8478-8DDEAFFFD0EC}"/>
              </a:ext>
            </a:extLst>
          </p:cNvPr>
          <p:cNvPicPr>
            <a:picLocks noChangeAspect="1"/>
          </p:cNvPicPr>
          <p:nvPr/>
        </p:nvPicPr>
        <p:blipFill rotWithShape="1">
          <a:blip r:embed="rId2">
            <a:alphaModFix amt="50000"/>
            <a:extLst/>
          </a:blip>
          <a:srcRect r="14142" b="1"/>
          <a:stretch/>
        </p:blipFill>
        <p:spPr>
          <a:xfrm>
            <a:off x="20" y="10"/>
            <a:ext cx="10688617" cy="7562840"/>
          </a:xfrm>
          <a:prstGeom prst="rect">
            <a:avLst/>
          </a:prstGeom>
        </p:spPr>
      </p:pic>
      <p:sp>
        <p:nvSpPr>
          <p:cNvPr id="2" name="Title 1">
            <a:extLst>
              <a:ext uri="{FF2B5EF4-FFF2-40B4-BE49-F238E27FC236}">
                <a16:creationId xmlns:a16="http://schemas.microsoft.com/office/drawing/2014/main" id="{A73B4643-ED0A-4C5B-8FAD-19644E988A65}"/>
              </a:ext>
            </a:extLst>
          </p:cNvPr>
          <p:cNvSpPr>
            <a:spLocks noGrp="1"/>
          </p:cNvSpPr>
          <p:nvPr>
            <p:ph type="ctrTitle"/>
          </p:nvPr>
        </p:nvSpPr>
        <p:spPr>
          <a:xfrm>
            <a:off x="1425531" y="-372990"/>
            <a:ext cx="8016478" cy="3198627"/>
          </a:xfrm>
        </p:spPr>
        <p:txBody>
          <a:bodyPr>
            <a:normAutofit/>
          </a:bodyPr>
          <a:lstStyle/>
          <a:p>
            <a:r>
              <a:rPr lang="en-US" sz="3200" dirty="0">
                <a:solidFill>
                  <a:srgbClr val="FFFFFF"/>
                </a:solidFill>
              </a:rPr>
              <a:t>MOOCs Micro Credentials – Stackable Courses</a:t>
            </a:r>
            <a:br>
              <a:rPr lang="en-US" sz="3200" dirty="0">
                <a:solidFill>
                  <a:srgbClr val="FFFFFF"/>
                </a:solidFill>
              </a:rPr>
            </a:br>
            <a:r>
              <a:rPr lang="en-US" sz="2000" dirty="0">
                <a:solidFill>
                  <a:srgbClr val="FFFFFF"/>
                </a:solidFill>
              </a:rPr>
              <a:t>(Class Central, 2019)</a:t>
            </a:r>
            <a:br>
              <a:rPr lang="en-US" sz="3200" dirty="0">
                <a:solidFill>
                  <a:srgbClr val="FFFFFF"/>
                </a:solidFill>
              </a:rPr>
            </a:br>
            <a:endParaRPr lang="en-US" sz="3200" dirty="0">
              <a:solidFill>
                <a:srgbClr val="FFFFFF"/>
              </a:solidFill>
            </a:endParaRPr>
          </a:p>
        </p:txBody>
      </p:sp>
      <p:graphicFrame>
        <p:nvGraphicFramePr>
          <p:cNvPr id="11" name="Table 10">
            <a:extLst>
              <a:ext uri="{FF2B5EF4-FFF2-40B4-BE49-F238E27FC236}">
                <a16:creationId xmlns:a16="http://schemas.microsoft.com/office/drawing/2014/main" id="{CFDBB922-35B4-445C-A670-D48B5114DE4C}"/>
              </a:ext>
            </a:extLst>
          </p:cNvPr>
          <p:cNvGraphicFramePr>
            <a:graphicFrameLocks noGrp="1"/>
          </p:cNvGraphicFramePr>
          <p:nvPr>
            <p:extLst>
              <p:ext uri="{D42A27DB-BD31-4B8C-83A1-F6EECF244321}">
                <p14:modId xmlns:p14="http://schemas.microsoft.com/office/powerpoint/2010/main" val="932065682"/>
              </p:ext>
            </p:extLst>
          </p:nvPr>
        </p:nvGraphicFramePr>
        <p:xfrm>
          <a:off x="2153937" y="1641510"/>
          <a:ext cx="6559665" cy="544678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27314">
                  <a:extLst>
                    <a:ext uri="{9D8B030D-6E8A-4147-A177-3AD203B41FA5}">
                      <a16:colId xmlns:a16="http://schemas.microsoft.com/office/drawing/2014/main" val="3001901770"/>
                    </a:ext>
                  </a:extLst>
                </a:gridCol>
                <a:gridCol w="1944748">
                  <a:extLst>
                    <a:ext uri="{9D8B030D-6E8A-4147-A177-3AD203B41FA5}">
                      <a16:colId xmlns:a16="http://schemas.microsoft.com/office/drawing/2014/main" val="968865347"/>
                    </a:ext>
                  </a:extLst>
                </a:gridCol>
                <a:gridCol w="1633953">
                  <a:extLst>
                    <a:ext uri="{9D8B030D-6E8A-4147-A177-3AD203B41FA5}">
                      <a16:colId xmlns:a16="http://schemas.microsoft.com/office/drawing/2014/main" val="3052733424"/>
                    </a:ext>
                  </a:extLst>
                </a:gridCol>
                <a:gridCol w="1453650">
                  <a:extLst>
                    <a:ext uri="{9D8B030D-6E8A-4147-A177-3AD203B41FA5}">
                      <a16:colId xmlns:a16="http://schemas.microsoft.com/office/drawing/2014/main" val="3758993306"/>
                    </a:ext>
                  </a:extLst>
                </a:gridCol>
              </a:tblGrid>
              <a:tr h="274161">
                <a:tc gridSpan="4">
                  <a:txBody>
                    <a:bodyPr/>
                    <a:lstStyle/>
                    <a:p>
                      <a:pPr algn="ctr">
                        <a:lnSpc>
                          <a:spcPct val="115000"/>
                        </a:lnSpc>
                        <a:spcBef>
                          <a:spcPts val="500"/>
                        </a:spcBef>
                        <a:spcAft>
                          <a:spcPts val="0"/>
                        </a:spcAft>
                      </a:pPr>
                      <a:r>
                        <a:rPr lang="en-US" sz="1800" b="1" dirty="0" err="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Microcredentials</a:t>
                      </a:r>
                      <a:r>
                        <a:rPr lang="en-US" sz="1800" b="1"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on the Market Today</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2073291"/>
                  </a:ext>
                </a:extLst>
              </a:tr>
              <a:tr h="858848">
                <a:tc>
                  <a:txBody>
                    <a:bodyPr/>
                    <a:lstStyle/>
                    <a:p>
                      <a:pPr algn="ctr">
                        <a:lnSpc>
                          <a:spcPct val="115000"/>
                        </a:lnSpc>
                        <a:spcBef>
                          <a:spcPts val="500"/>
                        </a:spcBef>
                        <a:spcAft>
                          <a:spcPts val="0"/>
                        </a:spcAft>
                      </a:pPr>
                      <a:r>
                        <a:rPr lang="en-US" sz="1800" b="1"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Platform</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500"/>
                        </a:spcBef>
                        <a:spcAft>
                          <a:spcPts val="0"/>
                        </a:spcAft>
                      </a:pPr>
                      <a:r>
                        <a:rPr lang="en-US" sz="1800" b="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Microcredentials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500"/>
                        </a:spcBef>
                        <a:spcAft>
                          <a:spcPts val="0"/>
                        </a:spcAft>
                      </a:pPr>
                      <a:r>
                        <a:rPr lang="en-US" sz="1800" b="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Average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500"/>
                        </a:spcBef>
                        <a:spcAft>
                          <a:spcPts val="0"/>
                        </a:spcAft>
                      </a:pPr>
                      <a:r>
                        <a:rPr lang="en-US" sz="1800" b="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Average Duration (Months)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832371"/>
                  </a:ext>
                </a:extLst>
              </a:tr>
              <a:tr h="274514">
                <a:tc>
                  <a:txBody>
                    <a:bodyPr/>
                    <a:lstStyle/>
                    <a:p>
                      <a:pPr marL="180340">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Coursera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Specialization,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245.51</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5</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642276"/>
                  </a:ext>
                </a:extLst>
              </a:tr>
              <a:tr h="566858">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Bef>
                          <a:spcPts val="500"/>
                        </a:spcBef>
                        <a:spcAft>
                          <a:spcPts val="0"/>
                        </a:spcAft>
                      </a:pPr>
                      <a:r>
                        <a:rPr lang="en-US" sz="1800" dirty="0" err="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MasterTrack</a:t>
                      </a: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Certificate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2,596.67</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212314"/>
                  </a:ext>
                </a:extLst>
              </a:tr>
              <a:tr h="566858">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Professional Certificate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3,121.99</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6</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956993"/>
                  </a:ext>
                </a:extLst>
              </a:tr>
              <a:tr h="274514">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edX</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Bef>
                          <a:spcPts val="500"/>
                        </a:spcBef>
                        <a:spcAft>
                          <a:spcPts val="0"/>
                        </a:spcAft>
                      </a:pPr>
                      <a:r>
                        <a:rPr lang="en-US" sz="1800" dirty="0" err="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XSeries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267.62</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5</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546866"/>
                  </a:ext>
                </a:extLst>
              </a:tr>
              <a:tr h="274514">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Bef>
                          <a:spcPts val="500"/>
                        </a:spcBef>
                        <a:spcAft>
                          <a:spcPts val="0"/>
                        </a:spcAft>
                      </a:pPr>
                      <a:r>
                        <a:rPr lang="en-US" sz="1800" dirty="0" err="1">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MicroMasters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962.98</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9</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342217"/>
                  </a:ext>
                </a:extLst>
              </a:tr>
              <a:tr h="566858">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Professional Certificate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542.51</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5</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243494"/>
                  </a:ext>
                </a:extLst>
              </a:tr>
              <a:tr h="274514">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Udacity</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Nanodegree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887.03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8486683"/>
                  </a:ext>
                </a:extLst>
              </a:tr>
              <a:tr h="274514">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FutureLearn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Program</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540.33</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096841"/>
                  </a:ext>
                </a:extLst>
              </a:tr>
              <a:tr h="566858">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Graduate Diploma, Graduate Certificate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8,626.98</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589574"/>
                  </a:ext>
                </a:extLst>
              </a:tr>
              <a:tr h="274514">
                <a:tc>
                  <a:txBody>
                    <a:bodyPr/>
                    <a:lstStyle/>
                    <a:p>
                      <a:pPr marL="180340">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Kadenze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Program</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8945" algn="r">
                        <a:lnSpc>
                          <a:spcPct val="115000"/>
                        </a:lnSpc>
                        <a:spcBef>
                          <a:spcPts val="500"/>
                        </a:spcBef>
                        <a:spcAft>
                          <a:spcPts val="0"/>
                        </a:spcAft>
                      </a:pPr>
                      <a:r>
                        <a:rPr lang="en-US" sz="180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700.00</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75" algn="ctr">
                        <a:lnSpc>
                          <a:spcPct val="115000"/>
                        </a:lnSpc>
                        <a:spcBef>
                          <a:spcPts val="500"/>
                        </a:spcBef>
                        <a:spcAft>
                          <a:spcPts val="0"/>
                        </a:spcAft>
                      </a:pPr>
                      <a:r>
                        <a:rPr lang="en-US" sz="1800" dirty="0">
                          <a:solidFill>
                            <a:schemeClr val="tx1"/>
                          </a:solidFill>
                          <a:effectLst/>
                          <a:latin typeface="Myriad Pro" panose="020B0503030403020204" pitchFamily="34" charset="0"/>
                          <a:ea typeface="Times New Roman" panose="02020603050405020304" pitchFamily="18" charset="0"/>
                          <a:cs typeface="Times New Roman" panose="02020603050405020304" pitchFamily="18" charset="0"/>
                        </a:rPr>
                        <a:t>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903317"/>
                  </a:ext>
                </a:extLst>
              </a:tr>
            </a:tbl>
          </a:graphicData>
        </a:graphic>
      </p:graphicFrame>
    </p:spTree>
    <p:extLst>
      <p:ext uri="{BB962C8B-B14F-4D97-AF65-F5344CB8AC3E}">
        <p14:creationId xmlns:p14="http://schemas.microsoft.com/office/powerpoint/2010/main" val="344403091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irl sitting on a park bench&#10;&#10;Description automatically generated">
            <a:extLst>
              <a:ext uri="{FF2B5EF4-FFF2-40B4-BE49-F238E27FC236}">
                <a16:creationId xmlns:a16="http://schemas.microsoft.com/office/drawing/2014/main" id="{1BAB40DF-7756-4504-B3B9-4634DE33B1A1}"/>
              </a:ext>
            </a:extLst>
          </p:cNvPr>
          <p:cNvPicPr>
            <a:picLocks noChangeAspect="1"/>
          </p:cNvPicPr>
          <p:nvPr/>
        </p:nvPicPr>
        <p:blipFill>
          <a:blip r:embed="rId2"/>
          <a:stretch>
            <a:fillRect/>
          </a:stretch>
        </p:blipFill>
        <p:spPr>
          <a:xfrm>
            <a:off x="2406478" y="1938495"/>
            <a:ext cx="5723730" cy="3216736"/>
          </a:xfrm>
          <a:prstGeom prst="rect">
            <a:avLst/>
          </a:prstGeom>
        </p:spPr>
      </p:pic>
      <p:sp>
        <p:nvSpPr>
          <p:cNvPr id="11" name="Rectangle 10">
            <a:extLst>
              <a:ext uri="{FF2B5EF4-FFF2-40B4-BE49-F238E27FC236}">
                <a16:creationId xmlns:a16="http://schemas.microsoft.com/office/drawing/2014/main" id="{5B4AC9EF-60B1-4A13-B38E-234F917AFBF0}"/>
              </a:ext>
            </a:extLst>
          </p:cNvPr>
          <p:cNvSpPr/>
          <p:nvPr/>
        </p:nvSpPr>
        <p:spPr>
          <a:xfrm>
            <a:off x="2861399" y="5354014"/>
            <a:ext cx="5447714" cy="327975"/>
          </a:xfrm>
          <a:prstGeom prst="rect">
            <a:avLst/>
          </a:prstGeom>
        </p:spPr>
        <p:txBody>
          <a:bodyPr wrap="square">
            <a:spAutoFit/>
          </a:bodyPr>
          <a:lstStyle/>
          <a:p>
            <a:pPr>
              <a:lnSpc>
                <a:spcPts val="1680"/>
              </a:lnSpc>
              <a:spcBef>
                <a:spcPts val="500"/>
              </a:spcBef>
              <a:spcAft>
                <a:spcPts val="1800"/>
              </a:spcAft>
            </a:pPr>
            <a:r>
              <a:rPr lang="en-US" sz="2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Hang on, just typing up my assignment</a:t>
            </a:r>
          </a:p>
        </p:txBody>
      </p:sp>
      <p:sp>
        <p:nvSpPr>
          <p:cNvPr id="12" name="Rectangle 11">
            <a:extLst>
              <a:ext uri="{FF2B5EF4-FFF2-40B4-BE49-F238E27FC236}">
                <a16:creationId xmlns:a16="http://schemas.microsoft.com/office/drawing/2014/main" id="{D54228CE-A924-44BD-ADF8-B81E81C37717}"/>
              </a:ext>
            </a:extLst>
          </p:cNvPr>
          <p:cNvSpPr/>
          <p:nvPr/>
        </p:nvSpPr>
        <p:spPr>
          <a:xfrm>
            <a:off x="7941365" y="6831560"/>
            <a:ext cx="2608126" cy="731290"/>
          </a:xfrm>
          <a:prstGeom prst="rect">
            <a:avLst/>
          </a:prstGeom>
        </p:spPr>
        <p:txBody>
          <a:bodyPr wrap="square">
            <a:spAutoFit/>
          </a:bodyPr>
          <a:lstStyle/>
          <a:p>
            <a:pPr algn="r">
              <a:lnSpc>
                <a:spcPts val="1680"/>
              </a:lnSpc>
              <a:spcBef>
                <a:spcPts val="500"/>
              </a:spcBef>
              <a:spcAft>
                <a:spcPts val="1800"/>
              </a:spcAft>
            </a:pPr>
            <a:r>
              <a:rPr lang="en-US" sz="1200" dirty="0">
                <a:solidFill>
                  <a:schemeClr val="bg1"/>
                </a:solidFill>
                <a:hlinkClick r:id="rId3">
                  <a:extLst>
                    <a:ext uri="{A12FA001-AC4F-418D-AE19-62706E023703}">
                      <ahyp:hlinkClr xmlns:ahyp="http://schemas.microsoft.com/office/drawing/2018/hyperlinkcolor" val="tx"/>
                    </a:ext>
                  </a:extLst>
                </a:hlinkClick>
              </a:rPr>
              <a:t>https://www.studyinternational.com/news/future-online-learning-look-like-report/ </a:t>
            </a:r>
            <a:r>
              <a:rPr lang="en-US" sz="1200" dirty="0">
                <a:solidFill>
                  <a:schemeClr val="bg1"/>
                </a:solidFill>
              </a:rPr>
              <a:t>(Pic </a:t>
            </a:r>
            <a:r>
              <a:rPr lang="en-US" sz="1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Source: </a:t>
            </a:r>
            <a:r>
              <a:rPr lang="en-US" sz="12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Giphy</a:t>
            </a:r>
            <a:r>
              <a:rPr lang="en-US" sz="1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D306FA5-BFC7-472F-82F2-8B7AFCE47B65}"/>
              </a:ext>
            </a:extLst>
          </p:cNvPr>
          <p:cNvSpPr txBox="1"/>
          <p:nvPr/>
        </p:nvSpPr>
        <p:spPr>
          <a:xfrm>
            <a:off x="2158001" y="655983"/>
            <a:ext cx="6528800" cy="646331"/>
          </a:xfrm>
          <a:prstGeom prst="rect">
            <a:avLst/>
          </a:prstGeom>
          <a:noFill/>
          <a:ln w="19050">
            <a:noFill/>
          </a:ln>
        </p:spPr>
        <p:txBody>
          <a:bodyPr wrap="square" rtlCol="0">
            <a:spAutoFit/>
          </a:bodyPr>
          <a:lstStyle/>
          <a:p>
            <a:pPr algn="ctr"/>
            <a:r>
              <a:rPr lang="en-US" sz="3600" b="1" dirty="0">
                <a:solidFill>
                  <a:srgbClr val="002060"/>
                </a:solidFill>
                <a:latin typeface="+mn-lt"/>
              </a:rPr>
              <a:t>Even</a:t>
            </a:r>
            <a:r>
              <a:rPr lang="en-US" sz="2800" b="1" dirty="0">
                <a:solidFill>
                  <a:srgbClr val="002060"/>
                </a:solidFill>
              </a:rPr>
              <a:t> </a:t>
            </a:r>
            <a:r>
              <a:rPr lang="en-US" sz="2800" b="1" dirty="0" err="1">
                <a:solidFill>
                  <a:srgbClr val="002060"/>
                </a:solidFill>
              </a:rPr>
              <a:t>spiderman</a:t>
            </a:r>
            <a:r>
              <a:rPr lang="en-US" sz="2800" b="1" dirty="0">
                <a:solidFill>
                  <a:srgbClr val="002060"/>
                </a:solidFill>
              </a:rPr>
              <a:t> goes mobile …</a:t>
            </a:r>
          </a:p>
        </p:txBody>
      </p:sp>
    </p:spTree>
    <p:extLst>
      <p:ext uri="{BB962C8B-B14F-4D97-AF65-F5344CB8AC3E}">
        <p14:creationId xmlns:p14="http://schemas.microsoft.com/office/powerpoint/2010/main" val="41797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2542E7-58B6-4E82-8F19-1D2594CAD9BE}"/>
              </a:ext>
            </a:extLst>
          </p:cNvPr>
          <p:cNvPicPr>
            <a:picLocks noChangeAspect="1"/>
          </p:cNvPicPr>
          <p:nvPr/>
        </p:nvPicPr>
        <p:blipFill>
          <a:blip r:embed="rId2"/>
          <a:stretch>
            <a:fillRect/>
          </a:stretch>
        </p:blipFill>
        <p:spPr>
          <a:xfrm>
            <a:off x="1609790" y="837953"/>
            <a:ext cx="8031167" cy="5682538"/>
          </a:xfrm>
          <a:prstGeom prst="rect">
            <a:avLst/>
          </a:prstGeom>
        </p:spPr>
      </p:pic>
    </p:spTree>
    <p:extLst>
      <p:ext uri="{BB962C8B-B14F-4D97-AF65-F5344CB8AC3E}">
        <p14:creationId xmlns:p14="http://schemas.microsoft.com/office/powerpoint/2010/main" val="603062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FBE54-4073-42E8-93DC-6904506681AE}"/>
              </a:ext>
            </a:extLst>
          </p:cNvPr>
          <p:cNvPicPr>
            <a:picLocks noChangeAspect="1"/>
          </p:cNvPicPr>
          <p:nvPr/>
        </p:nvPicPr>
        <p:blipFill>
          <a:blip r:embed="rId2"/>
          <a:stretch>
            <a:fillRect/>
          </a:stretch>
        </p:blipFill>
        <p:spPr>
          <a:xfrm>
            <a:off x="701812" y="848995"/>
            <a:ext cx="8474691" cy="5353022"/>
          </a:xfrm>
          <a:prstGeom prst="rect">
            <a:avLst/>
          </a:prstGeom>
        </p:spPr>
      </p:pic>
    </p:spTree>
    <p:extLst>
      <p:ext uri="{BB962C8B-B14F-4D97-AF65-F5344CB8AC3E}">
        <p14:creationId xmlns:p14="http://schemas.microsoft.com/office/powerpoint/2010/main" val="4231118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54FBF-B056-429E-B077-C1A4D8D79A9C}"/>
              </a:ext>
            </a:extLst>
          </p:cNvPr>
          <p:cNvPicPr>
            <a:picLocks noChangeAspect="1"/>
          </p:cNvPicPr>
          <p:nvPr/>
        </p:nvPicPr>
        <p:blipFill>
          <a:blip r:embed="rId2"/>
          <a:stretch>
            <a:fillRect/>
          </a:stretch>
        </p:blipFill>
        <p:spPr>
          <a:xfrm>
            <a:off x="0" y="0"/>
            <a:ext cx="10688638" cy="7655442"/>
          </a:xfrm>
          <a:prstGeom prst="rect">
            <a:avLst/>
          </a:prstGeom>
        </p:spPr>
      </p:pic>
      <p:sp>
        <p:nvSpPr>
          <p:cNvPr id="3" name="Rectangle 2">
            <a:extLst>
              <a:ext uri="{FF2B5EF4-FFF2-40B4-BE49-F238E27FC236}">
                <a16:creationId xmlns:a16="http://schemas.microsoft.com/office/drawing/2014/main" id="{84A8EF26-B1D7-45FA-87B0-C6D91F3BA6FC}"/>
              </a:ext>
            </a:extLst>
          </p:cNvPr>
          <p:cNvSpPr/>
          <p:nvPr/>
        </p:nvSpPr>
        <p:spPr>
          <a:xfrm>
            <a:off x="1041991" y="2677472"/>
            <a:ext cx="8899452" cy="1938992"/>
          </a:xfrm>
          <a:prstGeom prst="rect">
            <a:avLst/>
          </a:prstGeom>
        </p:spPr>
        <p:txBody>
          <a:bodyPr wrap="square">
            <a:spAutoFit/>
          </a:bodyPr>
          <a:lstStyle/>
          <a:p>
            <a:pPr algn="ctr"/>
            <a:r>
              <a:rPr lang="en-US" sz="6000" b="1" dirty="0">
                <a:solidFill>
                  <a:srgbClr val="FFFF00"/>
                </a:solidFill>
              </a:rPr>
              <a:t>Can we turn ourselves upside down …?</a:t>
            </a:r>
            <a:endParaRPr lang="en-US" sz="6000" dirty="0">
              <a:solidFill>
                <a:srgbClr val="FFFF00"/>
              </a:solidFill>
            </a:endParaRPr>
          </a:p>
        </p:txBody>
      </p:sp>
    </p:spTree>
    <p:extLst>
      <p:ext uri="{BB962C8B-B14F-4D97-AF65-F5344CB8AC3E}">
        <p14:creationId xmlns:p14="http://schemas.microsoft.com/office/powerpoint/2010/main" val="1537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4B68F-08EC-4403-B6C8-55FF4F49E528}"/>
              </a:ext>
            </a:extLst>
          </p:cNvPr>
          <p:cNvPicPr>
            <a:picLocks noChangeAspect="1"/>
          </p:cNvPicPr>
          <p:nvPr/>
        </p:nvPicPr>
        <p:blipFill>
          <a:blip r:embed="rId2"/>
          <a:stretch>
            <a:fillRect/>
          </a:stretch>
        </p:blipFill>
        <p:spPr>
          <a:xfrm>
            <a:off x="1318553" y="1954428"/>
            <a:ext cx="8194209" cy="4201823"/>
          </a:xfrm>
          <a:prstGeom prst="rect">
            <a:avLst/>
          </a:prstGeom>
        </p:spPr>
      </p:pic>
      <p:sp>
        <p:nvSpPr>
          <p:cNvPr id="6" name="TextBox 5">
            <a:extLst>
              <a:ext uri="{FF2B5EF4-FFF2-40B4-BE49-F238E27FC236}">
                <a16:creationId xmlns:a16="http://schemas.microsoft.com/office/drawing/2014/main" id="{C7C72BD6-CBBD-4633-875F-B863DC8CB25F}"/>
              </a:ext>
            </a:extLst>
          </p:cNvPr>
          <p:cNvSpPr txBox="1"/>
          <p:nvPr/>
        </p:nvSpPr>
        <p:spPr>
          <a:xfrm>
            <a:off x="2089148" y="2791861"/>
            <a:ext cx="2328019" cy="646331"/>
          </a:xfrm>
          <a:prstGeom prst="rect">
            <a:avLst/>
          </a:prstGeom>
          <a:noFill/>
          <a:ln w="19050">
            <a:noFill/>
          </a:ln>
        </p:spPr>
        <p:txBody>
          <a:bodyPr wrap="square" rtlCol="0">
            <a:spAutoFit/>
          </a:bodyPr>
          <a:lstStyle/>
          <a:p>
            <a:r>
              <a:rPr lang="en-US" sz="1800" b="1" dirty="0">
                <a:solidFill>
                  <a:srgbClr val="FF0000"/>
                </a:solidFill>
              </a:rPr>
              <a:t>Traditional degree programs</a:t>
            </a:r>
          </a:p>
        </p:txBody>
      </p:sp>
      <p:sp>
        <p:nvSpPr>
          <p:cNvPr id="7" name="TextBox 6">
            <a:extLst>
              <a:ext uri="{FF2B5EF4-FFF2-40B4-BE49-F238E27FC236}">
                <a16:creationId xmlns:a16="http://schemas.microsoft.com/office/drawing/2014/main" id="{D14CFD01-E4C6-4795-8E0F-9961772A90F5}"/>
              </a:ext>
            </a:extLst>
          </p:cNvPr>
          <p:cNvSpPr txBox="1"/>
          <p:nvPr/>
        </p:nvSpPr>
        <p:spPr>
          <a:xfrm>
            <a:off x="4664665" y="2841372"/>
            <a:ext cx="2544766" cy="923330"/>
          </a:xfrm>
          <a:prstGeom prst="rect">
            <a:avLst/>
          </a:prstGeom>
          <a:noFill/>
          <a:ln w="19050">
            <a:noFill/>
          </a:ln>
        </p:spPr>
        <p:txBody>
          <a:bodyPr wrap="square" rtlCol="0">
            <a:spAutoFit/>
          </a:bodyPr>
          <a:lstStyle/>
          <a:p>
            <a:r>
              <a:rPr lang="en-US" sz="1800" b="1" dirty="0">
                <a:solidFill>
                  <a:srgbClr val="FFFF00"/>
                </a:solidFill>
                <a:latin typeface="Copperplate Gothic Bold" panose="020E0705020206020404" pitchFamily="34" charset="0"/>
              </a:rPr>
              <a:t>Highly structured curriculum</a:t>
            </a:r>
          </a:p>
        </p:txBody>
      </p:sp>
      <p:sp>
        <p:nvSpPr>
          <p:cNvPr id="8" name="TextBox 7">
            <a:extLst>
              <a:ext uri="{FF2B5EF4-FFF2-40B4-BE49-F238E27FC236}">
                <a16:creationId xmlns:a16="http://schemas.microsoft.com/office/drawing/2014/main" id="{6A88DBAC-1B75-4FEC-8B0D-D44F7E525DDF}"/>
              </a:ext>
            </a:extLst>
          </p:cNvPr>
          <p:cNvSpPr txBox="1"/>
          <p:nvPr/>
        </p:nvSpPr>
        <p:spPr>
          <a:xfrm>
            <a:off x="1987457" y="4661135"/>
            <a:ext cx="2328019" cy="923330"/>
          </a:xfrm>
          <a:prstGeom prst="rect">
            <a:avLst/>
          </a:prstGeom>
          <a:noFill/>
          <a:ln w="19050">
            <a:noFill/>
          </a:ln>
        </p:spPr>
        <p:txBody>
          <a:bodyPr wrap="square" rtlCol="0">
            <a:spAutoFit/>
          </a:bodyPr>
          <a:lstStyle/>
          <a:p>
            <a:r>
              <a:rPr lang="en-US" sz="1800" b="1" dirty="0">
                <a:solidFill>
                  <a:srgbClr val="FF0000"/>
                </a:solidFill>
                <a:latin typeface="Copperplate Gothic Bold" panose="020E0705020206020404" pitchFamily="34" charset="0"/>
              </a:rPr>
              <a:t>Highly structured pedagogy</a:t>
            </a:r>
          </a:p>
        </p:txBody>
      </p:sp>
      <p:sp>
        <p:nvSpPr>
          <p:cNvPr id="9" name="TextBox 8">
            <a:extLst>
              <a:ext uri="{FF2B5EF4-FFF2-40B4-BE49-F238E27FC236}">
                <a16:creationId xmlns:a16="http://schemas.microsoft.com/office/drawing/2014/main" id="{77E2A31C-7C81-4C34-8B41-B28B8DC96EA2}"/>
              </a:ext>
            </a:extLst>
          </p:cNvPr>
          <p:cNvSpPr txBox="1"/>
          <p:nvPr/>
        </p:nvSpPr>
        <p:spPr>
          <a:xfrm>
            <a:off x="3885028" y="2220075"/>
            <a:ext cx="2391867" cy="400110"/>
          </a:xfrm>
          <a:prstGeom prst="rect">
            <a:avLst/>
          </a:prstGeom>
          <a:noFill/>
          <a:ln w="19050">
            <a:noFill/>
          </a:ln>
        </p:spPr>
        <p:txBody>
          <a:bodyPr wrap="square" rtlCol="0">
            <a:spAutoFit/>
          </a:bodyPr>
          <a:lstStyle/>
          <a:p>
            <a:r>
              <a:rPr lang="en-US" b="1" dirty="0">
                <a:solidFill>
                  <a:srgbClr val="FFFF00"/>
                </a:solidFill>
                <a:latin typeface="Arial Rounded MT Bold" panose="020F0704030504030204" pitchFamily="34" charset="0"/>
              </a:rPr>
              <a:t>Massive</a:t>
            </a:r>
            <a:r>
              <a:rPr lang="en-US" sz="1800" b="1" dirty="0">
                <a:solidFill>
                  <a:srgbClr val="FFFF00"/>
                </a:solidFill>
              </a:rPr>
              <a:t> Offering</a:t>
            </a:r>
          </a:p>
        </p:txBody>
      </p:sp>
      <p:sp>
        <p:nvSpPr>
          <p:cNvPr id="10" name="TextBox 9">
            <a:extLst>
              <a:ext uri="{FF2B5EF4-FFF2-40B4-BE49-F238E27FC236}">
                <a16:creationId xmlns:a16="http://schemas.microsoft.com/office/drawing/2014/main" id="{14652302-674F-4537-AFE3-AB429ABD3F08}"/>
              </a:ext>
            </a:extLst>
          </p:cNvPr>
          <p:cNvSpPr txBox="1"/>
          <p:nvPr/>
        </p:nvSpPr>
        <p:spPr>
          <a:xfrm>
            <a:off x="2212306" y="3793111"/>
            <a:ext cx="2328019" cy="646331"/>
          </a:xfrm>
          <a:prstGeom prst="rect">
            <a:avLst/>
          </a:prstGeom>
          <a:noFill/>
          <a:ln w="19050">
            <a:noFill/>
          </a:ln>
        </p:spPr>
        <p:txBody>
          <a:bodyPr wrap="square" rtlCol="0">
            <a:spAutoFit/>
          </a:bodyPr>
          <a:lstStyle/>
          <a:p>
            <a:r>
              <a:rPr lang="en-US" sz="1800" b="1" dirty="0">
                <a:solidFill>
                  <a:srgbClr val="FFFF00"/>
                </a:solidFill>
              </a:rPr>
              <a:t>Standardized learning system</a:t>
            </a:r>
          </a:p>
        </p:txBody>
      </p:sp>
      <p:sp>
        <p:nvSpPr>
          <p:cNvPr id="11" name="TextBox 10">
            <a:extLst>
              <a:ext uri="{FF2B5EF4-FFF2-40B4-BE49-F238E27FC236}">
                <a16:creationId xmlns:a16="http://schemas.microsoft.com/office/drawing/2014/main" id="{E033D0F8-1B0C-479A-BF8A-E522538A926D}"/>
              </a:ext>
            </a:extLst>
          </p:cNvPr>
          <p:cNvSpPr txBox="1"/>
          <p:nvPr/>
        </p:nvSpPr>
        <p:spPr>
          <a:xfrm>
            <a:off x="6511728" y="3807616"/>
            <a:ext cx="2328019" cy="646331"/>
          </a:xfrm>
          <a:prstGeom prst="rect">
            <a:avLst/>
          </a:prstGeom>
          <a:noFill/>
          <a:ln w="19050">
            <a:noFill/>
          </a:ln>
        </p:spPr>
        <p:txBody>
          <a:bodyPr wrap="square" rtlCol="0">
            <a:spAutoFit/>
          </a:bodyPr>
          <a:lstStyle/>
          <a:p>
            <a:r>
              <a:rPr lang="en-US" sz="1800" b="1" dirty="0">
                <a:solidFill>
                  <a:srgbClr val="FFFF00"/>
                </a:solidFill>
                <a:latin typeface="Baskerville Old Face" panose="02020602080505020303" pitchFamily="18" charset="0"/>
                <a:cs typeface="AngsanaUPC" panose="02020603050405020304" pitchFamily="18" charset="-34"/>
              </a:rPr>
              <a:t>Standardized academic calendar for everyone</a:t>
            </a:r>
          </a:p>
        </p:txBody>
      </p:sp>
      <p:sp>
        <p:nvSpPr>
          <p:cNvPr id="12" name="TextBox 11">
            <a:extLst>
              <a:ext uri="{FF2B5EF4-FFF2-40B4-BE49-F238E27FC236}">
                <a16:creationId xmlns:a16="http://schemas.microsoft.com/office/drawing/2014/main" id="{D7715E2E-CEC3-4196-8664-324EEDB580C3}"/>
              </a:ext>
            </a:extLst>
          </p:cNvPr>
          <p:cNvSpPr txBox="1"/>
          <p:nvPr/>
        </p:nvSpPr>
        <p:spPr>
          <a:xfrm>
            <a:off x="7069590" y="5122800"/>
            <a:ext cx="2328019" cy="646331"/>
          </a:xfrm>
          <a:prstGeom prst="rect">
            <a:avLst/>
          </a:prstGeom>
          <a:noFill/>
          <a:ln w="19050">
            <a:noFill/>
          </a:ln>
        </p:spPr>
        <p:txBody>
          <a:bodyPr wrap="square" rtlCol="0">
            <a:spAutoFit/>
          </a:bodyPr>
          <a:lstStyle/>
          <a:p>
            <a:r>
              <a:rPr lang="en-US" sz="1800" b="1" dirty="0">
                <a:solidFill>
                  <a:srgbClr val="FF0000"/>
                </a:solidFill>
              </a:rPr>
              <a:t>Asynchronous learning system</a:t>
            </a:r>
          </a:p>
        </p:txBody>
      </p:sp>
      <p:sp>
        <p:nvSpPr>
          <p:cNvPr id="13" name="TextBox 12">
            <a:extLst>
              <a:ext uri="{FF2B5EF4-FFF2-40B4-BE49-F238E27FC236}">
                <a16:creationId xmlns:a16="http://schemas.microsoft.com/office/drawing/2014/main" id="{1DAEE2E3-A6B4-4FCD-AB64-FF4BCA743263}"/>
              </a:ext>
            </a:extLst>
          </p:cNvPr>
          <p:cNvSpPr txBox="1"/>
          <p:nvPr/>
        </p:nvSpPr>
        <p:spPr>
          <a:xfrm>
            <a:off x="4748271" y="4406833"/>
            <a:ext cx="1763457" cy="923330"/>
          </a:xfrm>
          <a:prstGeom prst="rect">
            <a:avLst/>
          </a:prstGeom>
          <a:noFill/>
          <a:ln w="19050">
            <a:noFill/>
          </a:ln>
        </p:spPr>
        <p:txBody>
          <a:bodyPr wrap="square" rtlCol="0">
            <a:spAutoFit/>
          </a:bodyPr>
          <a:lstStyle/>
          <a:p>
            <a:r>
              <a:rPr lang="en-US" sz="1800" b="1" dirty="0">
                <a:solidFill>
                  <a:srgbClr val="FFC000"/>
                </a:solidFill>
              </a:rPr>
              <a:t>Multi media learning packages</a:t>
            </a:r>
          </a:p>
        </p:txBody>
      </p:sp>
      <p:sp>
        <p:nvSpPr>
          <p:cNvPr id="14" name="TextBox 13">
            <a:extLst>
              <a:ext uri="{FF2B5EF4-FFF2-40B4-BE49-F238E27FC236}">
                <a16:creationId xmlns:a16="http://schemas.microsoft.com/office/drawing/2014/main" id="{8AFFA8D3-4EB5-4B3A-85A7-2F7AD925E40D}"/>
              </a:ext>
            </a:extLst>
          </p:cNvPr>
          <p:cNvSpPr txBox="1"/>
          <p:nvPr/>
        </p:nvSpPr>
        <p:spPr>
          <a:xfrm>
            <a:off x="7200385" y="2582078"/>
            <a:ext cx="1897365" cy="923330"/>
          </a:xfrm>
          <a:prstGeom prst="rect">
            <a:avLst/>
          </a:prstGeom>
          <a:noFill/>
          <a:ln w="19050">
            <a:noFill/>
          </a:ln>
        </p:spPr>
        <p:txBody>
          <a:bodyPr wrap="square" rtlCol="0">
            <a:spAutoFit/>
          </a:bodyPr>
          <a:lstStyle/>
          <a:p>
            <a:r>
              <a:rPr lang="en-US" sz="1800" b="1" dirty="0">
                <a:solidFill>
                  <a:srgbClr val="FFC000"/>
                </a:solidFill>
                <a:latin typeface="Agency FB" panose="020B0503020202020204" pitchFamily="34" charset="0"/>
              </a:rPr>
              <a:t>Budget depends on students’ fees and books selling </a:t>
            </a:r>
          </a:p>
        </p:txBody>
      </p:sp>
      <p:sp>
        <p:nvSpPr>
          <p:cNvPr id="15" name="Rectangle 14">
            <a:extLst>
              <a:ext uri="{FF2B5EF4-FFF2-40B4-BE49-F238E27FC236}">
                <a16:creationId xmlns:a16="http://schemas.microsoft.com/office/drawing/2014/main" id="{D21BA704-4731-4689-92AE-BBBFC5787792}"/>
              </a:ext>
            </a:extLst>
          </p:cNvPr>
          <p:cNvSpPr/>
          <p:nvPr/>
        </p:nvSpPr>
        <p:spPr>
          <a:xfrm>
            <a:off x="2089148" y="1198335"/>
            <a:ext cx="6915676" cy="523220"/>
          </a:xfrm>
          <a:prstGeom prst="rect">
            <a:avLst/>
          </a:prstGeom>
        </p:spPr>
        <p:txBody>
          <a:bodyPr wrap="none">
            <a:spAutoFit/>
          </a:bodyPr>
          <a:lstStyle/>
          <a:p>
            <a:r>
              <a:rPr lang="en-US" sz="2800" b="1" dirty="0">
                <a:solidFill>
                  <a:srgbClr val="002060"/>
                </a:solidFill>
              </a:rPr>
              <a:t>Most OUs are still characterized with …</a:t>
            </a:r>
            <a:endParaRPr lang="en-US" sz="2800" dirty="0">
              <a:solidFill>
                <a:srgbClr val="002060"/>
              </a:solidFill>
            </a:endParaRPr>
          </a:p>
        </p:txBody>
      </p:sp>
    </p:spTree>
    <p:extLst>
      <p:ext uri="{BB962C8B-B14F-4D97-AF65-F5344CB8AC3E}">
        <p14:creationId xmlns:p14="http://schemas.microsoft.com/office/powerpoint/2010/main" val="129599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out)">
                                      <p:cBhvr>
                                        <p:cTn id="11" dur="2000"/>
                                        <p:tgtEl>
                                          <p:spTgt spid="9"/>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out)">
                                      <p:cBhvr>
                                        <p:cTn id="14" dur="2000"/>
                                        <p:tgtEl>
                                          <p:spTgt spid="6"/>
                                        </p:tgtEl>
                                      </p:cBhvr>
                                    </p:animEffect>
                                  </p:childTnLst>
                                </p:cTn>
                              </p:par>
                              <p:par>
                                <p:cTn id="15" presetID="4" presetClass="entr" presetSubtype="3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2000"/>
                                        <p:tgtEl>
                                          <p:spTgt spid="7"/>
                                        </p:tgtEl>
                                      </p:cBhvr>
                                    </p:animEffect>
                                  </p:childTnLst>
                                </p:cTn>
                              </p:par>
                              <p:par>
                                <p:cTn id="18" presetID="4" presetClass="entr" presetSubtype="3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ox(out)">
                                      <p:cBhvr>
                                        <p:cTn id="20" dur="2000"/>
                                        <p:tgtEl>
                                          <p:spTgt spid="14"/>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out)">
                                      <p:cBhvr>
                                        <p:cTn id="23" dur="2000"/>
                                        <p:tgtEl>
                                          <p:spTgt spid="10"/>
                                        </p:tgtEl>
                                      </p:cBhvr>
                                    </p:animEffect>
                                  </p:childTnLst>
                                </p:cTn>
                              </p:par>
                              <p:par>
                                <p:cTn id="24" presetID="4" presetClass="entr" presetSubtype="3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ox(out)">
                                      <p:cBhvr>
                                        <p:cTn id="26" dur="2000"/>
                                        <p:tgtEl>
                                          <p:spTgt spid="11"/>
                                        </p:tgtEl>
                                      </p:cBhvr>
                                    </p:animEffect>
                                  </p:childTnLst>
                                </p:cTn>
                              </p:par>
                              <p:par>
                                <p:cTn id="27" presetID="4" presetClass="entr" presetSubtype="3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out)">
                                      <p:cBhvr>
                                        <p:cTn id="29" dur="2000"/>
                                        <p:tgtEl>
                                          <p:spTgt spid="8"/>
                                        </p:tgtEl>
                                      </p:cBhvr>
                                    </p:animEffect>
                                  </p:childTnLst>
                                </p:cTn>
                              </p:par>
                              <p:par>
                                <p:cTn id="30" presetID="4" presetClass="entr" presetSubtype="32"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out)">
                                      <p:cBhvr>
                                        <p:cTn id="32" dur="2000"/>
                                        <p:tgtEl>
                                          <p:spTgt spid="13"/>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out)">
                                      <p:cBhvr>
                                        <p:cTn id="35" dur="2000"/>
                                        <p:tgtEl>
                                          <p:spTgt spid="12"/>
                                        </p:tgtEl>
                                      </p:cBhvr>
                                    </p:animEffect>
                                  </p:childTnLst>
                                </p:cTn>
                              </p:par>
                              <p:par>
                                <p:cTn id="36" presetID="4" presetClass="entr" presetSubtype="32"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out)">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9CB644-47A4-4D3E-B6E8-F163ABF908C6}"/>
              </a:ext>
            </a:extLst>
          </p:cNvPr>
          <p:cNvSpPr/>
          <p:nvPr/>
        </p:nvSpPr>
        <p:spPr>
          <a:xfrm>
            <a:off x="1441743" y="1915999"/>
            <a:ext cx="7805151" cy="3108543"/>
          </a:xfrm>
          <a:prstGeom prst="rect">
            <a:avLst/>
          </a:prstGeom>
        </p:spPr>
        <p:txBody>
          <a:bodyPr wrap="square">
            <a:spAutoFit/>
          </a:bodyPr>
          <a:lstStyle/>
          <a:p>
            <a:pPr algn="just"/>
            <a:r>
              <a:rPr lang="en-US" sz="2800" b="1" dirty="0">
                <a:solidFill>
                  <a:srgbClr val="002060"/>
                </a:solidFill>
                <a:latin typeface="+mn-lt"/>
              </a:rPr>
              <a:t>Paul (2016 in Tait, 2017) noticed:</a:t>
            </a:r>
          </a:p>
          <a:p>
            <a:pPr algn="just"/>
            <a:endParaRPr lang="en-US" sz="2400" dirty="0">
              <a:solidFill>
                <a:srgbClr val="002060"/>
              </a:solidFill>
              <a:latin typeface="+mn-lt"/>
            </a:endParaRPr>
          </a:p>
          <a:p>
            <a:pPr marL="342900" indent="-342900" algn="just">
              <a:buFont typeface="Wingdings" panose="05000000000000000000" pitchFamily="2" charset="2"/>
              <a:buChar char="ü"/>
            </a:pPr>
            <a:r>
              <a:rPr lang="en-US" sz="2400" i="1" dirty="0">
                <a:solidFill>
                  <a:srgbClr val="002060"/>
                </a:solidFill>
                <a:latin typeface="+mn-lt"/>
              </a:rPr>
              <a:t>difficulties in “brand differentiation” for Open Universities today, faced with digital innovation in a wide range of other higher education institutions. </a:t>
            </a:r>
          </a:p>
          <a:p>
            <a:pPr marL="342900" indent="-342900" algn="just">
              <a:buFont typeface="Wingdings" panose="05000000000000000000" pitchFamily="2" charset="2"/>
              <a:buChar char="ü"/>
            </a:pPr>
            <a:r>
              <a:rPr lang="en-US" sz="2400" i="1" dirty="0">
                <a:solidFill>
                  <a:srgbClr val="002060"/>
                </a:solidFill>
                <a:latin typeface="+mn-lt"/>
              </a:rPr>
              <a:t>capacity for resistance to change in Open Universities, in particular as regards the realization of the digital revolution for learning and teaching</a:t>
            </a:r>
          </a:p>
        </p:txBody>
      </p:sp>
    </p:spTree>
    <p:extLst>
      <p:ext uri="{BB962C8B-B14F-4D97-AF65-F5344CB8AC3E}">
        <p14:creationId xmlns:p14="http://schemas.microsoft.com/office/powerpoint/2010/main" val="3390515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64342-E129-4C82-BEDE-967EF44D0AC3}"/>
              </a:ext>
            </a:extLst>
          </p:cNvPr>
          <p:cNvSpPr/>
          <p:nvPr/>
        </p:nvSpPr>
        <p:spPr>
          <a:xfrm>
            <a:off x="1378606" y="1722227"/>
            <a:ext cx="7931426" cy="3108543"/>
          </a:xfrm>
          <a:prstGeom prst="rect">
            <a:avLst/>
          </a:prstGeom>
        </p:spPr>
        <p:txBody>
          <a:bodyPr wrap="square">
            <a:spAutoFit/>
          </a:bodyPr>
          <a:lstStyle/>
          <a:p>
            <a:pPr algn="just"/>
            <a:r>
              <a:rPr lang="en-US" sz="2800" b="1" dirty="0">
                <a:solidFill>
                  <a:srgbClr val="002060"/>
                </a:solidFill>
                <a:latin typeface="+mn-lt"/>
              </a:rPr>
              <a:t>Contact North </a:t>
            </a:r>
          </a:p>
          <a:p>
            <a:pPr algn="just"/>
            <a:endParaRPr lang="en-US" sz="2400" dirty="0">
              <a:solidFill>
                <a:srgbClr val="002060"/>
              </a:solidFill>
              <a:latin typeface="+mn-lt"/>
            </a:endParaRPr>
          </a:p>
          <a:p>
            <a:pPr marL="342900" indent="-342900" algn="just">
              <a:buFont typeface="Wingdings" panose="05000000000000000000" pitchFamily="2" charset="2"/>
              <a:buChar char="ü"/>
            </a:pPr>
            <a:r>
              <a:rPr lang="en-US" sz="2400" dirty="0">
                <a:solidFill>
                  <a:srgbClr val="002060"/>
                </a:solidFill>
                <a:latin typeface="+mn-lt"/>
              </a:rPr>
              <a:t>A recent report in Innovation in Online Learning (27 case studies) shows only 4 are from Open Universities, suggesting that innovation in this field is seen as lying primarily outside OUs </a:t>
            </a:r>
          </a:p>
          <a:p>
            <a:pPr marL="342900" indent="-342900" algn="just">
              <a:buFont typeface="Wingdings" panose="05000000000000000000" pitchFamily="2" charset="2"/>
              <a:buChar char="ü"/>
            </a:pPr>
            <a:r>
              <a:rPr lang="en-US" sz="2400" dirty="0">
                <a:solidFill>
                  <a:srgbClr val="002060"/>
                </a:solidFill>
                <a:latin typeface="+mn-lt"/>
              </a:rPr>
              <a:t>innovation … are marginal to the core character of Open Universities   </a:t>
            </a:r>
          </a:p>
        </p:txBody>
      </p:sp>
      <p:sp>
        <p:nvSpPr>
          <p:cNvPr id="3" name="Rectangle 2">
            <a:extLst>
              <a:ext uri="{FF2B5EF4-FFF2-40B4-BE49-F238E27FC236}">
                <a16:creationId xmlns:a16="http://schemas.microsoft.com/office/drawing/2014/main" id="{A1593663-64FE-4943-8EDA-26B96F5DFB8B}"/>
              </a:ext>
            </a:extLst>
          </p:cNvPr>
          <p:cNvSpPr/>
          <p:nvPr/>
        </p:nvSpPr>
        <p:spPr>
          <a:xfrm>
            <a:off x="5926379" y="4830770"/>
            <a:ext cx="3256480" cy="1600438"/>
          </a:xfrm>
          <a:prstGeom prst="rect">
            <a:avLst/>
          </a:prstGeom>
        </p:spPr>
        <p:txBody>
          <a:bodyPr wrap="square">
            <a:spAutoFit/>
          </a:bodyPr>
          <a:lstStyle/>
          <a:p>
            <a:pPr algn="r"/>
            <a:r>
              <a:rPr lang="sv-SE" sz="1400" dirty="0">
                <a:solidFill>
                  <a:srgbClr val="002060"/>
                </a:solidFill>
                <a:latin typeface="+mn-lt"/>
              </a:rPr>
              <a:t>https://teachonline.ca/ pockets-innovation/international</a:t>
            </a:r>
          </a:p>
          <a:p>
            <a:pPr algn="r"/>
            <a:r>
              <a:rPr lang="sv-SE" sz="1400" dirty="0">
                <a:solidFill>
                  <a:srgbClr val="002060"/>
                </a:solidFill>
                <a:latin typeface="+mn-lt"/>
              </a:rPr>
              <a:t>&amp; </a:t>
            </a:r>
            <a:r>
              <a:rPr lang="nl-NL" sz="1400" dirty="0">
                <a:solidFill>
                  <a:srgbClr val="002060"/>
                </a:solidFill>
                <a:latin typeface="+mj-lt"/>
              </a:rPr>
              <a:t>https://teachonline.ca/sites/default/files/pdfs/26_breakthrough_innovations_at_the_worlds_ open_universities.pdf</a:t>
            </a:r>
            <a:endParaRPr lang="en-US" sz="1400" dirty="0">
              <a:solidFill>
                <a:srgbClr val="002060"/>
              </a:solidFill>
              <a:latin typeface="+mj-lt"/>
            </a:endParaRPr>
          </a:p>
          <a:p>
            <a:pPr algn="r"/>
            <a:endParaRPr lang="en-US" sz="1400" dirty="0">
              <a:solidFill>
                <a:srgbClr val="002060"/>
              </a:solidFill>
              <a:latin typeface="+mn-lt"/>
            </a:endParaRPr>
          </a:p>
        </p:txBody>
      </p:sp>
    </p:spTree>
    <p:extLst>
      <p:ext uri="{BB962C8B-B14F-4D97-AF65-F5344CB8AC3E}">
        <p14:creationId xmlns:p14="http://schemas.microsoft.com/office/powerpoint/2010/main" val="305500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88637" cy="756284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DCD2CF-64B8-4030-A4B4-E619F142DC07}"/>
              </a:ext>
            </a:extLst>
          </p:cNvPr>
          <p:cNvPicPr>
            <a:picLocks noChangeAspect="1"/>
          </p:cNvPicPr>
          <p:nvPr/>
        </p:nvPicPr>
        <p:blipFill rotWithShape="1">
          <a:blip r:embed="rId2">
            <a:alphaModFix amt="50000"/>
            <a:extLst/>
          </a:blip>
          <a:srcRect r="5661" b="-1"/>
          <a:stretch/>
        </p:blipFill>
        <p:spPr>
          <a:xfrm>
            <a:off x="20" y="1"/>
            <a:ext cx="10688617" cy="7562849"/>
          </a:xfrm>
          <a:prstGeom prst="rect">
            <a:avLst/>
          </a:prstGeom>
        </p:spPr>
      </p:pic>
      <p:sp>
        <p:nvSpPr>
          <p:cNvPr id="2" name="Title 1">
            <a:extLst>
              <a:ext uri="{FF2B5EF4-FFF2-40B4-BE49-F238E27FC236}">
                <a16:creationId xmlns:a16="http://schemas.microsoft.com/office/drawing/2014/main" id="{0B359A03-1F58-4274-A55D-C21006E97A88}"/>
              </a:ext>
            </a:extLst>
          </p:cNvPr>
          <p:cNvSpPr>
            <a:spLocks noGrp="1"/>
          </p:cNvSpPr>
          <p:nvPr>
            <p:ph type="title"/>
          </p:nvPr>
        </p:nvSpPr>
        <p:spPr>
          <a:xfrm>
            <a:off x="495195" y="0"/>
            <a:ext cx="9698245" cy="3198627"/>
          </a:xfrm>
        </p:spPr>
        <p:txBody>
          <a:bodyPr vert="horz" lIns="91440" tIns="45720" rIns="91440" bIns="45720" rtlCol="0" anchor="b">
            <a:normAutofit/>
          </a:bodyPr>
          <a:lstStyle/>
          <a:p>
            <a:pPr defTabSz="914400" eaLnBrk="1" hangingPunct="1">
              <a:lnSpc>
                <a:spcPct val="90000"/>
              </a:lnSpc>
            </a:pPr>
            <a:r>
              <a:rPr lang="en-US" sz="6000" b="1" dirty="0">
                <a:solidFill>
                  <a:srgbClr val="FFFF00"/>
                </a:solidFill>
                <a:ea typeface="+mj-ea"/>
              </a:rPr>
              <a:t>GENERATIONS OF ODL</a:t>
            </a:r>
          </a:p>
        </p:txBody>
      </p:sp>
    </p:spTree>
    <p:extLst>
      <p:ext uri="{BB962C8B-B14F-4D97-AF65-F5344CB8AC3E}">
        <p14:creationId xmlns:p14="http://schemas.microsoft.com/office/powerpoint/2010/main" val="35770485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80C3D-AB34-4D3B-8038-992181EC0579}"/>
              </a:ext>
            </a:extLst>
          </p:cNvPr>
          <p:cNvSpPr/>
          <p:nvPr/>
        </p:nvSpPr>
        <p:spPr>
          <a:xfrm>
            <a:off x="1269275" y="1461217"/>
            <a:ext cx="8292168" cy="4708981"/>
          </a:xfrm>
          <a:prstGeom prst="rect">
            <a:avLst/>
          </a:prstGeom>
        </p:spPr>
        <p:txBody>
          <a:bodyPr wrap="square">
            <a:spAutoFit/>
          </a:bodyPr>
          <a:lstStyle/>
          <a:p>
            <a:pPr algn="just"/>
            <a:r>
              <a:rPr lang="en-US" sz="2800" b="1" dirty="0">
                <a:solidFill>
                  <a:srgbClr val="002060"/>
                </a:solidFill>
                <a:latin typeface="+mn-lt"/>
              </a:rPr>
              <a:t>Tait (2017) mentioned two important questions:</a:t>
            </a:r>
          </a:p>
          <a:p>
            <a:pPr algn="just"/>
            <a:endParaRPr lang="en-US" sz="2400" dirty="0">
              <a:solidFill>
                <a:srgbClr val="002060"/>
              </a:solidFill>
              <a:latin typeface="+mn-lt"/>
            </a:endParaRPr>
          </a:p>
          <a:p>
            <a:pPr marL="457200" indent="-457200" algn="just">
              <a:buFont typeface="+mj-lt"/>
              <a:buAutoNum type="arabicPeriod"/>
            </a:pPr>
            <a:r>
              <a:rPr lang="en-US" sz="2400" dirty="0">
                <a:solidFill>
                  <a:srgbClr val="002060"/>
                </a:solidFill>
                <a:latin typeface="+mn-lt"/>
              </a:rPr>
              <a:t>Are open universities experiencing what Professor David Vincent called “</a:t>
            </a:r>
            <a:r>
              <a:rPr lang="en-US" sz="2400" i="1" dirty="0">
                <a:solidFill>
                  <a:srgbClr val="002060"/>
                </a:solidFill>
                <a:latin typeface="+mn-lt"/>
              </a:rPr>
              <a:t>founding father syndrome</a:t>
            </a:r>
            <a:r>
              <a:rPr lang="en-US" sz="2400" dirty="0">
                <a:solidFill>
                  <a:srgbClr val="002060"/>
                </a:solidFill>
                <a:latin typeface="+mn-lt"/>
              </a:rPr>
              <a:t>”?</a:t>
            </a:r>
          </a:p>
          <a:p>
            <a:pPr lvl="1" algn="just"/>
            <a:r>
              <a:rPr lang="en-US" i="1" dirty="0">
                <a:solidFill>
                  <a:srgbClr val="002060"/>
                </a:solidFill>
                <a:latin typeface="+mn-lt"/>
              </a:rPr>
              <a:t>… a set of attitudes … trapped emotionally and intellectually in the early institutional model and are unable or unwilling to consider the need for its revision, and to imagine new avenues for development personal communication.</a:t>
            </a:r>
          </a:p>
          <a:p>
            <a:pPr algn="just"/>
            <a:endParaRPr lang="en-US" sz="2400" dirty="0">
              <a:solidFill>
                <a:srgbClr val="002060"/>
              </a:solidFill>
            </a:endParaRPr>
          </a:p>
          <a:p>
            <a:pPr marL="457200" indent="-457200" algn="just">
              <a:buFont typeface="+mj-lt"/>
              <a:buAutoNum type="arabicPeriod" startAt="2"/>
            </a:pPr>
            <a:r>
              <a:rPr lang="en-US" sz="2400" dirty="0">
                <a:solidFill>
                  <a:srgbClr val="002060"/>
                </a:solidFill>
                <a:latin typeface="+mn-lt"/>
              </a:rPr>
              <a:t>Do Open Universities risk becoming the equivalent of the mainframe computer companies that did not notice or prepare for the arrival of personal computers, and who disappeared? </a:t>
            </a:r>
          </a:p>
        </p:txBody>
      </p:sp>
    </p:spTree>
    <p:extLst>
      <p:ext uri="{BB962C8B-B14F-4D97-AF65-F5344CB8AC3E}">
        <p14:creationId xmlns:p14="http://schemas.microsoft.com/office/powerpoint/2010/main" val="3751443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65C1EB-39F2-42CE-93FD-442D72DA013D}"/>
              </a:ext>
            </a:extLst>
          </p:cNvPr>
          <p:cNvPicPr>
            <a:picLocks noChangeAspect="1"/>
          </p:cNvPicPr>
          <p:nvPr/>
        </p:nvPicPr>
        <p:blipFill>
          <a:blip r:embed="rId2"/>
          <a:stretch>
            <a:fillRect/>
          </a:stretch>
        </p:blipFill>
        <p:spPr>
          <a:xfrm>
            <a:off x="0" y="0"/>
            <a:ext cx="10688638" cy="7562850"/>
          </a:xfrm>
          <a:prstGeom prst="rect">
            <a:avLst/>
          </a:prstGeom>
        </p:spPr>
      </p:pic>
      <p:sp>
        <p:nvSpPr>
          <p:cNvPr id="3" name="Rectangle 2">
            <a:extLst>
              <a:ext uri="{FF2B5EF4-FFF2-40B4-BE49-F238E27FC236}">
                <a16:creationId xmlns:a16="http://schemas.microsoft.com/office/drawing/2014/main" id="{7387E416-6EF9-47CF-8C8D-B11F1068AD9C}"/>
              </a:ext>
            </a:extLst>
          </p:cNvPr>
          <p:cNvSpPr/>
          <p:nvPr/>
        </p:nvSpPr>
        <p:spPr>
          <a:xfrm>
            <a:off x="2413591" y="3411118"/>
            <a:ext cx="8899452" cy="1015663"/>
          </a:xfrm>
          <a:prstGeom prst="rect">
            <a:avLst/>
          </a:prstGeom>
        </p:spPr>
        <p:txBody>
          <a:bodyPr wrap="square">
            <a:spAutoFit/>
          </a:bodyPr>
          <a:lstStyle/>
          <a:p>
            <a:pPr algn="ctr"/>
            <a:r>
              <a:rPr lang="en-US" sz="6000" b="1" dirty="0">
                <a:solidFill>
                  <a:srgbClr val="FFFF00"/>
                </a:solidFill>
              </a:rPr>
              <a:t>CHALLENGES</a:t>
            </a:r>
            <a:endParaRPr lang="en-US" sz="6000" dirty="0">
              <a:solidFill>
                <a:srgbClr val="FFFF00"/>
              </a:solidFill>
            </a:endParaRPr>
          </a:p>
        </p:txBody>
      </p:sp>
    </p:spTree>
    <p:extLst>
      <p:ext uri="{BB962C8B-B14F-4D97-AF65-F5344CB8AC3E}">
        <p14:creationId xmlns:p14="http://schemas.microsoft.com/office/powerpoint/2010/main" val="15091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311CA32-9EF3-410A-A25A-FBB82E9B373A}"/>
              </a:ext>
            </a:extLst>
          </p:cNvPr>
          <p:cNvGraphicFramePr/>
          <p:nvPr>
            <p:extLst>
              <p:ext uri="{D42A27DB-BD31-4B8C-83A1-F6EECF244321}">
                <p14:modId xmlns:p14="http://schemas.microsoft.com/office/powerpoint/2010/main" val="3325799521"/>
              </p:ext>
            </p:extLst>
          </p:nvPr>
        </p:nvGraphicFramePr>
        <p:xfrm>
          <a:off x="933585" y="1662145"/>
          <a:ext cx="3150705" cy="4399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ontent Placeholder 13">
            <a:extLst>
              <a:ext uri="{FF2B5EF4-FFF2-40B4-BE49-F238E27FC236}">
                <a16:creationId xmlns:a16="http://schemas.microsoft.com/office/drawing/2014/main" id="{67480E90-5CCE-42F0-AD4E-85BD2679EB29}"/>
              </a:ext>
            </a:extLst>
          </p:cNvPr>
          <p:cNvSpPr>
            <a:spLocks noGrp="1"/>
          </p:cNvSpPr>
          <p:nvPr>
            <p:ph idx="1"/>
          </p:nvPr>
        </p:nvSpPr>
        <p:spPr>
          <a:xfrm>
            <a:off x="4480235" y="1790493"/>
            <a:ext cx="5716388" cy="3981864"/>
          </a:xfrm>
        </p:spPr>
        <p:txBody>
          <a:bodyPr/>
          <a:lstStyle/>
          <a:p>
            <a:pPr>
              <a:buFont typeface="Wingdings" panose="05000000000000000000" pitchFamily="2" charset="2"/>
              <a:buChar char="ü"/>
            </a:pPr>
            <a:r>
              <a:rPr lang="en-US" sz="2400" dirty="0">
                <a:solidFill>
                  <a:srgbClr val="002060"/>
                </a:solidFill>
              </a:rPr>
              <a:t>What is quality?</a:t>
            </a:r>
          </a:p>
          <a:p>
            <a:pPr lvl="1">
              <a:buFont typeface="Wingdings" panose="05000000000000000000" pitchFamily="2" charset="2"/>
              <a:buChar char="§"/>
            </a:pPr>
            <a:r>
              <a:rPr lang="en-US" sz="2400" dirty="0">
                <a:solidFill>
                  <a:srgbClr val="002060"/>
                </a:solidFill>
              </a:rPr>
              <a:t>Students’ GPA? Completion rates? Learning packages?</a:t>
            </a:r>
          </a:p>
          <a:p>
            <a:pPr>
              <a:buFont typeface="Wingdings" panose="05000000000000000000" pitchFamily="2" charset="2"/>
              <a:buChar char="ü"/>
            </a:pPr>
            <a:r>
              <a:rPr lang="en-US" sz="2400" dirty="0">
                <a:solidFill>
                  <a:srgbClr val="002060"/>
                </a:solidFill>
              </a:rPr>
              <a:t>Do we still need accreditation? Who would have the authority? </a:t>
            </a:r>
          </a:p>
          <a:p>
            <a:pPr>
              <a:buFont typeface="Wingdings" panose="05000000000000000000" pitchFamily="2" charset="2"/>
              <a:buChar char="ü"/>
            </a:pPr>
            <a:r>
              <a:rPr lang="en-US" sz="2400" dirty="0">
                <a:solidFill>
                  <a:srgbClr val="002060"/>
                </a:solidFill>
              </a:rPr>
              <a:t>How do we protect student’s privacy in the context of big data and learning analytics</a:t>
            </a:r>
          </a:p>
          <a:p>
            <a:pPr>
              <a:buFont typeface="Wingdings" panose="05000000000000000000" pitchFamily="2" charset="2"/>
              <a:buChar char="ü"/>
            </a:pPr>
            <a:r>
              <a:rPr lang="en-US" sz="2400" dirty="0">
                <a:solidFill>
                  <a:srgbClr val="002060"/>
                </a:solidFill>
              </a:rPr>
              <a:t>Which ethical norms are we referring to?</a:t>
            </a:r>
          </a:p>
          <a:p>
            <a:pPr>
              <a:buFont typeface="Wingdings" panose="05000000000000000000" pitchFamily="2" charset="2"/>
              <a:buChar char="ü"/>
            </a:pPr>
            <a:r>
              <a:rPr lang="en-US" sz="2400" dirty="0">
                <a:solidFill>
                  <a:srgbClr val="002060"/>
                </a:solidFill>
              </a:rPr>
              <a:t>How do we do our business models?</a:t>
            </a:r>
          </a:p>
          <a:p>
            <a:pPr>
              <a:buFont typeface="Wingdings" panose="05000000000000000000" pitchFamily="2" charset="2"/>
              <a:buChar char="ü"/>
            </a:pPr>
            <a:r>
              <a:rPr lang="en-US" sz="2400" dirty="0">
                <a:solidFill>
                  <a:srgbClr val="002060"/>
                </a:solidFill>
              </a:rPr>
              <a:t>Where do we get income from?</a:t>
            </a:r>
          </a:p>
          <a:p>
            <a:endParaRPr lang="en-US" sz="2400" dirty="0"/>
          </a:p>
        </p:txBody>
      </p:sp>
      <p:sp>
        <p:nvSpPr>
          <p:cNvPr id="15" name="Rectangle 14">
            <a:extLst>
              <a:ext uri="{FF2B5EF4-FFF2-40B4-BE49-F238E27FC236}">
                <a16:creationId xmlns:a16="http://schemas.microsoft.com/office/drawing/2014/main" id="{7BDC8DAE-DDCE-4AD3-9CDE-3A24D679EE00}"/>
              </a:ext>
            </a:extLst>
          </p:cNvPr>
          <p:cNvSpPr/>
          <p:nvPr/>
        </p:nvSpPr>
        <p:spPr>
          <a:xfrm>
            <a:off x="2417806" y="562436"/>
            <a:ext cx="6194837" cy="646331"/>
          </a:xfrm>
          <a:prstGeom prst="rect">
            <a:avLst/>
          </a:prstGeom>
        </p:spPr>
        <p:txBody>
          <a:bodyPr wrap="none">
            <a:spAutoFit/>
          </a:bodyPr>
          <a:lstStyle/>
          <a:p>
            <a:r>
              <a:rPr lang="en-US" sz="3600" b="1" dirty="0">
                <a:solidFill>
                  <a:srgbClr val="002060"/>
                </a:solidFill>
              </a:rPr>
              <a:t>HOW DO WE GO ABOUT …</a:t>
            </a:r>
            <a:endParaRPr lang="en-US" sz="3600" dirty="0">
              <a:solidFill>
                <a:srgbClr val="002060"/>
              </a:solidFill>
            </a:endParaRPr>
          </a:p>
        </p:txBody>
      </p:sp>
    </p:spTree>
    <p:extLst>
      <p:ext uri="{BB962C8B-B14F-4D97-AF65-F5344CB8AC3E}">
        <p14:creationId xmlns:p14="http://schemas.microsoft.com/office/powerpoint/2010/main" val="3137953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317A5-3DE2-468B-91B0-995917F7AB01}"/>
              </a:ext>
            </a:extLst>
          </p:cNvPr>
          <p:cNvPicPr>
            <a:picLocks noChangeAspect="1"/>
          </p:cNvPicPr>
          <p:nvPr/>
        </p:nvPicPr>
        <p:blipFill>
          <a:blip r:embed="rId2"/>
          <a:stretch>
            <a:fillRect/>
          </a:stretch>
        </p:blipFill>
        <p:spPr>
          <a:xfrm>
            <a:off x="1587327" y="1311520"/>
            <a:ext cx="7513983" cy="5316599"/>
          </a:xfrm>
          <a:prstGeom prst="rect">
            <a:avLst/>
          </a:prstGeom>
        </p:spPr>
      </p:pic>
      <p:sp>
        <p:nvSpPr>
          <p:cNvPr id="3" name="Title 1">
            <a:extLst>
              <a:ext uri="{FF2B5EF4-FFF2-40B4-BE49-F238E27FC236}">
                <a16:creationId xmlns:a16="http://schemas.microsoft.com/office/drawing/2014/main" id="{2BA30531-FABD-42E0-A0B6-EDFCC2FF84B3}"/>
              </a:ext>
            </a:extLst>
          </p:cNvPr>
          <p:cNvSpPr txBox="1">
            <a:spLocks/>
          </p:cNvSpPr>
          <p:nvPr/>
        </p:nvSpPr>
        <p:spPr>
          <a:xfrm>
            <a:off x="871222" y="387626"/>
            <a:ext cx="9085342" cy="1621111"/>
          </a:xfrm>
          <a:prstGeom prst="rect">
            <a:avLst/>
          </a:prstGeom>
        </p:spPr>
        <p:txBody>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r>
              <a:rPr lang="en-US" sz="3600" b="1" dirty="0">
                <a:solidFill>
                  <a:srgbClr val="002060"/>
                </a:solidFill>
              </a:rPr>
              <a:t>QUALITY ISSUES</a:t>
            </a:r>
          </a:p>
        </p:txBody>
      </p:sp>
    </p:spTree>
    <p:extLst>
      <p:ext uri="{BB962C8B-B14F-4D97-AF65-F5344CB8AC3E}">
        <p14:creationId xmlns:p14="http://schemas.microsoft.com/office/powerpoint/2010/main" val="327800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E7B8F-9C11-418A-AD98-090CF5C9E313}"/>
              </a:ext>
            </a:extLst>
          </p:cNvPr>
          <p:cNvPicPr>
            <a:picLocks noChangeAspect="1"/>
          </p:cNvPicPr>
          <p:nvPr/>
        </p:nvPicPr>
        <p:blipFill>
          <a:blip r:embed="rId2"/>
          <a:stretch>
            <a:fillRect/>
          </a:stretch>
        </p:blipFill>
        <p:spPr>
          <a:xfrm>
            <a:off x="2186609" y="591394"/>
            <a:ext cx="7563677" cy="5351761"/>
          </a:xfrm>
          <a:prstGeom prst="rect">
            <a:avLst/>
          </a:prstGeom>
        </p:spPr>
      </p:pic>
    </p:spTree>
    <p:extLst>
      <p:ext uri="{BB962C8B-B14F-4D97-AF65-F5344CB8AC3E}">
        <p14:creationId xmlns:p14="http://schemas.microsoft.com/office/powerpoint/2010/main" val="990320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8C47-37F7-4377-B8F9-CF143F6F5A81}"/>
              </a:ext>
            </a:extLst>
          </p:cNvPr>
          <p:cNvSpPr>
            <a:spLocks noGrp="1"/>
          </p:cNvSpPr>
          <p:nvPr>
            <p:ph type="ctrTitle"/>
          </p:nvPr>
        </p:nvSpPr>
        <p:spPr>
          <a:xfrm>
            <a:off x="801648" y="69574"/>
            <a:ext cx="9085342" cy="1621111"/>
          </a:xfrm>
        </p:spPr>
        <p:txBody>
          <a:bodyPr/>
          <a:lstStyle/>
          <a:p>
            <a:r>
              <a:rPr lang="en-US" sz="3600" b="1" dirty="0">
                <a:solidFill>
                  <a:srgbClr val="002060"/>
                </a:solidFill>
              </a:rPr>
              <a:t>PRIVACY AND ETHICS</a:t>
            </a:r>
          </a:p>
        </p:txBody>
      </p:sp>
      <p:sp>
        <p:nvSpPr>
          <p:cNvPr id="3" name="Subtitle 2">
            <a:extLst>
              <a:ext uri="{FF2B5EF4-FFF2-40B4-BE49-F238E27FC236}">
                <a16:creationId xmlns:a16="http://schemas.microsoft.com/office/drawing/2014/main" id="{EB10D049-606B-4D1F-AC83-6727BCC30F03}"/>
              </a:ext>
            </a:extLst>
          </p:cNvPr>
          <p:cNvSpPr>
            <a:spLocks noGrp="1"/>
          </p:cNvSpPr>
          <p:nvPr>
            <p:ph type="subTitle" idx="1"/>
          </p:nvPr>
        </p:nvSpPr>
        <p:spPr>
          <a:xfrm>
            <a:off x="1358728" y="1690685"/>
            <a:ext cx="8269356" cy="1932728"/>
          </a:xfrm>
        </p:spPr>
        <p:txBody>
          <a:bodyPr/>
          <a:lstStyle/>
          <a:p>
            <a:pPr algn="just"/>
            <a:r>
              <a:rPr lang="en-US" sz="2800" b="1" dirty="0">
                <a:solidFill>
                  <a:srgbClr val="002060"/>
                </a:solidFill>
              </a:rPr>
              <a:t>Bates (2016)</a:t>
            </a:r>
          </a:p>
          <a:p>
            <a:pPr algn="just"/>
            <a:r>
              <a:rPr lang="en-US" sz="2400" dirty="0">
                <a:solidFill>
                  <a:srgbClr val="002060"/>
                </a:solidFill>
              </a:rPr>
              <a:t>New technology, such as data trawling and the ability to combine data from completely different sources, as well as automated analysis, completely changes the game, raising the following questions:</a:t>
            </a:r>
          </a:p>
          <a:p>
            <a:pPr marL="840639" lvl="1" indent="-342900" algn="just">
              <a:buFont typeface="Wingdings" panose="05000000000000000000" pitchFamily="2" charset="2"/>
              <a:buChar char="ü"/>
            </a:pPr>
            <a:r>
              <a:rPr lang="en-US" sz="2400" dirty="0">
                <a:solidFill>
                  <a:srgbClr val="002060"/>
                </a:solidFill>
              </a:rPr>
              <a:t>who determines what data is collected and used within a learning management system?</a:t>
            </a:r>
          </a:p>
          <a:p>
            <a:pPr marL="840639" lvl="1" indent="-342900" algn="just">
              <a:buFont typeface="Wingdings" panose="05000000000000000000" pitchFamily="2" charset="2"/>
              <a:buChar char="ü"/>
            </a:pPr>
            <a:r>
              <a:rPr lang="en-US" sz="2400" dirty="0">
                <a:solidFill>
                  <a:srgbClr val="002060"/>
                </a:solidFill>
              </a:rPr>
              <a:t>who ensures the security of student (or instructor) data?</a:t>
            </a:r>
          </a:p>
          <a:p>
            <a:pPr marL="840639" lvl="1" indent="-342900" algn="just">
              <a:buFont typeface="Wingdings" panose="05000000000000000000" pitchFamily="2" charset="2"/>
              <a:buChar char="ü"/>
            </a:pPr>
            <a:r>
              <a:rPr lang="en-US" sz="2400" dirty="0">
                <a:solidFill>
                  <a:srgbClr val="002060"/>
                </a:solidFill>
              </a:rPr>
              <a:t>who controls access to student data?</a:t>
            </a:r>
          </a:p>
          <a:p>
            <a:pPr marL="840639" lvl="1" indent="-342900" algn="just">
              <a:buFont typeface="Wingdings" panose="05000000000000000000" pitchFamily="2" charset="2"/>
              <a:buChar char="ü"/>
            </a:pPr>
            <a:r>
              <a:rPr lang="en-US" sz="2400" dirty="0">
                <a:solidFill>
                  <a:srgbClr val="002060"/>
                </a:solidFill>
              </a:rPr>
              <a:t>who controls how the data is used?</a:t>
            </a:r>
          </a:p>
          <a:p>
            <a:pPr marL="840639" lvl="1" indent="-342900" algn="just">
              <a:buFont typeface="Wingdings" panose="05000000000000000000" pitchFamily="2" charset="2"/>
              <a:buChar char="ü"/>
            </a:pPr>
            <a:r>
              <a:rPr lang="en-US" sz="2400" dirty="0">
                <a:solidFill>
                  <a:srgbClr val="002060"/>
                </a:solidFill>
              </a:rPr>
              <a:t>who owns the data?</a:t>
            </a:r>
          </a:p>
          <a:p>
            <a:pPr algn="just"/>
            <a:endParaRPr lang="en-US" sz="2400" dirty="0">
              <a:solidFill>
                <a:srgbClr val="002060"/>
              </a:solidFill>
            </a:endParaRPr>
          </a:p>
        </p:txBody>
      </p:sp>
    </p:spTree>
    <p:extLst>
      <p:ext uri="{BB962C8B-B14F-4D97-AF65-F5344CB8AC3E}">
        <p14:creationId xmlns:p14="http://schemas.microsoft.com/office/powerpoint/2010/main" val="3676423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991488-A34A-4754-8AE6-C0E454A49DBA}"/>
              </a:ext>
            </a:extLst>
          </p:cNvPr>
          <p:cNvSpPr/>
          <p:nvPr/>
        </p:nvSpPr>
        <p:spPr>
          <a:xfrm>
            <a:off x="2125112" y="1010427"/>
            <a:ext cx="7446271" cy="4801314"/>
          </a:xfrm>
          <a:prstGeom prst="rect">
            <a:avLst/>
          </a:prstGeom>
        </p:spPr>
        <p:txBody>
          <a:bodyPr wrap="square">
            <a:spAutoFit/>
          </a:bodyPr>
          <a:lstStyle/>
          <a:p>
            <a:pPr marL="0" indent="0">
              <a:lnSpc>
                <a:spcPct val="90000"/>
              </a:lnSpc>
              <a:buNone/>
            </a:pPr>
            <a:r>
              <a:rPr lang="en-US" sz="2800" b="1" dirty="0">
                <a:solidFill>
                  <a:srgbClr val="002060"/>
                </a:solidFill>
              </a:rPr>
              <a:t>ICDE proposed core issues in relation to Learning Analytics</a:t>
            </a:r>
          </a:p>
          <a:p>
            <a:pPr marL="0" indent="0">
              <a:lnSpc>
                <a:spcPct val="90000"/>
              </a:lnSpc>
              <a:buNone/>
            </a:pPr>
            <a:endParaRPr lang="en-US" b="1" dirty="0">
              <a:solidFill>
                <a:srgbClr val="002060"/>
              </a:solidFill>
            </a:endParaRPr>
          </a:p>
          <a:p>
            <a:pPr marL="2333625" lvl="4" indent="-342900">
              <a:lnSpc>
                <a:spcPct val="90000"/>
              </a:lnSpc>
              <a:buFont typeface="Wingdings" panose="05000000000000000000" pitchFamily="2" charset="2"/>
              <a:buChar char="ü"/>
            </a:pPr>
            <a:r>
              <a:rPr lang="en-US" sz="2400" dirty="0">
                <a:solidFill>
                  <a:srgbClr val="002060"/>
                </a:solidFill>
              </a:rPr>
              <a:t>Data ownership and control</a:t>
            </a:r>
          </a:p>
          <a:p>
            <a:pPr marL="2333625" lvl="4" indent="-342900">
              <a:lnSpc>
                <a:spcPct val="90000"/>
              </a:lnSpc>
              <a:buFont typeface="Wingdings" panose="05000000000000000000" pitchFamily="2" charset="2"/>
              <a:buChar char="ü"/>
            </a:pPr>
            <a:r>
              <a:rPr lang="en-US" sz="2400" dirty="0">
                <a:solidFill>
                  <a:srgbClr val="002060"/>
                </a:solidFill>
              </a:rPr>
              <a:t>Transparency</a:t>
            </a:r>
            <a:endParaRPr lang="en-US" sz="2400" i="1" dirty="0">
              <a:solidFill>
                <a:srgbClr val="002060"/>
              </a:solidFill>
            </a:endParaRPr>
          </a:p>
          <a:p>
            <a:pPr marL="2333625" lvl="4" indent="-342900">
              <a:lnSpc>
                <a:spcPct val="90000"/>
              </a:lnSpc>
              <a:buFont typeface="Wingdings" panose="05000000000000000000" pitchFamily="2" charset="2"/>
              <a:buChar char="ü"/>
            </a:pPr>
            <a:r>
              <a:rPr lang="en-US" sz="2400" dirty="0">
                <a:solidFill>
                  <a:srgbClr val="002060"/>
                </a:solidFill>
              </a:rPr>
              <a:t>Accessibility of data</a:t>
            </a:r>
            <a:endParaRPr lang="en-US" sz="2400" i="1" dirty="0">
              <a:solidFill>
                <a:srgbClr val="002060"/>
              </a:solidFill>
            </a:endParaRPr>
          </a:p>
          <a:p>
            <a:pPr marL="2333625" lvl="4" indent="-342900">
              <a:lnSpc>
                <a:spcPct val="90000"/>
              </a:lnSpc>
              <a:buFont typeface="Wingdings" panose="05000000000000000000" pitchFamily="2" charset="2"/>
              <a:buChar char="ü"/>
            </a:pPr>
            <a:r>
              <a:rPr lang="en-US" sz="2400" dirty="0">
                <a:solidFill>
                  <a:srgbClr val="002060"/>
                </a:solidFill>
              </a:rPr>
              <a:t>Validity and reliability of data</a:t>
            </a:r>
          </a:p>
          <a:p>
            <a:pPr marL="2333625" lvl="4" indent="-342900">
              <a:lnSpc>
                <a:spcPct val="90000"/>
              </a:lnSpc>
              <a:buFont typeface="Wingdings" panose="05000000000000000000" pitchFamily="2" charset="2"/>
              <a:buChar char="ü"/>
            </a:pPr>
            <a:r>
              <a:rPr lang="en-US" sz="2400" dirty="0">
                <a:solidFill>
                  <a:srgbClr val="002060"/>
                </a:solidFill>
              </a:rPr>
              <a:t>Institutional responsibility and obligation to act</a:t>
            </a:r>
            <a:endParaRPr lang="en-US" sz="2400" i="1" dirty="0">
              <a:solidFill>
                <a:srgbClr val="002060"/>
              </a:solidFill>
            </a:endParaRPr>
          </a:p>
          <a:p>
            <a:pPr marL="2333625" lvl="4" indent="-342900">
              <a:lnSpc>
                <a:spcPct val="90000"/>
              </a:lnSpc>
              <a:buFont typeface="Wingdings" panose="05000000000000000000" pitchFamily="2" charset="2"/>
              <a:buChar char="ü"/>
            </a:pPr>
            <a:r>
              <a:rPr lang="en-US" sz="2400" dirty="0">
                <a:solidFill>
                  <a:srgbClr val="002060"/>
                </a:solidFill>
              </a:rPr>
              <a:t>Communications</a:t>
            </a:r>
          </a:p>
          <a:p>
            <a:pPr marL="2333625" lvl="4" indent="-342900">
              <a:lnSpc>
                <a:spcPct val="90000"/>
              </a:lnSpc>
              <a:buFont typeface="Wingdings" panose="05000000000000000000" pitchFamily="2" charset="2"/>
              <a:buChar char="ü"/>
            </a:pPr>
            <a:r>
              <a:rPr lang="en-US" sz="2400" dirty="0">
                <a:solidFill>
                  <a:srgbClr val="002060"/>
                </a:solidFill>
              </a:rPr>
              <a:t>Cultural values</a:t>
            </a:r>
          </a:p>
          <a:p>
            <a:pPr marL="2333625" lvl="4" indent="-342900">
              <a:lnSpc>
                <a:spcPct val="90000"/>
              </a:lnSpc>
              <a:buFont typeface="Wingdings" panose="05000000000000000000" pitchFamily="2" charset="2"/>
              <a:buChar char="ü"/>
            </a:pPr>
            <a:r>
              <a:rPr lang="en-US" sz="2400" dirty="0">
                <a:solidFill>
                  <a:srgbClr val="002060"/>
                </a:solidFill>
              </a:rPr>
              <a:t>Inclusion</a:t>
            </a:r>
          </a:p>
          <a:p>
            <a:pPr marL="2333625" lvl="4" indent="-342900">
              <a:lnSpc>
                <a:spcPct val="90000"/>
              </a:lnSpc>
              <a:buFont typeface="Wingdings" panose="05000000000000000000" pitchFamily="2" charset="2"/>
              <a:buChar char="ü"/>
            </a:pPr>
            <a:r>
              <a:rPr lang="en-US" sz="2400" dirty="0">
                <a:solidFill>
                  <a:srgbClr val="002060"/>
                </a:solidFill>
              </a:rPr>
              <a:t>Consent</a:t>
            </a:r>
          </a:p>
          <a:p>
            <a:pPr marL="2333625" lvl="4" indent="-342900">
              <a:lnSpc>
                <a:spcPct val="90000"/>
              </a:lnSpc>
              <a:buFont typeface="Wingdings" panose="05000000000000000000" pitchFamily="2" charset="2"/>
              <a:buChar char="ü"/>
            </a:pPr>
            <a:r>
              <a:rPr lang="en-US" sz="2400" dirty="0">
                <a:solidFill>
                  <a:srgbClr val="002060"/>
                </a:solidFill>
              </a:rPr>
              <a:t>Student agency and responsibility</a:t>
            </a:r>
          </a:p>
        </p:txBody>
      </p:sp>
      <p:pic>
        <p:nvPicPr>
          <p:cNvPr id="7" name="Picture 6">
            <a:extLst>
              <a:ext uri="{FF2B5EF4-FFF2-40B4-BE49-F238E27FC236}">
                <a16:creationId xmlns:a16="http://schemas.microsoft.com/office/drawing/2014/main" id="{FEB871F3-C783-414B-8874-7C1D06A491EE}"/>
              </a:ext>
            </a:extLst>
          </p:cNvPr>
          <p:cNvPicPr>
            <a:picLocks noChangeAspect="1"/>
          </p:cNvPicPr>
          <p:nvPr/>
        </p:nvPicPr>
        <p:blipFill>
          <a:blip r:embed="rId3"/>
          <a:stretch>
            <a:fillRect/>
          </a:stretch>
        </p:blipFill>
        <p:spPr>
          <a:xfrm>
            <a:off x="1117255" y="2190750"/>
            <a:ext cx="2867025" cy="3514311"/>
          </a:xfrm>
          <a:prstGeom prst="rect">
            <a:avLst/>
          </a:prstGeom>
        </p:spPr>
      </p:pic>
    </p:spTree>
    <p:extLst>
      <p:ext uri="{BB962C8B-B14F-4D97-AF65-F5344CB8AC3E}">
        <p14:creationId xmlns:p14="http://schemas.microsoft.com/office/powerpoint/2010/main" val="301849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6F156A-9D09-4B0C-B13E-C5DB79676FF8}"/>
              </a:ext>
            </a:extLst>
          </p:cNvPr>
          <p:cNvSpPr txBox="1">
            <a:spLocks/>
          </p:cNvSpPr>
          <p:nvPr/>
        </p:nvSpPr>
        <p:spPr bwMode="auto">
          <a:xfrm>
            <a:off x="0" y="-108807"/>
            <a:ext cx="10688638" cy="162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49" tIns="49773" rIns="99549" bIns="49773" numCol="1" anchor="ctr" anchorCtr="0" compatLnSpc="1">
            <a:prstTxWarp prst="textNoShape">
              <a:avLst/>
            </a:prstTxWarp>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r>
              <a:rPr lang="en-US" sz="3600" b="1" dirty="0">
                <a:solidFill>
                  <a:srgbClr val="002060"/>
                </a:solidFill>
              </a:rPr>
              <a:t>‘NEW’ BUSINESS MODEL</a:t>
            </a:r>
          </a:p>
        </p:txBody>
      </p:sp>
      <p:pic>
        <p:nvPicPr>
          <p:cNvPr id="6" name="Picture 5">
            <a:extLst>
              <a:ext uri="{FF2B5EF4-FFF2-40B4-BE49-F238E27FC236}">
                <a16:creationId xmlns:a16="http://schemas.microsoft.com/office/drawing/2014/main" id="{58276A5A-FECA-4FFF-B745-9F0CB383EB90}"/>
              </a:ext>
            </a:extLst>
          </p:cNvPr>
          <p:cNvPicPr>
            <a:picLocks noChangeAspect="1"/>
          </p:cNvPicPr>
          <p:nvPr/>
        </p:nvPicPr>
        <p:blipFill>
          <a:blip r:embed="rId2"/>
          <a:stretch>
            <a:fillRect/>
          </a:stretch>
        </p:blipFill>
        <p:spPr>
          <a:xfrm>
            <a:off x="1007111" y="1452738"/>
            <a:ext cx="3434704" cy="4657373"/>
          </a:xfrm>
          <a:prstGeom prst="rect">
            <a:avLst/>
          </a:prstGeom>
        </p:spPr>
      </p:pic>
      <p:pic>
        <p:nvPicPr>
          <p:cNvPr id="9" name="Picture 8">
            <a:extLst>
              <a:ext uri="{FF2B5EF4-FFF2-40B4-BE49-F238E27FC236}">
                <a16:creationId xmlns:a16="http://schemas.microsoft.com/office/drawing/2014/main" id="{36DB9EFA-DD6F-4A08-976C-540C71035257}"/>
              </a:ext>
            </a:extLst>
          </p:cNvPr>
          <p:cNvPicPr>
            <a:picLocks noChangeAspect="1"/>
          </p:cNvPicPr>
          <p:nvPr/>
        </p:nvPicPr>
        <p:blipFill>
          <a:blip r:embed="rId3"/>
          <a:stretch>
            <a:fillRect/>
          </a:stretch>
        </p:blipFill>
        <p:spPr>
          <a:xfrm>
            <a:off x="4780789" y="1277866"/>
            <a:ext cx="4874171" cy="5220926"/>
          </a:xfrm>
          <a:prstGeom prst="rect">
            <a:avLst/>
          </a:prstGeom>
        </p:spPr>
      </p:pic>
      <p:pic>
        <p:nvPicPr>
          <p:cNvPr id="7" name="Picture 6">
            <a:extLst>
              <a:ext uri="{FF2B5EF4-FFF2-40B4-BE49-F238E27FC236}">
                <a16:creationId xmlns:a16="http://schemas.microsoft.com/office/drawing/2014/main" id="{92BB48E3-7223-4C27-A695-F1A969115104}"/>
              </a:ext>
            </a:extLst>
          </p:cNvPr>
          <p:cNvPicPr>
            <a:picLocks noChangeAspect="1"/>
          </p:cNvPicPr>
          <p:nvPr/>
        </p:nvPicPr>
        <p:blipFill>
          <a:blip r:embed="rId4"/>
          <a:stretch>
            <a:fillRect/>
          </a:stretch>
        </p:blipFill>
        <p:spPr>
          <a:xfrm>
            <a:off x="1007111" y="3781424"/>
            <a:ext cx="7347072" cy="1458402"/>
          </a:xfrm>
          <a:prstGeom prst="rect">
            <a:avLst/>
          </a:prstGeom>
          <a:ln>
            <a:solidFill>
              <a:schemeClr val="accent1"/>
            </a:solidFill>
          </a:ln>
        </p:spPr>
      </p:pic>
    </p:spTree>
    <p:extLst>
      <p:ext uri="{BB962C8B-B14F-4D97-AF65-F5344CB8AC3E}">
        <p14:creationId xmlns:p14="http://schemas.microsoft.com/office/powerpoint/2010/main" val="113759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E44676-1FB4-4566-8274-4023EA6A45A0}"/>
              </a:ext>
            </a:extLst>
          </p:cNvPr>
          <p:cNvPicPr>
            <a:picLocks noChangeAspect="1"/>
          </p:cNvPicPr>
          <p:nvPr/>
        </p:nvPicPr>
        <p:blipFill>
          <a:blip r:embed="rId2"/>
          <a:stretch>
            <a:fillRect/>
          </a:stretch>
        </p:blipFill>
        <p:spPr>
          <a:xfrm>
            <a:off x="2668135" y="0"/>
            <a:ext cx="8039487" cy="5688425"/>
          </a:xfrm>
          <a:prstGeom prst="rect">
            <a:avLst/>
          </a:prstGeom>
        </p:spPr>
      </p:pic>
      <p:sp>
        <p:nvSpPr>
          <p:cNvPr id="8" name="Title 1">
            <a:extLst>
              <a:ext uri="{FF2B5EF4-FFF2-40B4-BE49-F238E27FC236}">
                <a16:creationId xmlns:a16="http://schemas.microsoft.com/office/drawing/2014/main" id="{E0CCCB28-5524-4BA9-9318-13510AF0E1C5}"/>
              </a:ext>
            </a:extLst>
          </p:cNvPr>
          <p:cNvSpPr txBox="1">
            <a:spLocks/>
          </p:cNvSpPr>
          <p:nvPr/>
        </p:nvSpPr>
        <p:spPr bwMode="auto">
          <a:xfrm>
            <a:off x="1875315" y="0"/>
            <a:ext cx="6184163" cy="14464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pPr algn="l" defTabSz="914400" eaLnBrk="1" hangingPunct="1">
              <a:lnSpc>
                <a:spcPct val="90000"/>
              </a:lnSpc>
              <a:spcAft>
                <a:spcPts val="600"/>
              </a:spcAft>
            </a:pPr>
            <a:r>
              <a:rPr lang="en-US" sz="3600" b="1" dirty="0">
                <a:solidFill>
                  <a:srgbClr val="002060"/>
                </a:solidFill>
                <a:ea typeface="+mj-ea"/>
              </a:rPr>
              <a:t>CONCLUDING REMARKS</a:t>
            </a:r>
          </a:p>
        </p:txBody>
      </p:sp>
      <p:sp>
        <p:nvSpPr>
          <p:cNvPr id="6" name="Rectangle 5">
            <a:extLst>
              <a:ext uri="{FF2B5EF4-FFF2-40B4-BE49-F238E27FC236}">
                <a16:creationId xmlns:a16="http://schemas.microsoft.com/office/drawing/2014/main" id="{F1E984A6-9C84-4BE9-ADAE-2CF010686E30}"/>
              </a:ext>
            </a:extLst>
          </p:cNvPr>
          <p:cNvSpPr/>
          <p:nvPr/>
        </p:nvSpPr>
        <p:spPr>
          <a:xfrm>
            <a:off x="747272" y="1446474"/>
            <a:ext cx="5940607" cy="4856714"/>
          </a:xfrm>
          <a:prstGeom prst="rect">
            <a:avLst/>
          </a:prstGeom>
        </p:spPr>
        <p:txBody>
          <a:bodyPr wrap="square">
            <a:spAutoFit/>
          </a:bodyPr>
          <a:lstStyle/>
          <a:p>
            <a:pPr lvl="0" defTabSz="914400" eaLnBrk="1" hangingPunct="1">
              <a:lnSpc>
                <a:spcPct val="90000"/>
              </a:lnSpc>
              <a:spcBef>
                <a:spcPct val="20000"/>
              </a:spcBef>
            </a:pPr>
            <a:r>
              <a:rPr lang="en-US" sz="2400" b="1" dirty="0">
                <a:solidFill>
                  <a:srgbClr val="002060"/>
                </a:solidFill>
              </a:rPr>
              <a:t>Challenges for OU leaders</a:t>
            </a:r>
          </a:p>
          <a:p>
            <a:pPr marL="425450" indent="-342900" defTabSz="914400" eaLnBrk="1" hangingPunct="1">
              <a:lnSpc>
                <a:spcPct val="90000"/>
              </a:lnSpc>
              <a:spcBef>
                <a:spcPct val="20000"/>
              </a:spcBef>
              <a:buClr>
                <a:srgbClr val="002060"/>
              </a:buClr>
              <a:buFont typeface="Wingdings" panose="05000000000000000000" pitchFamily="2" charset="2"/>
              <a:buChar char="ü"/>
            </a:pPr>
            <a:r>
              <a:rPr lang="en-US" sz="2400" dirty="0">
                <a:solidFill>
                  <a:srgbClr val="002060"/>
                </a:solidFill>
              </a:rPr>
              <a:t>Understanding new definition of ‘openness’</a:t>
            </a:r>
          </a:p>
          <a:p>
            <a:pPr marL="425450" indent="-342900" defTabSz="914400" eaLnBrk="1" hangingPunct="1">
              <a:lnSpc>
                <a:spcPct val="90000"/>
              </a:lnSpc>
              <a:spcBef>
                <a:spcPct val="20000"/>
              </a:spcBef>
              <a:buClr>
                <a:srgbClr val="002060"/>
              </a:buClr>
              <a:buFont typeface="Wingdings" panose="05000000000000000000" pitchFamily="2" charset="2"/>
              <a:buChar char="ü"/>
            </a:pPr>
            <a:r>
              <a:rPr lang="en-US" sz="2400" dirty="0">
                <a:solidFill>
                  <a:srgbClr val="002060"/>
                </a:solidFill>
              </a:rPr>
              <a:t>Balancing Personalization vs massification</a:t>
            </a:r>
          </a:p>
          <a:p>
            <a:pPr marL="425450" indent="-342900" defTabSz="914400" eaLnBrk="1" hangingPunct="1">
              <a:lnSpc>
                <a:spcPct val="90000"/>
              </a:lnSpc>
              <a:spcBef>
                <a:spcPct val="20000"/>
              </a:spcBef>
              <a:buClr>
                <a:srgbClr val="002060"/>
              </a:buClr>
              <a:buFont typeface="Wingdings" panose="05000000000000000000" pitchFamily="2" charset="2"/>
              <a:buChar char="ü"/>
            </a:pPr>
            <a:r>
              <a:rPr lang="en-US" sz="2400" dirty="0">
                <a:solidFill>
                  <a:srgbClr val="002060"/>
                </a:solidFill>
              </a:rPr>
              <a:t>Balancing Degree-based Programs vs Micro Credentials (&amp; Stackable course offering)</a:t>
            </a:r>
          </a:p>
          <a:p>
            <a:pPr marL="425450" indent="-342900" defTabSz="914400" eaLnBrk="1" hangingPunct="1">
              <a:lnSpc>
                <a:spcPct val="90000"/>
              </a:lnSpc>
              <a:spcBef>
                <a:spcPct val="20000"/>
              </a:spcBef>
              <a:buClr>
                <a:srgbClr val="002060"/>
              </a:buClr>
              <a:buFont typeface="Wingdings" panose="05000000000000000000" pitchFamily="2" charset="2"/>
              <a:buChar char="ü"/>
            </a:pPr>
            <a:r>
              <a:rPr lang="en-US" sz="2400" dirty="0">
                <a:solidFill>
                  <a:srgbClr val="002060"/>
                </a:solidFill>
              </a:rPr>
              <a:t>Finding new quality measures and quality assurance system</a:t>
            </a:r>
          </a:p>
          <a:p>
            <a:pPr marL="425450" indent="-342900" defTabSz="914400" eaLnBrk="1" hangingPunct="1">
              <a:lnSpc>
                <a:spcPct val="90000"/>
              </a:lnSpc>
              <a:spcBef>
                <a:spcPct val="20000"/>
              </a:spcBef>
              <a:buClr>
                <a:srgbClr val="002060"/>
              </a:buClr>
              <a:buFont typeface="Wingdings" panose="05000000000000000000" pitchFamily="2" charset="2"/>
              <a:buChar char="ü"/>
            </a:pPr>
            <a:r>
              <a:rPr lang="en-US" sz="2400" dirty="0">
                <a:solidFill>
                  <a:srgbClr val="002060"/>
                </a:solidFill>
              </a:rPr>
              <a:t>Identifying more sustainable business models</a:t>
            </a:r>
          </a:p>
          <a:p>
            <a:pPr marL="425450" indent="-342900" defTabSz="914400" eaLnBrk="1" hangingPunct="1">
              <a:lnSpc>
                <a:spcPct val="90000"/>
              </a:lnSpc>
              <a:spcBef>
                <a:spcPct val="20000"/>
              </a:spcBef>
              <a:buClr>
                <a:srgbClr val="002060"/>
              </a:buClr>
              <a:buFont typeface="Wingdings" panose="05000000000000000000" pitchFamily="2" charset="2"/>
              <a:buChar char="ü"/>
            </a:pPr>
            <a:r>
              <a:rPr lang="en-US" sz="2400" dirty="0">
                <a:solidFill>
                  <a:srgbClr val="002060"/>
                </a:solidFill>
              </a:rPr>
              <a:t>Keeping up with relevant technologies</a:t>
            </a:r>
          </a:p>
        </p:txBody>
      </p:sp>
    </p:spTree>
    <p:extLst>
      <p:ext uri="{BB962C8B-B14F-4D97-AF65-F5344CB8AC3E}">
        <p14:creationId xmlns:p14="http://schemas.microsoft.com/office/powerpoint/2010/main" val="220969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F09D8-7778-4DD5-BB86-C83248B72859}"/>
              </a:ext>
            </a:extLst>
          </p:cNvPr>
          <p:cNvPicPr>
            <a:picLocks noChangeAspect="1"/>
          </p:cNvPicPr>
          <p:nvPr/>
        </p:nvPicPr>
        <p:blipFill>
          <a:blip r:embed="rId2"/>
          <a:stretch>
            <a:fillRect/>
          </a:stretch>
        </p:blipFill>
        <p:spPr>
          <a:xfrm>
            <a:off x="2445489" y="1239689"/>
            <a:ext cx="5388621" cy="4512970"/>
          </a:xfrm>
          <a:prstGeom prst="rect">
            <a:avLst/>
          </a:prstGeom>
        </p:spPr>
      </p:pic>
    </p:spTree>
    <p:extLst>
      <p:ext uri="{BB962C8B-B14F-4D97-AF65-F5344CB8AC3E}">
        <p14:creationId xmlns:p14="http://schemas.microsoft.com/office/powerpoint/2010/main" val="384885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58E9D7B-6748-4D17-BDB0-DCF76821891E}"/>
              </a:ext>
            </a:extLst>
          </p:cNvPr>
          <p:cNvCxnSpPr/>
          <p:nvPr/>
        </p:nvCxnSpPr>
        <p:spPr>
          <a:xfrm>
            <a:off x="473504" y="1888528"/>
            <a:ext cx="464949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0AF83FD-BA9B-4722-89A8-5609E770E6A0}"/>
              </a:ext>
            </a:extLst>
          </p:cNvPr>
          <p:cNvCxnSpPr>
            <a:cxnSpLocks/>
          </p:cNvCxnSpPr>
          <p:nvPr/>
        </p:nvCxnSpPr>
        <p:spPr>
          <a:xfrm>
            <a:off x="5344319" y="1888528"/>
            <a:ext cx="486439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Speech Bubble: Rectangle 4">
            <a:extLst>
              <a:ext uri="{FF2B5EF4-FFF2-40B4-BE49-F238E27FC236}">
                <a16:creationId xmlns:a16="http://schemas.microsoft.com/office/drawing/2014/main" id="{AE5876A9-6B1C-49FD-8A9B-CFD9ACD980EE}"/>
              </a:ext>
            </a:extLst>
          </p:cNvPr>
          <p:cNvSpPr/>
          <p:nvPr/>
        </p:nvSpPr>
        <p:spPr>
          <a:xfrm>
            <a:off x="473504" y="2229487"/>
            <a:ext cx="1921790" cy="650929"/>
          </a:xfrm>
          <a:prstGeom prst="wedgeRectCallout">
            <a:avLst>
              <a:gd name="adj1" fmla="val -22022"/>
              <a:gd name="adj2" fmla="val 165132"/>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60"/>
                </a:solidFill>
              </a:rPr>
              <a:t>Correspondence Model</a:t>
            </a:r>
          </a:p>
        </p:txBody>
      </p:sp>
      <p:sp>
        <p:nvSpPr>
          <p:cNvPr id="6" name="Rectangle 5">
            <a:extLst>
              <a:ext uri="{FF2B5EF4-FFF2-40B4-BE49-F238E27FC236}">
                <a16:creationId xmlns:a16="http://schemas.microsoft.com/office/drawing/2014/main" id="{52D45BAB-D6D9-437A-933A-EB6C6D3F32F0}"/>
              </a:ext>
            </a:extLst>
          </p:cNvPr>
          <p:cNvSpPr/>
          <p:nvPr/>
        </p:nvSpPr>
        <p:spPr>
          <a:xfrm>
            <a:off x="473504" y="3647058"/>
            <a:ext cx="2274457" cy="1015663"/>
          </a:xfrm>
          <a:prstGeom prst="rect">
            <a:avLst/>
          </a:prstGeom>
        </p:spPr>
        <p:txBody>
          <a:bodyPr wrap="square">
            <a:spAutoFit/>
          </a:bodyPr>
          <a:lstStyle/>
          <a:p>
            <a:pPr>
              <a:defRPr/>
            </a:pPr>
            <a:r>
              <a:rPr lang="en-US" dirty="0">
                <a:solidFill>
                  <a:srgbClr val="002060"/>
                </a:solidFill>
                <a:latin typeface="+mn-lt"/>
                <a:ea typeface="ＭＳ Ｐゴシック" panose="020B0600070205080204" pitchFamily="34" charset="-128"/>
              </a:rPr>
              <a:t>Mid 19</a:t>
            </a:r>
            <a:r>
              <a:rPr lang="en-US" baseline="30000" dirty="0">
                <a:solidFill>
                  <a:srgbClr val="002060"/>
                </a:solidFill>
                <a:latin typeface="+mn-lt"/>
                <a:ea typeface="ＭＳ Ｐゴシック" panose="020B0600070205080204" pitchFamily="34" charset="-128"/>
              </a:rPr>
              <a:t>th</a:t>
            </a:r>
            <a:r>
              <a:rPr lang="en-US" dirty="0">
                <a:solidFill>
                  <a:srgbClr val="002060"/>
                </a:solidFill>
                <a:latin typeface="+mn-lt"/>
                <a:ea typeface="ＭＳ Ｐゴシック" panose="020B0600070205080204" pitchFamily="34" charset="-128"/>
              </a:rPr>
              <a:t> century: </a:t>
            </a:r>
          </a:p>
          <a:p>
            <a:pPr>
              <a:defRPr/>
            </a:pPr>
            <a:r>
              <a:rPr lang="en-US" dirty="0">
                <a:solidFill>
                  <a:srgbClr val="002060"/>
                </a:solidFill>
                <a:latin typeface="+mn-lt"/>
                <a:ea typeface="ＭＳ Ｐゴシック" panose="020B0600070205080204" pitchFamily="34" charset="-128"/>
              </a:rPr>
              <a:t>U of London’s external studies</a:t>
            </a:r>
          </a:p>
        </p:txBody>
      </p:sp>
      <p:sp>
        <p:nvSpPr>
          <p:cNvPr id="7" name="Speech Bubble: Rectangle 6">
            <a:extLst>
              <a:ext uri="{FF2B5EF4-FFF2-40B4-BE49-F238E27FC236}">
                <a16:creationId xmlns:a16="http://schemas.microsoft.com/office/drawing/2014/main" id="{5987DFA8-4C4F-45B3-BFBF-001BE6FE2084}"/>
              </a:ext>
            </a:extLst>
          </p:cNvPr>
          <p:cNvSpPr/>
          <p:nvPr/>
        </p:nvSpPr>
        <p:spPr>
          <a:xfrm>
            <a:off x="2571829" y="2229487"/>
            <a:ext cx="2551166" cy="852407"/>
          </a:xfrm>
          <a:prstGeom prst="wedgeRectCallout">
            <a:avLst>
              <a:gd name="adj1" fmla="val -19618"/>
              <a:gd name="adj2" fmla="val 15864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60"/>
                </a:solidFill>
              </a:rPr>
              <a:t>Multi Media &amp; </a:t>
            </a:r>
          </a:p>
          <a:p>
            <a:pPr algn="ctr"/>
            <a:r>
              <a:rPr lang="en-US" dirty="0">
                <a:solidFill>
                  <a:srgbClr val="002060"/>
                </a:solidFill>
              </a:rPr>
              <a:t>Tele Learning Model</a:t>
            </a:r>
          </a:p>
        </p:txBody>
      </p:sp>
      <p:sp>
        <p:nvSpPr>
          <p:cNvPr id="8" name="Rectangle 7">
            <a:extLst>
              <a:ext uri="{FF2B5EF4-FFF2-40B4-BE49-F238E27FC236}">
                <a16:creationId xmlns:a16="http://schemas.microsoft.com/office/drawing/2014/main" id="{9932D09C-2FB0-47B3-94E7-0B6D2D7AF420}"/>
              </a:ext>
            </a:extLst>
          </p:cNvPr>
          <p:cNvSpPr/>
          <p:nvPr/>
        </p:nvSpPr>
        <p:spPr>
          <a:xfrm>
            <a:off x="2721888" y="4146616"/>
            <a:ext cx="2251047" cy="707886"/>
          </a:xfrm>
          <a:prstGeom prst="rect">
            <a:avLst/>
          </a:prstGeom>
        </p:spPr>
        <p:txBody>
          <a:bodyPr wrap="square">
            <a:spAutoFit/>
          </a:bodyPr>
          <a:lstStyle/>
          <a:p>
            <a:pPr eaLnBrk="1" hangingPunct="1">
              <a:defRPr/>
            </a:pPr>
            <a:r>
              <a:rPr lang="en-US" dirty="0">
                <a:solidFill>
                  <a:srgbClr val="002060"/>
                </a:solidFill>
                <a:latin typeface="+mn-lt"/>
                <a:cs typeface="Arial" charset="0"/>
              </a:rPr>
              <a:t>The birth of</a:t>
            </a:r>
          </a:p>
          <a:p>
            <a:pPr eaLnBrk="1" hangingPunct="1">
              <a:defRPr/>
            </a:pPr>
            <a:r>
              <a:rPr lang="en-US" dirty="0">
                <a:solidFill>
                  <a:srgbClr val="002060"/>
                </a:solidFill>
                <a:latin typeface="+mn-lt"/>
                <a:cs typeface="Arial" charset="0"/>
              </a:rPr>
              <a:t>open universities</a:t>
            </a:r>
          </a:p>
        </p:txBody>
      </p:sp>
      <p:sp>
        <p:nvSpPr>
          <p:cNvPr id="9" name="Speech Bubble: Rectangle 8">
            <a:extLst>
              <a:ext uri="{FF2B5EF4-FFF2-40B4-BE49-F238E27FC236}">
                <a16:creationId xmlns:a16="http://schemas.microsoft.com/office/drawing/2014/main" id="{BA1C5D14-E5F1-4238-B31B-2432E5ABB472}"/>
              </a:ext>
            </a:extLst>
          </p:cNvPr>
          <p:cNvSpPr/>
          <p:nvPr/>
        </p:nvSpPr>
        <p:spPr>
          <a:xfrm>
            <a:off x="5394214" y="2237715"/>
            <a:ext cx="2557221" cy="976393"/>
          </a:xfrm>
          <a:prstGeom prst="wedgeRectCallout">
            <a:avLst>
              <a:gd name="adj1" fmla="val -18749"/>
              <a:gd name="adj2" fmla="val 144168"/>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60"/>
                </a:solidFill>
              </a:rPr>
              <a:t>The Flexible Learning &amp;  Intelligent Flexible Learning Model</a:t>
            </a:r>
          </a:p>
        </p:txBody>
      </p:sp>
      <p:sp>
        <p:nvSpPr>
          <p:cNvPr id="10" name="Rectangle 9">
            <a:extLst>
              <a:ext uri="{FF2B5EF4-FFF2-40B4-BE49-F238E27FC236}">
                <a16:creationId xmlns:a16="http://schemas.microsoft.com/office/drawing/2014/main" id="{B9E0A2D0-E54B-4380-A0CE-83F3D0AF8B7D}"/>
              </a:ext>
            </a:extLst>
          </p:cNvPr>
          <p:cNvSpPr/>
          <p:nvPr/>
        </p:nvSpPr>
        <p:spPr>
          <a:xfrm>
            <a:off x="5432787" y="4194020"/>
            <a:ext cx="2440984" cy="2554545"/>
          </a:xfrm>
          <a:prstGeom prst="rect">
            <a:avLst/>
          </a:prstGeom>
        </p:spPr>
        <p:txBody>
          <a:bodyPr wrap="square">
            <a:spAutoFit/>
          </a:bodyPr>
          <a:lstStyle/>
          <a:p>
            <a:pPr eaLnBrk="1" hangingPunct="1">
              <a:defRPr/>
            </a:pPr>
            <a:r>
              <a:rPr lang="en-US" dirty="0">
                <a:solidFill>
                  <a:srgbClr val="002060"/>
                </a:solidFill>
                <a:latin typeface="+mn-lt"/>
                <a:cs typeface="Arial" charset="0"/>
              </a:rPr>
              <a:t>The birth of</a:t>
            </a:r>
          </a:p>
          <a:p>
            <a:pPr eaLnBrk="1" hangingPunct="1">
              <a:defRPr/>
            </a:pPr>
            <a:r>
              <a:rPr lang="en-US" dirty="0">
                <a:solidFill>
                  <a:srgbClr val="002060"/>
                </a:solidFill>
                <a:latin typeface="+mn-lt"/>
                <a:cs typeface="Arial" charset="0"/>
              </a:rPr>
              <a:t>E-learning, </a:t>
            </a:r>
            <a:r>
              <a:rPr lang="en-US" b="1" dirty="0">
                <a:solidFill>
                  <a:srgbClr val="002060"/>
                </a:solidFill>
                <a:latin typeface="+mn-lt"/>
                <a:cs typeface="Arial" charset="0"/>
              </a:rPr>
              <a:t>online learnin</a:t>
            </a:r>
            <a:r>
              <a:rPr lang="en-US" dirty="0">
                <a:solidFill>
                  <a:srgbClr val="002060"/>
                </a:solidFill>
                <a:latin typeface="+mn-lt"/>
                <a:cs typeface="Arial" charset="0"/>
              </a:rPr>
              <a:t>g, mobile learning, ubiquitous </a:t>
            </a:r>
            <a:r>
              <a:rPr lang="en-US" dirty="0" err="1">
                <a:solidFill>
                  <a:srgbClr val="002060"/>
                </a:solidFill>
                <a:latin typeface="+mn-lt"/>
                <a:cs typeface="Arial" charset="0"/>
              </a:rPr>
              <a:t>learning,cyber</a:t>
            </a:r>
            <a:r>
              <a:rPr lang="en-US" dirty="0">
                <a:solidFill>
                  <a:srgbClr val="002060"/>
                </a:solidFill>
                <a:latin typeface="+mn-lt"/>
                <a:cs typeface="Arial" charset="0"/>
              </a:rPr>
              <a:t> learning, virtual learning, distributed learning, </a:t>
            </a:r>
            <a:r>
              <a:rPr lang="en-US" dirty="0" err="1">
                <a:solidFill>
                  <a:srgbClr val="002060"/>
                </a:solidFill>
                <a:latin typeface="+mn-lt"/>
                <a:cs typeface="Arial" charset="0"/>
              </a:rPr>
              <a:t>dll</a:t>
            </a:r>
            <a:r>
              <a:rPr lang="en-US" dirty="0">
                <a:solidFill>
                  <a:srgbClr val="002060"/>
                </a:solidFill>
                <a:latin typeface="+mn-lt"/>
                <a:cs typeface="Arial" charset="0"/>
              </a:rPr>
              <a:t>.</a:t>
            </a:r>
          </a:p>
        </p:txBody>
      </p:sp>
      <p:sp>
        <p:nvSpPr>
          <p:cNvPr id="11" name="Speech Bubble: Rectangle 10">
            <a:extLst>
              <a:ext uri="{FF2B5EF4-FFF2-40B4-BE49-F238E27FC236}">
                <a16:creationId xmlns:a16="http://schemas.microsoft.com/office/drawing/2014/main" id="{D57BA2C9-BE3A-4768-8831-297539DBD0DA}"/>
              </a:ext>
            </a:extLst>
          </p:cNvPr>
          <p:cNvSpPr/>
          <p:nvPr/>
        </p:nvSpPr>
        <p:spPr>
          <a:xfrm>
            <a:off x="8114166" y="2229487"/>
            <a:ext cx="2094543" cy="1208868"/>
          </a:xfrm>
          <a:prstGeom prst="wedgeRectCallout">
            <a:avLst>
              <a:gd name="adj1" fmla="val -22430"/>
              <a:gd name="adj2" fmla="val 106230"/>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2060"/>
                </a:solidFill>
              </a:rPr>
              <a:t>Networked/</a:t>
            </a:r>
          </a:p>
          <a:p>
            <a:pPr algn="ctr"/>
            <a:r>
              <a:rPr lang="en-US" err="1">
                <a:solidFill>
                  <a:srgbClr val="002060"/>
                </a:solidFill>
              </a:rPr>
              <a:t>Connectivitism</a:t>
            </a:r>
            <a:r>
              <a:rPr lang="en-US">
                <a:solidFill>
                  <a:srgbClr val="002060"/>
                </a:solidFill>
              </a:rPr>
              <a:t> Model</a:t>
            </a:r>
          </a:p>
        </p:txBody>
      </p:sp>
      <p:sp>
        <p:nvSpPr>
          <p:cNvPr id="12" name="TextBox 3">
            <a:extLst>
              <a:ext uri="{FF2B5EF4-FFF2-40B4-BE49-F238E27FC236}">
                <a16:creationId xmlns:a16="http://schemas.microsoft.com/office/drawing/2014/main" id="{77E137DF-7459-40EE-9C36-328801A0C79F}"/>
              </a:ext>
            </a:extLst>
          </p:cNvPr>
          <p:cNvSpPr txBox="1">
            <a:spLocks noChangeArrowheads="1"/>
          </p:cNvSpPr>
          <p:nvPr/>
        </p:nvSpPr>
        <p:spPr bwMode="auto">
          <a:xfrm>
            <a:off x="8102755" y="4146616"/>
            <a:ext cx="181765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5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5pPr>
            <a:lvl6pPr marL="2514600" indent="-228600" defTabSz="4968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6pPr>
            <a:lvl7pPr marL="2971800" indent="-228600" defTabSz="4968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7pPr>
            <a:lvl8pPr marL="3429000" indent="-228600" defTabSz="4968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8pPr>
            <a:lvl9pPr marL="3886200" indent="-228600" defTabSz="4968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solidFill>
                  <a:srgbClr val="002060"/>
                </a:solidFill>
                <a:latin typeface="+mn-lt"/>
              </a:rPr>
              <a:t>The birth of </a:t>
            </a:r>
            <a:r>
              <a:rPr lang="en-US" altLang="en-US" sz="2000" b="1" dirty="0">
                <a:solidFill>
                  <a:srgbClr val="002060"/>
                </a:solidFill>
                <a:latin typeface="+mn-lt"/>
              </a:rPr>
              <a:t>MOOCs </a:t>
            </a:r>
            <a:r>
              <a:rPr lang="en-US" altLang="en-US" sz="2000" dirty="0">
                <a:solidFill>
                  <a:srgbClr val="002060"/>
                </a:solidFill>
                <a:latin typeface="+mn-lt"/>
              </a:rPr>
              <a:t>(Massive Open </a:t>
            </a:r>
            <a:r>
              <a:rPr lang="en-US" altLang="en-US" sz="2000" dirty="0" err="1">
                <a:solidFill>
                  <a:srgbClr val="002060"/>
                </a:solidFill>
                <a:latin typeface="+mn-lt"/>
              </a:rPr>
              <a:t>Onlince</a:t>
            </a:r>
            <a:r>
              <a:rPr lang="en-US" altLang="en-US" sz="2000" dirty="0">
                <a:solidFill>
                  <a:srgbClr val="002060"/>
                </a:solidFill>
                <a:latin typeface="+mn-lt"/>
              </a:rPr>
              <a:t> Courses)</a:t>
            </a:r>
            <a:endParaRPr lang="en-US" altLang="en-US" sz="2000" dirty="0">
              <a:latin typeface="+mn-lt"/>
            </a:endParaRPr>
          </a:p>
        </p:txBody>
      </p:sp>
      <p:sp>
        <p:nvSpPr>
          <p:cNvPr id="15" name="Title 2">
            <a:extLst>
              <a:ext uri="{FF2B5EF4-FFF2-40B4-BE49-F238E27FC236}">
                <a16:creationId xmlns:a16="http://schemas.microsoft.com/office/drawing/2014/main" id="{28EB5C4B-982C-42E2-BABB-824B1CAD1719}"/>
              </a:ext>
            </a:extLst>
          </p:cNvPr>
          <p:cNvSpPr txBox="1">
            <a:spLocks/>
          </p:cNvSpPr>
          <p:nvPr/>
        </p:nvSpPr>
        <p:spPr bwMode="auto">
          <a:xfrm>
            <a:off x="1379339" y="686823"/>
            <a:ext cx="83597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r>
              <a:rPr lang="en-US" altLang="en-US" sz="3600" b="1" dirty="0">
                <a:solidFill>
                  <a:srgbClr val="002060"/>
                </a:solidFill>
              </a:rPr>
              <a:t>GENERATION OF ODL</a:t>
            </a:r>
            <a:endParaRPr lang="id-ID" altLang="en-US" sz="3600" dirty="0">
              <a:solidFill>
                <a:srgbClr val="002060"/>
              </a:solidFill>
            </a:endParaRPr>
          </a:p>
        </p:txBody>
      </p:sp>
      <p:sp>
        <p:nvSpPr>
          <p:cNvPr id="16" name="TextBox 1">
            <a:extLst>
              <a:ext uri="{FF2B5EF4-FFF2-40B4-BE49-F238E27FC236}">
                <a16:creationId xmlns:a16="http://schemas.microsoft.com/office/drawing/2014/main" id="{E7C7E87A-BCDD-48AE-9C3E-8EADAB0D918C}"/>
              </a:ext>
            </a:extLst>
          </p:cNvPr>
          <p:cNvSpPr txBox="1">
            <a:spLocks noChangeArrowheads="1"/>
          </p:cNvSpPr>
          <p:nvPr/>
        </p:nvSpPr>
        <p:spPr bwMode="auto">
          <a:xfrm>
            <a:off x="8528477" y="7636957"/>
            <a:ext cx="19478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chemeClr val="bg1"/>
                </a:solidFill>
              </a:rPr>
              <a:t>Based on Taylor, 2001</a:t>
            </a:r>
          </a:p>
        </p:txBody>
      </p:sp>
      <p:sp>
        <p:nvSpPr>
          <p:cNvPr id="2" name="TextBox 1">
            <a:extLst>
              <a:ext uri="{FF2B5EF4-FFF2-40B4-BE49-F238E27FC236}">
                <a16:creationId xmlns:a16="http://schemas.microsoft.com/office/drawing/2014/main" id="{163D98BA-85C8-4408-A18B-4B34ED304DCC}"/>
              </a:ext>
            </a:extLst>
          </p:cNvPr>
          <p:cNvSpPr txBox="1"/>
          <p:nvPr/>
        </p:nvSpPr>
        <p:spPr>
          <a:xfrm>
            <a:off x="1219386" y="1703862"/>
            <a:ext cx="2704886" cy="369332"/>
          </a:xfrm>
          <a:prstGeom prst="rect">
            <a:avLst/>
          </a:prstGeom>
          <a:solidFill>
            <a:schemeClr val="bg1"/>
          </a:solidFill>
          <a:ln w="19050">
            <a:noFill/>
          </a:ln>
        </p:spPr>
        <p:txBody>
          <a:bodyPr wrap="square" rtlCol="0">
            <a:spAutoFit/>
          </a:bodyPr>
          <a:lstStyle/>
          <a:p>
            <a:pPr algn="ctr"/>
            <a:r>
              <a:rPr lang="en-US" sz="1800" b="1" dirty="0">
                <a:solidFill>
                  <a:srgbClr val="002060"/>
                </a:solidFill>
              </a:rPr>
              <a:t>Conventional DL</a:t>
            </a:r>
          </a:p>
        </p:txBody>
      </p:sp>
      <p:sp>
        <p:nvSpPr>
          <p:cNvPr id="17" name="TextBox 16">
            <a:extLst>
              <a:ext uri="{FF2B5EF4-FFF2-40B4-BE49-F238E27FC236}">
                <a16:creationId xmlns:a16="http://schemas.microsoft.com/office/drawing/2014/main" id="{3B4B6610-CF37-4C57-968B-097F0E08CADC}"/>
              </a:ext>
            </a:extLst>
          </p:cNvPr>
          <p:cNvSpPr txBox="1"/>
          <p:nvPr/>
        </p:nvSpPr>
        <p:spPr>
          <a:xfrm>
            <a:off x="6598992" y="1720128"/>
            <a:ext cx="2704886" cy="369332"/>
          </a:xfrm>
          <a:prstGeom prst="rect">
            <a:avLst/>
          </a:prstGeom>
          <a:solidFill>
            <a:schemeClr val="bg1"/>
          </a:solidFill>
          <a:ln w="19050">
            <a:noFill/>
          </a:ln>
        </p:spPr>
        <p:txBody>
          <a:bodyPr wrap="square" rtlCol="0">
            <a:spAutoFit/>
          </a:bodyPr>
          <a:lstStyle/>
          <a:p>
            <a:pPr algn="ctr"/>
            <a:r>
              <a:rPr lang="en-US" sz="1800" b="1" dirty="0">
                <a:solidFill>
                  <a:srgbClr val="002060"/>
                </a:solidFill>
              </a:rPr>
              <a:t>Modern (online) DL</a:t>
            </a:r>
          </a:p>
        </p:txBody>
      </p:sp>
      <p:sp>
        <p:nvSpPr>
          <p:cNvPr id="3" name="TextBox 2">
            <a:extLst>
              <a:ext uri="{FF2B5EF4-FFF2-40B4-BE49-F238E27FC236}">
                <a16:creationId xmlns:a16="http://schemas.microsoft.com/office/drawing/2014/main" id="{8C786702-1761-45CD-8DD6-13D18151B040}"/>
              </a:ext>
            </a:extLst>
          </p:cNvPr>
          <p:cNvSpPr txBox="1"/>
          <p:nvPr/>
        </p:nvSpPr>
        <p:spPr>
          <a:xfrm>
            <a:off x="8289365" y="7050050"/>
            <a:ext cx="2257274" cy="307777"/>
          </a:xfrm>
          <a:prstGeom prst="rect">
            <a:avLst/>
          </a:prstGeom>
          <a:noFill/>
          <a:ln w="19050">
            <a:noFill/>
          </a:ln>
        </p:spPr>
        <p:txBody>
          <a:bodyPr wrap="square" rtlCol="0">
            <a:spAutoFit/>
          </a:bodyPr>
          <a:lstStyle/>
          <a:p>
            <a:pPr algn="ctr"/>
            <a:r>
              <a:rPr lang="en-US" sz="1400" dirty="0">
                <a:solidFill>
                  <a:schemeClr val="bg1"/>
                </a:solidFill>
              </a:rPr>
              <a:t>Based on Taylor, 1999</a:t>
            </a:r>
          </a:p>
        </p:txBody>
      </p:sp>
      <p:pic>
        <p:nvPicPr>
          <p:cNvPr id="13" name="Picture 12">
            <a:extLst>
              <a:ext uri="{FF2B5EF4-FFF2-40B4-BE49-F238E27FC236}">
                <a16:creationId xmlns:a16="http://schemas.microsoft.com/office/drawing/2014/main" id="{B222A0F2-7011-45C0-814E-C1149EF9ABD2}"/>
              </a:ext>
            </a:extLst>
          </p:cNvPr>
          <p:cNvPicPr>
            <a:picLocks noChangeAspect="1"/>
          </p:cNvPicPr>
          <p:nvPr/>
        </p:nvPicPr>
        <p:blipFill>
          <a:blip r:embed="rId2"/>
          <a:stretch>
            <a:fillRect/>
          </a:stretch>
        </p:blipFill>
        <p:spPr>
          <a:xfrm>
            <a:off x="2798250" y="4854503"/>
            <a:ext cx="1415942" cy="643224"/>
          </a:xfrm>
          <a:prstGeom prst="rect">
            <a:avLst/>
          </a:prstGeom>
        </p:spPr>
      </p:pic>
      <p:pic>
        <p:nvPicPr>
          <p:cNvPr id="14" name="Picture 13">
            <a:extLst>
              <a:ext uri="{FF2B5EF4-FFF2-40B4-BE49-F238E27FC236}">
                <a16:creationId xmlns:a16="http://schemas.microsoft.com/office/drawing/2014/main" id="{447F5464-3639-4717-BC8D-4240A7592867}"/>
              </a:ext>
            </a:extLst>
          </p:cNvPr>
          <p:cNvPicPr>
            <a:picLocks noChangeAspect="1"/>
          </p:cNvPicPr>
          <p:nvPr/>
        </p:nvPicPr>
        <p:blipFill>
          <a:blip r:embed="rId3"/>
          <a:stretch>
            <a:fillRect/>
          </a:stretch>
        </p:blipFill>
        <p:spPr>
          <a:xfrm>
            <a:off x="2685311" y="5529543"/>
            <a:ext cx="1528881" cy="781143"/>
          </a:xfrm>
          <a:prstGeom prst="rect">
            <a:avLst/>
          </a:prstGeom>
        </p:spPr>
      </p:pic>
    </p:spTree>
    <p:extLst>
      <p:ext uri="{BB962C8B-B14F-4D97-AF65-F5344CB8AC3E}">
        <p14:creationId xmlns:p14="http://schemas.microsoft.com/office/powerpoint/2010/main" val="2748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ircle(out)">
                                      <p:cBhvr>
                                        <p:cTn id="35" dur="2000"/>
                                        <p:tgtEl>
                                          <p:spTgt spid="2"/>
                                        </p:tgtEl>
                                      </p:cBhvr>
                                    </p:animEffect>
                                  </p:childTnLst>
                                </p:cTn>
                              </p:par>
                              <p:par>
                                <p:cTn id="36" presetID="6" presetClass="entr" presetSubtype="32"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out)">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up)">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32"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out)">
                                      <p:cBhvr>
                                        <p:cTn id="63" dur="2000"/>
                                        <p:tgtEl>
                                          <p:spTgt spid="18"/>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circle(out)">
                                      <p:cBhvr>
                                        <p:cTn id="6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2"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885F1C-0934-4476-8F55-41566F2B6B9F}"/>
              </a:ext>
            </a:extLst>
          </p:cNvPr>
          <p:cNvPicPr>
            <a:picLocks noChangeAspect="1"/>
          </p:cNvPicPr>
          <p:nvPr/>
        </p:nvPicPr>
        <p:blipFill>
          <a:blip r:embed="rId2"/>
          <a:stretch>
            <a:fillRect/>
          </a:stretch>
        </p:blipFill>
        <p:spPr>
          <a:xfrm>
            <a:off x="9351141" y="4775926"/>
            <a:ext cx="910266" cy="1416822"/>
          </a:xfrm>
          <a:prstGeom prst="rect">
            <a:avLst/>
          </a:prstGeom>
        </p:spPr>
      </p:pic>
      <p:graphicFrame>
        <p:nvGraphicFramePr>
          <p:cNvPr id="2" name="Diagram 1">
            <a:extLst>
              <a:ext uri="{FF2B5EF4-FFF2-40B4-BE49-F238E27FC236}">
                <a16:creationId xmlns:a16="http://schemas.microsoft.com/office/drawing/2014/main" id="{27CC70D6-2B6D-4083-86E5-804CACC28E1A}"/>
              </a:ext>
            </a:extLst>
          </p:cNvPr>
          <p:cNvGraphicFramePr/>
          <p:nvPr>
            <p:extLst>
              <p:ext uri="{D42A27DB-BD31-4B8C-83A1-F6EECF244321}">
                <p14:modId xmlns:p14="http://schemas.microsoft.com/office/powerpoint/2010/main" val="162739644"/>
              </p:ext>
            </p:extLst>
          </p:nvPr>
        </p:nvGraphicFramePr>
        <p:xfrm>
          <a:off x="226474" y="951266"/>
          <a:ext cx="8907516" cy="5119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Arrow Connector 3">
            <a:extLst>
              <a:ext uri="{FF2B5EF4-FFF2-40B4-BE49-F238E27FC236}">
                <a16:creationId xmlns:a16="http://schemas.microsoft.com/office/drawing/2014/main" id="{5D9C86F5-93F5-4B16-B6C7-8EC7CECCFE41}"/>
              </a:ext>
            </a:extLst>
          </p:cNvPr>
          <p:cNvCxnSpPr>
            <a:cxnSpLocks/>
          </p:cNvCxnSpPr>
          <p:nvPr/>
        </p:nvCxnSpPr>
        <p:spPr>
          <a:xfrm flipV="1">
            <a:off x="523460" y="6051990"/>
            <a:ext cx="9023531"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8CA3696-6CA5-4DE6-8FFC-EF5B677AEBA7}"/>
              </a:ext>
            </a:extLst>
          </p:cNvPr>
          <p:cNvSpPr txBox="1"/>
          <p:nvPr/>
        </p:nvSpPr>
        <p:spPr>
          <a:xfrm>
            <a:off x="920037" y="5821774"/>
            <a:ext cx="1037064" cy="646331"/>
          </a:xfrm>
          <a:prstGeom prst="rect">
            <a:avLst/>
          </a:prstGeom>
          <a:solidFill>
            <a:srgbClr val="F2F2F2"/>
          </a:solidFill>
          <a:ln w="19050">
            <a:noFill/>
          </a:ln>
        </p:spPr>
        <p:txBody>
          <a:bodyPr wrap="square" rtlCol="0">
            <a:spAutoFit/>
          </a:bodyPr>
          <a:lstStyle/>
          <a:p>
            <a:pPr algn="ctr"/>
            <a:r>
              <a:rPr lang="en-US" sz="1800" b="1" dirty="0">
                <a:solidFill>
                  <a:srgbClr val="002060"/>
                </a:solidFill>
                <a:latin typeface="+mn-lt"/>
              </a:rPr>
              <a:t>OL Pioneers</a:t>
            </a:r>
          </a:p>
        </p:txBody>
      </p:sp>
      <p:sp>
        <p:nvSpPr>
          <p:cNvPr id="6" name="TextBox 5">
            <a:extLst>
              <a:ext uri="{FF2B5EF4-FFF2-40B4-BE49-F238E27FC236}">
                <a16:creationId xmlns:a16="http://schemas.microsoft.com/office/drawing/2014/main" id="{151BD7E3-3444-4744-95E2-C735350D4BB6}"/>
              </a:ext>
            </a:extLst>
          </p:cNvPr>
          <p:cNvSpPr txBox="1"/>
          <p:nvPr/>
        </p:nvSpPr>
        <p:spPr>
          <a:xfrm>
            <a:off x="3190965" y="5808548"/>
            <a:ext cx="1118837" cy="646331"/>
          </a:xfrm>
          <a:prstGeom prst="rect">
            <a:avLst/>
          </a:prstGeom>
          <a:solidFill>
            <a:srgbClr val="F2F2F2"/>
          </a:solidFill>
          <a:ln w="19050">
            <a:noFill/>
          </a:ln>
        </p:spPr>
        <p:txBody>
          <a:bodyPr wrap="square" rtlCol="0">
            <a:spAutoFit/>
          </a:bodyPr>
          <a:lstStyle/>
          <a:p>
            <a:pPr algn="ctr"/>
            <a:r>
              <a:rPr lang="en-US" sz="1800" b="1" dirty="0">
                <a:solidFill>
                  <a:srgbClr val="002060"/>
                </a:solidFill>
                <a:latin typeface="+mn-lt"/>
              </a:rPr>
              <a:t>OL Early Adopters</a:t>
            </a:r>
          </a:p>
        </p:txBody>
      </p:sp>
      <p:sp>
        <p:nvSpPr>
          <p:cNvPr id="7" name="TextBox 6">
            <a:extLst>
              <a:ext uri="{FF2B5EF4-FFF2-40B4-BE49-F238E27FC236}">
                <a16:creationId xmlns:a16="http://schemas.microsoft.com/office/drawing/2014/main" id="{18DB3BC1-8804-495C-8C4C-ABD0A8CD4864}"/>
              </a:ext>
            </a:extLst>
          </p:cNvPr>
          <p:cNvSpPr txBox="1"/>
          <p:nvPr/>
        </p:nvSpPr>
        <p:spPr>
          <a:xfrm>
            <a:off x="5493945" y="5821774"/>
            <a:ext cx="1118837" cy="646331"/>
          </a:xfrm>
          <a:prstGeom prst="rect">
            <a:avLst/>
          </a:prstGeom>
          <a:solidFill>
            <a:srgbClr val="F2F2F2"/>
          </a:solidFill>
          <a:ln w="19050">
            <a:noFill/>
          </a:ln>
        </p:spPr>
        <p:txBody>
          <a:bodyPr wrap="square" rtlCol="0">
            <a:spAutoFit/>
          </a:bodyPr>
          <a:lstStyle/>
          <a:p>
            <a:pPr algn="ctr"/>
            <a:r>
              <a:rPr lang="en-US" sz="1800" b="1" dirty="0">
                <a:solidFill>
                  <a:srgbClr val="002060"/>
                </a:solidFill>
                <a:latin typeface="+mn-lt"/>
              </a:rPr>
              <a:t>OL Followers</a:t>
            </a:r>
          </a:p>
        </p:txBody>
      </p:sp>
      <p:sp>
        <p:nvSpPr>
          <p:cNvPr id="8" name="TextBox 7">
            <a:extLst>
              <a:ext uri="{FF2B5EF4-FFF2-40B4-BE49-F238E27FC236}">
                <a16:creationId xmlns:a16="http://schemas.microsoft.com/office/drawing/2014/main" id="{AD69FD0D-7A70-4885-AB5A-5230AD993ABA}"/>
              </a:ext>
            </a:extLst>
          </p:cNvPr>
          <p:cNvSpPr txBox="1"/>
          <p:nvPr/>
        </p:nvSpPr>
        <p:spPr>
          <a:xfrm>
            <a:off x="7435408" y="5821774"/>
            <a:ext cx="1555578" cy="646331"/>
          </a:xfrm>
          <a:prstGeom prst="rect">
            <a:avLst/>
          </a:prstGeom>
          <a:solidFill>
            <a:srgbClr val="F2F2F2"/>
          </a:solidFill>
          <a:ln w="19050">
            <a:noFill/>
          </a:ln>
        </p:spPr>
        <p:txBody>
          <a:bodyPr wrap="square" rtlCol="0">
            <a:spAutoFit/>
          </a:bodyPr>
          <a:lstStyle/>
          <a:p>
            <a:pPr algn="ctr"/>
            <a:r>
              <a:rPr lang="en-US" sz="1800" b="1" dirty="0">
                <a:solidFill>
                  <a:srgbClr val="002060"/>
                </a:solidFill>
                <a:latin typeface="+mn-lt"/>
              </a:rPr>
              <a:t>OL going Mainstream</a:t>
            </a:r>
          </a:p>
        </p:txBody>
      </p:sp>
      <p:sp>
        <p:nvSpPr>
          <p:cNvPr id="13" name="TextBox 12">
            <a:extLst>
              <a:ext uri="{FF2B5EF4-FFF2-40B4-BE49-F238E27FC236}">
                <a16:creationId xmlns:a16="http://schemas.microsoft.com/office/drawing/2014/main" id="{61A2F107-5325-4CBC-BE70-936CC0BC992D}"/>
              </a:ext>
            </a:extLst>
          </p:cNvPr>
          <p:cNvSpPr txBox="1"/>
          <p:nvPr/>
        </p:nvSpPr>
        <p:spPr>
          <a:xfrm>
            <a:off x="8378700" y="7089670"/>
            <a:ext cx="2207942" cy="307777"/>
          </a:xfrm>
          <a:prstGeom prst="rect">
            <a:avLst/>
          </a:prstGeom>
          <a:noFill/>
          <a:ln w="19050">
            <a:noFill/>
          </a:ln>
        </p:spPr>
        <p:txBody>
          <a:bodyPr wrap="square" rtlCol="0">
            <a:spAutoFit/>
          </a:bodyPr>
          <a:lstStyle/>
          <a:p>
            <a:pPr algn="ctr"/>
            <a:r>
              <a:rPr lang="en-US" sz="1400" dirty="0">
                <a:solidFill>
                  <a:schemeClr val="bg1"/>
                </a:solidFill>
              </a:rPr>
              <a:t>Morten F. Paulsen, 2019</a:t>
            </a:r>
          </a:p>
        </p:txBody>
      </p:sp>
      <p:sp>
        <p:nvSpPr>
          <p:cNvPr id="14" name="Title 2">
            <a:extLst>
              <a:ext uri="{FF2B5EF4-FFF2-40B4-BE49-F238E27FC236}">
                <a16:creationId xmlns:a16="http://schemas.microsoft.com/office/drawing/2014/main" id="{D78A0572-07F6-478D-A823-AB7891D71703}"/>
              </a:ext>
            </a:extLst>
          </p:cNvPr>
          <p:cNvSpPr txBox="1">
            <a:spLocks/>
          </p:cNvSpPr>
          <p:nvPr/>
        </p:nvSpPr>
        <p:spPr bwMode="auto">
          <a:xfrm>
            <a:off x="1187216" y="478191"/>
            <a:ext cx="83597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r>
              <a:rPr lang="en-US" altLang="en-US" sz="3600" b="1" dirty="0">
                <a:solidFill>
                  <a:srgbClr val="002060"/>
                </a:solidFill>
              </a:rPr>
              <a:t>DEVELOPMENT OF ONLINE LEARNING</a:t>
            </a:r>
            <a:endParaRPr lang="id-ID" altLang="en-US" sz="3600" dirty="0">
              <a:solidFill>
                <a:srgbClr val="002060"/>
              </a:solidFill>
            </a:endParaRPr>
          </a:p>
        </p:txBody>
      </p:sp>
      <p:sp>
        <p:nvSpPr>
          <p:cNvPr id="15" name="TextBox 14">
            <a:extLst>
              <a:ext uri="{FF2B5EF4-FFF2-40B4-BE49-F238E27FC236}">
                <a16:creationId xmlns:a16="http://schemas.microsoft.com/office/drawing/2014/main" id="{F3C443AD-4694-4F19-8205-5347EB68079C}"/>
              </a:ext>
            </a:extLst>
          </p:cNvPr>
          <p:cNvSpPr txBox="1"/>
          <p:nvPr/>
        </p:nvSpPr>
        <p:spPr>
          <a:xfrm>
            <a:off x="9175640" y="1432183"/>
            <a:ext cx="1219618" cy="646331"/>
          </a:xfrm>
          <a:prstGeom prst="rect">
            <a:avLst/>
          </a:prstGeom>
          <a:solidFill>
            <a:srgbClr val="5296E0"/>
          </a:solidFill>
          <a:ln w="19050">
            <a:noFill/>
          </a:ln>
        </p:spPr>
        <p:txBody>
          <a:bodyPr wrap="square" rtlCol="0">
            <a:spAutoFit/>
          </a:bodyPr>
          <a:lstStyle/>
          <a:p>
            <a:pPr algn="ctr"/>
            <a:r>
              <a:rPr lang="en-US" sz="1800" b="1" dirty="0">
                <a:solidFill>
                  <a:schemeClr val="bg1"/>
                </a:solidFill>
              </a:rPr>
              <a:t>2020 &amp; Beyond</a:t>
            </a:r>
          </a:p>
        </p:txBody>
      </p:sp>
      <p:cxnSp>
        <p:nvCxnSpPr>
          <p:cNvPr id="17" name="Straight Arrow Connector 16">
            <a:extLst>
              <a:ext uri="{FF2B5EF4-FFF2-40B4-BE49-F238E27FC236}">
                <a16:creationId xmlns:a16="http://schemas.microsoft.com/office/drawing/2014/main" id="{655D44C2-58D9-4059-B7BB-DD9FCAEF6880}"/>
              </a:ext>
            </a:extLst>
          </p:cNvPr>
          <p:cNvCxnSpPr>
            <a:cxnSpLocks/>
          </p:cNvCxnSpPr>
          <p:nvPr/>
        </p:nvCxnSpPr>
        <p:spPr>
          <a:xfrm>
            <a:off x="9785449" y="2123118"/>
            <a:ext cx="20825" cy="2697412"/>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694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70E7E5-2AAD-441B-8D5B-0FD98D398F7F}"/>
              </a:ext>
            </a:extLst>
          </p:cNvPr>
          <p:cNvPicPr>
            <a:picLocks noChangeAspect="1"/>
          </p:cNvPicPr>
          <p:nvPr/>
        </p:nvPicPr>
        <p:blipFill>
          <a:blip r:embed="rId2"/>
          <a:stretch>
            <a:fillRect/>
          </a:stretch>
        </p:blipFill>
        <p:spPr>
          <a:xfrm>
            <a:off x="0" y="0"/>
            <a:ext cx="10688638" cy="7562850"/>
          </a:xfrm>
          <a:prstGeom prst="rect">
            <a:avLst/>
          </a:prstGeom>
        </p:spPr>
      </p:pic>
      <p:sp>
        <p:nvSpPr>
          <p:cNvPr id="3" name="Title 1">
            <a:extLst>
              <a:ext uri="{FF2B5EF4-FFF2-40B4-BE49-F238E27FC236}">
                <a16:creationId xmlns:a16="http://schemas.microsoft.com/office/drawing/2014/main" id="{ED66F630-BEAB-4292-823F-901A024E9199}"/>
              </a:ext>
            </a:extLst>
          </p:cNvPr>
          <p:cNvSpPr txBox="1">
            <a:spLocks/>
          </p:cNvSpPr>
          <p:nvPr/>
        </p:nvSpPr>
        <p:spPr>
          <a:xfrm>
            <a:off x="664161" y="3044455"/>
            <a:ext cx="9698245" cy="3198627"/>
          </a:xfrm>
          <a:prstGeom prst="rect">
            <a:avLst/>
          </a:prstGeom>
        </p:spPr>
        <p:txBody>
          <a:bodyPr vert="horz" lIns="91440" tIns="45720" rIns="91440" bIns="45720" rtlCol="0" anchor="b">
            <a:normAutofit lnSpcReduction="10000"/>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pPr defTabSz="914400" eaLnBrk="1" hangingPunct="1">
              <a:lnSpc>
                <a:spcPct val="90000"/>
              </a:lnSpc>
            </a:pPr>
            <a:r>
              <a:rPr lang="en-US" altLang="en-US" sz="6000" b="1" dirty="0">
                <a:solidFill>
                  <a:schemeClr val="bg1"/>
                </a:solidFill>
              </a:rPr>
              <a:t>TECHNOLOGY TRENDS IN EARLY 2020’S</a:t>
            </a:r>
            <a:endParaRPr lang="id-ID" altLang="en-US" sz="6000" dirty="0">
              <a:solidFill>
                <a:schemeClr val="bg1"/>
              </a:solidFill>
            </a:endParaRPr>
          </a:p>
          <a:p>
            <a:pPr defTabSz="914400" eaLnBrk="1" hangingPunct="1">
              <a:lnSpc>
                <a:spcPct val="90000"/>
              </a:lnSpc>
            </a:pPr>
            <a:br>
              <a:rPr lang="en-US" sz="6000" b="1" dirty="0">
                <a:solidFill>
                  <a:srgbClr val="FFFF00"/>
                </a:solidFill>
                <a:ea typeface="+mj-ea"/>
              </a:rPr>
            </a:br>
            <a:endParaRPr lang="en-US" sz="6000" b="1" dirty="0">
              <a:solidFill>
                <a:srgbClr val="FFFF00"/>
              </a:solidFill>
              <a:ea typeface="+mj-ea"/>
            </a:endParaRPr>
          </a:p>
        </p:txBody>
      </p:sp>
    </p:spTree>
    <p:extLst>
      <p:ext uri="{BB962C8B-B14F-4D97-AF65-F5344CB8AC3E}">
        <p14:creationId xmlns:p14="http://schemas.microsoft.com/office/powerpoint/2010/main" val="380431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76B81A0-B5D6-4729-8856-0196BADF91E1}"/>
              </a:ext>
            </a:extLst>
          </p:cNvPr>
          <p:cNvGraphicFramePr/>
          <p:nvPr>
            <p:extLst>
              <p:ext uri="{D42A27DB-BD31-4B8C-83A1-F6EECF244321}">
                <p14:modId xmlns:p14="http://schemas.microsoft.com/office/powerpoint/2010/main" val="226808363"/>
              </p:ext>
            </p:extLst>
          </p:nvPr>
        </p:nvGraphicFramePr>
        <p:xfrm>
          <a:off x="1419986" y="993913"/>
          <a:ext cx="7848665" cy="5435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15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C951A-9131-4761-8751-82B9E0B6EAFD}"/>
              </a:ext>
            </a:extLst>
          </p:cNvPr>
          <p:cNvPicPr>
            <a:picLocks noChangeAspect="1"/>
          </p:cNvPicPr>
          <p:nvPr/>
        </p:nvPicPr>
        <p:blipFill>
          <a:blip r:embed="rId2"/>
          <a:stretch>
            <a:fillRect/>
          </a:stretch>
        </p:blipFill>
        <p:spPr>
          <a:xfrm>
            <a:off x="1845911" y="0"/>
            <a:ext cx="7894435" cy="5923722"/>
          </a:xfrm>
          <a:prstGeom prst="rect">
            <a:avLst/>
          </a:prstGeom>
        </p:spPr>
      </p:pic>
    </p:spTree>
    <p:extLst>
      <p:ext uri="{BB962C8B-B14F-4D97-AF65-F5344CB8AC3E}">
        <p14:creationId xmlns:p14="http://schemas.microsoft.com/office/powerpoint/2010/main" val="2745286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6A540-1BC5-4BD5-94C8-6F49211F86F1}"/>
              </a:ext>
            </a:extLst>
          </p:cNvPr>
          <p:cNvPicPr>
            <a:picLocks noChangeAspect="1"/>
          </p:cNvPicPr>
          <p:nvPr/>
        </p:nvPicPr>
        <p:blipFill>
          <a:blip r:embed="rId2"/>
          <a:stretch>
            <a:fillRect/>
          </a:stretch>
        </p:blipFill>
        <p:spPr>
          <a:xfrm>
            <a:off x="-1" y="-1"/>
            <a:ext cx="10701521" cy="7562851"/>
          </a:xfrm>
          <a:prstGeom prst="rect">
            <a:avLst/>
          </a:prstGeom>
        </p:spPr>
      </p:pic>
      <p:sp>
        <p:nvSpPr>
          <p:cNvPr id="3" name="Title 1">
            <a:extLst>
              <a:ext uri="{FF2B5EF4-FFF2-40B4-BE49-F238E27FC236}">
                <a16:creationId xmlns:a16="http://schemas.microsoft.com/office/drawing/2014/main" id="{299F3C01-E631-4E37-A344-5439C5D8B172}"/>
              </a:ext>
            </a:extLst>
          </p:cNvPr>
          <p:cNvSpPr txBox="1">
            <a:spLocks/>
          </p:cNvSpPr>
          <p:nvPr/>
        </p:nvSpPr>
        <p:spPr>
          <a:xfrm>
            <a:off x="5504517" y="1543647"/>
            <a:ext cx="4852057" cy="3198627"/>
          </a:xfrm>
          <a:prstGeom prst="rect">
            <a:avLst/>
          </a:prstGeom>
        </p:spPr>
        <p:txBody>
          <a:bodyPr vert="horz" lIns="91440" tIns="45720" rIns="91440" bIns="45720" rtlCol="0" anchor="b">
            <a:normAutofit lnSpcReduction="10000"/>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pPr defTabSz="914400" eaLnBrk="1" hangingPunct="1">
              <a:lnSpc>
                <a:spcPct val="90000"/>
              </a:lnSpc>
            </a:pPr>
            <a:r>
              <a:rPr lang="en-US" altLang="en-US" sz="6000" b="1" dirty="0">
                <a:solidFill>
                  <a:srgbClr val="FFFF00"/>
                </a:solidFill>
              </a:rPr>
              <a:t>LEARNING TRENDS</a:t>
            </a:r>
            <a:endParaRPr lang="id-ID" altLang="en-US" sz="6000" dirty="0">
              <a:solidFill>
                <a:srgbClr val="FFFF00"/>
              </a:solidFill>
            </a:endParaRPr>
          </a:p>
          <a:p>
            <a:pPr defTabSz="914400" eaLnBrk="1" hangingPunct="1">
              <a:lnSpc>
                <a:spcPct val="90000"/>
              </a:lnSpc>
            </a:pPr>
            <a:br>
              <a:rPr lang="en-US" sz="6000" b="1" dirty="0">
                <a:solidFill>
                  <a:srgbClr val="FFFF00"/>
                </a:solidFill>
                <a:ea typeface="+mj-ea"/>
              </a:rPr>
            </a:br>
            <a:endParaRPr lang="en-US" sz="6000" b="1" dirty="0">
              <a:solidFill>
                <a:srgbClr val="FFFF00"/>
              </a:solidFill>
              <a:ea typeface="+mj-ea"/>
            </a:endParaRPr>
          </a:p>
        </p:txBody>
      </p:sp>
    </p:spTree>
    <p:extLst>
      <p:ext uri="{BB962C8B-B14F-4D97-AF65-F5344CB8AC3E}">
        <p14:creationId xmlns:p14="http://schemas.microsoft.com/office/powerpoint/2010/main" val="209538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3883753A-7D6B-40EF-999F-156B92281930}"/>
              </a:ext>
            </a:extLst>
          </p:cNvPr>
          <p:cNvSpPr/>
          <p:nvPr/>
        </p:nvSpPr>
        <p:spPr>
          <a:xfrm>
            <a:off x="1145883" y="1652544"/>
            <a:ext cx="5073805" cy="5029286"/>
          </a:xfrm>
          <a:prstGeom prst="wedgeEllipseCallout">
            <a:avLst>
              <a:gd name="adj1" fmla="val 57189"/>
              <a:gd name="adj2" fmla="val 195"/>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EBDB2127-55ED-481E-B800-431C10BACC21}"/>
              </a:ext>
            </a:extLst>
          </p:cNvPr>
          <p:cNvGraphicFramePr/>
          <p:nvPr>
            <p:extLst>
              <p:ext uri="{D42A27DB-BD31-4B8C-83A1-F6EECF244321}">
                <p14:modId xmlns:p14="http://schemas.microsoft.com/office/powerpoint/2010/main" val="1908541673"/>
              </p:ext>
            </p:extLst>
          </p:nvPr>
        </p:nvGraphicFramePr>
        <p:xfrm>
          <a:off x="119907" y="1791934"/>
          <a:ext cx="7125759" cy="4750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2">
            <a:extLst>
              <a:ext uri="{FF2B5EF4-FFF2-40B4-BE49-F238E27FC236}">
                <a16:creationId xmlns:a16="http://schemas.microsoft.com/office/drawing/2014/main" id="{6F10D265-58B4-41EB-A182-8549F0A91116}"/>
              </a:ext>
            </a:extLst>
          </p:cNvPr>
          <p:cNvSpPr txBox="1">
            <a:spLocks/>
          </p:cNvSpPr>
          <p:nvPr/>
        </p:nvSpPr>
        <p:spPr bwMode="auto">
          <a:xfrm>
            <a:off x="-791882" y="706740"/>
            <a:ext cx="83597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96888" rtl="0" eaLnBrk="0" fontAlgn="base" hangingPunct="0">
              <a:spcBef>
                <a:spcPct val="0"/>
              </a:spcBef>
              <a:spcAft>
                <a:spcPct val="0"/>
              </a:spcAft>
              <a:defRPr sz="4800" kern="1200">
                <a:solidFill>
                  <a:schemeClr val="tx1"/>
                </a:solidFill>
                <a:latin typeface="+mj-lt"/>
                <a:ea typeface="MS PGothic" panose="020B0600070205080204" pitchFamily="34" charset="-128"/>
                <a:cs typeface="+mj-cs"/>
              </a:defRPr>
            </a:lvl1pPr>
            <a:lvl2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2pPr>
            <a:lvl3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3pPr>
            <a:lvl4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4pPr>
            <a:lvl5pPr algn="ctr" defTabSz="496888" rtl="0" eaLnBrk="0" fontAlgn="base" hangingPunct="0">
              <a:spcBef>
                <a:spcPct val="0"/>
              </a:spcBef>
              <a:spcAft>
                <a:spcPct val="0"/>
              </a:spcAft>
              <a:defRPr sz="4800">
                <a:solidFill>
                  <a:schemeClr val="tx1"/>
                </a:solidFill>
                <a:latin typeface="Calibri" pitchFamily="-65" charset="0"/>
                <a:ea typeface="MS PGothic" panose="020B0600070205080204" pitchFamily="34" charset="-128"/>
              </a:defRPr>
            </a:lvl5pPr>
            <a:lvl6pPr marL="457200" algn="ctr" defTabSz="496888" rtl="0" fontAlgn="base">
              <a:spcBef>
                <a:spcPct val="0"/>
              </a:spcBef>
              <a:spcAft>
                <a:spcPct val="0"/>
              </a:spcAft>
              <a:defRPr sz="4800">
                <a:solidFill>
                  <a:schemeClr val="tx1"/>
                </a:solidFill>
                <a:latin typeface="Calibri" pitchFamily="-65" charset="0"/>
                <a:ea typeface="ＭＳ Ｐゴシック" pitchFamily="-65" charset="-128"/>
              </a:defRPr>
            </a:lvl6pPr>
            <a:lvl7pPr marL="914400" algn="ctr" defTabSz="496888" rtl="0" fontAlgn="base">
              <a:spcBef>
                <a:spcPct val="0"/>
              </a:spcBef>
              <a:spcAft>
                <a:spcPct val="0"/>
              </a:spcAft>
              <a:defRPr sz="4800">
                <a:solidFill>
                  <a:schemeClr val="tx1"/>
                </a:solidFill>
                <a:latin typeface="Calibri" pitchFamily="-65" charset="0"/>
                <a:ea typeface="ＭＳ Ｐゴシック" pitchFamily="-65" charset="-128"/>
              </a:defRPr>
            </a:lvl7pPr>
            <a:lvl8pPr marL="1371600" algn="ctr" defTabSz="496888" rtl="0" fontAlgn="base">
              <a:spcBef>
                <a:spcPct val="0"/>
              </a:spcBef>
              <a:spcAft>
                <a:spcPct val="0"/>
              </a:spcAft>
              <a:defRPr sz="4800">
                <a:solidFill>
                  <a:schemeClr val="tx1"/>
                </a:solidFill>
                <a:latin typeface="Calibri" pitchFamily="-65" charset="0"/>
                <a:ea typeface="ＭＳ Ｐゴシック" pitchFamily="-65" charset="-128"/>
              </a:defRPr>
            </a:lvl8pPr>
            <a:lvl9pPr marL="1828800" algn="ctr" defTabSz="496888" rtl="0" fontAlgn="base">
              <a:spcBef>
                <a:spcPct val="0"/>
              </a:spcBef>
              <a:spcAft>
                <a:spcPct val="0"/>
              </a:spcAft>
              <a:defRPr sz="4800">
                <a:solidFill>
                  <a:schemeClr val="tx1"/>
                </a:solidFill>
                <a:latin typeface="Calibri" pitchFamily="-65" charset="0"/>
                <a:ea typeface="ＭＳ Ｐゴシック" pitchFamily="-65" charset="-128"/>
              </a:defRPr>
            </a:lvl9pPr>
          </a:lstStyle>
          <a:p>
            <a:r>
              <a:rPr lang="en-US" altLang="en-US" sz="3600" b="1" dirty="0">
                <a:solidFill>
                  <a:srgbClr val="002060"/>
                </a:solidFill>
              </a:rPr>
              <a:t>Leading to …</a:t>
            </a:r>
            <a:endParaRPr lang="id-ID" altLang="en-US" sz="3600" dirty="0">
              <a:solidFill>
                <a:srgbClr val="002060"/>
              </a:solidFill>
            </a:endParaRPr>
          </a:p>
        </p:txBody>
      </p:sp>
      <p:sp>
        <p:nvSpPr>
          <p:cNvPr id="7" name="TextBox 6">
            <a:extLst>
              <a:ext uri="{FF2B5EF4-FFF2-40B4-BE49-F238E27FC236}">
                <a16:creationId xmlns:a16="http://schemas.microsoft.com/office/drawing/2014/main" id="{53F33886-BE05-4B1B-9269-89D128A2EC6C}"/>
              </a:ext>
            </a:extLst>
          </p:cNvPr>
          <p:cNvSpPr txBox="1"/>
          <p:nvPr/>
        </p:nvSpPr>
        <p:spPr>
          <a:xfrm>
            <a:off x="6752832" y="3247824"/>
            <a:ext cx="3180572" cy="400110"/>
          </a:xfrm>
          <a:prstGeom prst="rect">
            <a:avLst/>
          </a:prstGeom>
          <a:noFill/>
          <a:ln w="19050">
            <a:solidFill>
              <a:srgbClr val="FFFF00"/>
            </a:solidFill>
          </a:ln>
        </p:spPr>
        <p:txBody>
          <a:bodyPr wrap="square" rtlCol="0">
            <a:spAutoFit/>
          </a:bodyPr>
          <a:lstStyle/>
          <a:p>
            <a:r>
              <a:rPr lang="en-US" b="1" dirty="0"/>
              <a:t>Unbundling education</a:t>
            </a:r>
          </a:p>
        </p:txBody>
      </p:sp>
      <p:sp>
        <p:nvSpPr>
          <p:cNvPr id="8" name="TextBox 7">
            <a:extLst>
              <a:ext uri="{FF2B5EF4-FFF2-40B4-BE49-F238E27FC236}">
                <a16:creationId xmlns:a16="http://schemas.microsoft.com/office/drawing/2014/main" id="{CE3F773B-59B5-46F9-A320-F190F6868EF2}"/>
              </a:ext>
            </a:extLst>
          </p:cNvPr>
          <p:cNvSpPr txBox="1"/>
          <p:nvPr/>
        </p:nvSpPr>
        <p:spPr>
          <a:xfrm>
            <a:off x="6752832" y="4272355"/>
            <a:ext cx="3180572" cy="400110"/>
          </a:xfrm>
          <a:prstGeom prst="rect">
            <a:avLst/>
          </a:prstGeom>
          <a:noFill/>
          <a:ln w="19050">
            <a:solidFill>
              <a:srgbClr val="FFFF00"/>
            </a:solidFill>
          </a:ln>
        </p:spPr>
        <p:txBody>
          <a:bodyPr wrap="square" rtlCol="0">
            <a:spAutoFit/>
          </a:bodyPr>
          <a:lstStyle/>
          <a:p>
            <a:r>
              <a:rPr lang="en-US" b="1" dirty="0"/>
              <a:t>Online synchronous</a:t>
            </a:r>
            <a:endParaRPr lang="en-US" dirty="0"/>
          </a:p>
        </p:txBody>
      </p:sp>
      <p:cxnSp>
        <p:nvCxnSpPr>
          <p:cNvPr id="9" name="Straight Connector 8">
            <a:extLst>
              <a:ext uri="{FF2B5EF4-FFF2-40B4-BE49-F238E27FC236}">
                <a16:creationId xmlns:a16="http://schemas.microsoft.com/office/drawing/2014/main" id="{AF1F9034-9567-46A1-9D52-CE55998E81E4}"/>
              </a:ext>
            </a:extLst>
          </p:cNvPr>
          <p:cNvCxnSpPr/>
          <p:nvPr/>
        </p:nvCxnSpPr>
        <p:spPr>
          <a:xfrm>
            <a:off x="2206487" y="1401417"/>
            <a:ext cx="7374835" cy="0"/>
          </a:xfrm>
          <a:prstGeom prst="line">
            <a:avLst/>
          </a:prstGeom>
          <a:ln w="19050"/>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E6A14B1-97E3-4B1F-BE57-4CF4D24E8F23}"/>
              </a:ext>
            </a:extLst>
          </p:cNvPr>
          <p:cNvSpPr txBox="1"/>
          <p:nvPr/>
        </p:nvSpPr>
        <p:spPr>
          <a:xfrm>
            <a:off x="6752832" y="3777201"/>
            <a:ext cx="3180572" cy="400110"/>
          </a:xfrm>
          <a:prstGeom prst="rect">
            <a:avLst/>
          </a:prstGeom>
          <a:noFill/>
          <a:ln w="19050">
            <a:solidFill>
              <a:srgbClr val="FFFF00"/>
            </a:solidFill>
          </a:ln>
        </p:spPr>
        <p:txBody>
          <a:bodyPr wrap="square" rtlCol="0">
            <a:spAutoFit/>
          </a:bodyPr>
          <a:lstStyle/>
          <a:p>
            <a:r>
              <a:rPr lang="en-US" b="1" dirty="0"/>
              <a:t>Mobile learning</a:t>
            </a:r>
            <a:endParaRPr lang="en-US" dirty="0"/>
          </a:p>
        </p:txBody>
      </p:sp>
      <p:sp>
        <p:nvSpPr>
          <p:cNvPr id="11" name="TextBox 10">
            <a:extLst>
              <a:ext uri="{FF2B5EF4-FFF2-40B4-BE49-F238E27FC236}">
                <a16:creationId xmlns:a16="http://schemas.microsoft.com/office/drawing/2014/main" id="{DBE2CF46-4089-4A52-BC9D-2074B984F045}"/>
              </a:ext>
            </a:extLst>
          </p:cNvPr>
          <p:cNvSpPr txBox="1"/>
          <p:nvPr/>
        </p:nvSpPr>
        <p:spPr>
          <a:xfrm>
            <a:off x="6752832" y="2721786"/>
            <a:ext cx="3180572" cy="400110"/>
          </a:xfrm>
          <a:prstGeom prst="rect">
            <a:avLst/>
          </a:prstGeom>
          <a:noFill/>
          <a:ln w="19050">
            <a:solidFill>
              <a:srgbClr val="FFFF00"/>
            </a:solidFill>
          </a:ln>
        </p:spPr>
        <p:txBody>
          <a:bodyPr wrap="square" rtlCol="0">
            <a:spAutoFit/>
          </a:bodyPr>
          <a:lstStyle/>
          <a:p>
            <a:r>
              <a:rPr lang="en-US" b="1" dirty="0"/>
              <a:t>Personalized learning</a:t>
            </a:r>
            <a:endParaRPr lang="en-US" dirty="0"/>
          </a:p>
        </p:txBody>
      </p:sp>
      <p:sp>
        <p:nvSpPr>
          <p:cNvPr id="12" name="TextBox 11">
            <a:extLst>
              <a:ext uri="{FF2B5EF4-FFF2-40B4-BE49-F238E27FC236}">
                <a16:creationId xmlns:a16="http://schemas.microsoft.com/office/drawing/2014/main" id="{F2115AE7-A642-48D1-BCB5-BAE82B4648EA}"/>
              </a:ext>
            </a:extLst>
          </p:cNvPr>
          <p:cNvSpPr txBox="1"/>
          <p:nvPr/>
        </p:nvSpPr>
        <p:spPr>
          <a:xfrm>
            <a:off x="6752832" y="4843428"/>
            <a:ext cx="3180572" cy="707886"/>
          </a:xfrm>
          <a:prstGeom prst="rect">
            <a:avLst/>
          </a:prstGeom>
          <a:noFill/>
          <a:ln w="19050">
            <a:solidFill>
              <a:srgbClr val="FFFF00"/>
            </a:solidFill>
          </a:ln>
        </p:spPr>
        <p:txBody>
          <a:bodyPr wrap="square" rtlCol="0">
            <a:spAutoFit/>
          </a:bodyPr>
          <a:lstStyle/>
          <a:p>
            <a:r>
              <a:rPr lang="en-US" b="1" dirty="0"/>
              <a:t>New concept of openness</a:t>
            </a:r>
            <a:endParaRPr lang="en-US" dirty="0"/>
          </a:p>
        </p:txBody>
      </p:sp>
    </p:spTree>
    <p:extLst>
      <p:ext uri="{BB962C8B-B14F-4D97-AF65-F5344CB8AC3E}">
        <p14:creationId xmlns:p14="http://schemas.microsoft.com/office/powerpoint/2010/main" val="2405737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lumMod val="95000"/>
          </a:schemeClr>
        </a:solidFill>
        <a:ln w="19050">
          <a:solidFill>
            <a:schemeClr val="accent1"/>
          </a:solidFill>
        </a:ln>
      </a:spPr>
      <a:bodyPr wrap="square">
        <a:spAutoFit/>
      </a:bodyPr>
      <a:lstStyle>
        <a:defPPr algn="ctr">
          <a:defRPr sz="1800" b="1"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E38421D8003C41AC59D019A250CA6A" ma:contentTypeVersion="13" ma:contentTypeDescription="Create a new document." ma:contentTypeScope="" ma:versionID="a50e1f295c34c1ee259c28853ca67b5c">
  <xsd:schema xmlns:xsd="http://www.w3.org/2001/XMLSchema" xmlns:xs="http://www.w3.org/2001/XMLSchema" xmlns:p="http://schemas.microsoft.com/office/2006/metadata/properties" xmlns:ns3="4820c053-4d41-4992-849c-047302266370" xmlns:ns4="532c6d82-e680-445c-9209-223254d87145" targetNamespace="http://schemas.microsoft.com/office/2006/metadata/properties" ma:root="true" ma:fieldsID="cf209656df00648248edea713905f3fc" ns3:_="" ns4:_="">
    <xsd:import namespace="4820c053-4d41-4992-849c-047302266370"/>
    <xsd:import namespace="532c6d82-e680-445c-9209-223254d87145"/>
    <xsd:element name="properties">
      <xsd:complexType>
        <xsd:sequence>
          <xsd:element name="documentManagement">
            <xsd:complexType>
              <xsd:all>
                <xsd:element ref="ns3:SharedWithDetails" minOccurs="0"/>
                <xsd:element ref="ns3:SharingHintHash" minOccurs="0"/>
                <xsd:element ref="ns3:SharedWithUsers" minOccurs="0"/>
                <xsd:element ref="ns3:LastSharedByTime" minOccurs="0"/>
                <xsd:element ref="ns3:LastSharedByUser"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0c053-4d41-4992-849c-047302266370"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ingHintHash" ma:index="9" nillable="true" ma:displayName="Sharing Hint Hash" ma:description="" ma:hidden="true" ma:internalName="SharingHintHash" ma:readOnly="true">
      <xsd:simpleType>
        <xsd:restriction base="dms:Text"/>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SharedByTime" ma:index="11" nillable="true" ma:displayName="Last Shared By Time" ma:internalName="LastSharedByTime" ma:readOnly="true">
      <xsd:simpleType>
        <xsd:restriction base="dms:DateTime"/>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2c6d82-e680-445c-9209-223254d8714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5ED77D-9521-4D8A-9843-EAF1A5E46FA0}">
  <ds:schemaRefs>
    <ds:schemaRef ds:uri="http://schemas.microsoft.com/sharepoint/v3/contenttype/forms"/>
  </ds:schemaRefs>
</ds:datastoreItem>
</file>

<file path=customXml/itemProps2.xml><?xml version="1.0" encoding="utf-8"?>
<ds:datastoreItem xmlns:ds="http://schemas.openxmlformats.org/officeDocument/2006/customXml" ds:itemID="{BD035BCC-1494-4273-B064-72FC2D3F25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20c053-4d41-4992-849c-047302266370"/>
    <ds:schemaRef ds:uri="532c6d82-e680-445c-9209-223254d871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865E90-83BF-448E-BA6D-F8F459A0D28D}">
  <ds:schemaRefs>
    <ds:schemaRef ds:uri="4820c053-4d41-4992-849c-047302266370"/>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532c6d82-e680-445c-9209-223254d87145"/>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214</TotalTime>
  <Words>1498</Words>
  <Application>Microsoft Office PowerPoint</Application>
  <PresentationFormat>Custom</PresentationFormat>
  <Paragraphs>215</Paragraphs>
  <Slides>29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Agency FB</vt:lpstr>
      <vt:lpstr>Arial</vt:lpstr>
      <vt:lpstr>Arial Rounded MT Bold</vt:lpstr>
      <vt:lpstr>Baskerville Old Face</vt:lpstr>
      <vt:lpstr>Calibri</vt:lpstr>
      <vt:lpstr>Copperplate Gothic Bold</vt:lpstr>
      <vt:lpstr>Myriad Pro</vt:lpstr>
      <vt:lpstr>Times New Roman</vt:lpstr>
      <vt:lpstr>Wingdings</vt:lpstr>
      <vt:lpstr>Office Theme</vt:lpstr>
      <vt:lpstr>Open university beyond 2020 Challenges For Policy Makers And Providers</vt:lpstr>
      <vt:lpstr>GENERATIONS OF ODL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MOOCs Micro Credentials – Stackable Courses (Class Central,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PRIVACY AND ETHICS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university beyond 2020 Challenges For Policy Makers And Providers</dc:title>
  <dc:creator>Tian Belawati</dc:creator>
  <cp:lastModifiedBy>Tian Belawati</cp:lastModifiedBy>
  <cp:revision>1</cp:revision>
  <dcterms:created xsi:type="dcterms:W3CDTF">2019-09-23T04:05:51Z</dcterms:created>
  <dcterms:modified xsi:type="dcterms:W3CDTF">2019-09-23T07:40:32Z</dcterms:modified>
</cp:coreProperties>
</file>