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Design, Usage and Impact of Virtual University Mobile LMS Application on Students Learning of Virtual University of Pakistan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371600" y="4663440"/>
            <a:ext cx="640008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200" spc="-1" strike="noStrike">
                <a:latin typeface="Arial"/>
              </a:rPr>
              <a:t>Shahid Minhas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40800" y="365760"/>
            <a:ext cx="7771680" cy="640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Conclusion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22960" y="1188720"/>
            <a:ext cx="7223760" cy="4297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VU mobile application is an effective resource for students learning in distance learning-based environment.</a:t>
            </a:r>
            <a:endParaRPr b="0" lang="en-US" sz="22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It is designed to cope with the learning needs of students and to provide them with an easy access.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Students can ubiquitously access the application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40800" y="243720"/>
            <a:ext cx="777168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Conclusion &amp; Recommendations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22960" y="1554480"/>
            <a:ext cx="7223760" cy="393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VU mobile application is an effective resource for students learning in distance learning-based environment.</a:t>
            </a:r>
            <a:endParaRPr b="0" lang="en-US" sz="2200" spc="-1" strike="noStrike">
              <a:latin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It is designed to cope with the learning needs of students and to provide them with an easy access.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Students can ubiquitously access the application.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links to other reading contents  to be provided in the interface to make courses more interesting for learning.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40800" y="365760"/>
            <a:ext cx="7771680" cy="5029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Thank you all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1920240"/>
            <a:ext cx="8229240" cy="4937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ICT developments had a profound impact on various fields including education.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key component of distance learning is its Learning Management System (LMS) that is both available in web-based and mobile application form.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Virtual University of Pakistan launched the VULMS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Mobile Android App for its students on 14</a:t>
            </a:r>
            <a:r>
              <a:rPr b="0" lang="en-US" sz="3200" spc="-1" strike="noStrike" baseline="101000">
                <a:latin typeface="Arial"/>
              </a:rPr>
              <a:t>th</a:t>
            </a:r>
            <a:r>
              <a:rPr b="0" lang="en-US" sz="3200" spc="-1" strike="noStrike">
                <a:latin typeface="Arial"/>
              </a:rPr>
              <a:t>  August 2017.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640800" y="548640"/>
            <a:ext cx="7771680" cy="82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Introduction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1920240"/>
            <a:ext cx="8229240" cy="3840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Aimed at exploring student’s perception pertaining to the design, use and impact of VU Mobile LMS application on students’ learning.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To explore the usage of VU Mobile LMS application among students at VUP.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To investigate the impact of VU Mobile LMS application on students learning at VUP.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40800" y="548640"/>
            <a:ext cx="7771680" cy="82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Purpose of the study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1920240"/>
            <a:ext cx="8229240" cy="3840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It is a quantitative study in which the three aspects on VU Mobile LMS application have been studied i.e. design, usage and impact.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Survey methodology had been used in this study.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200 students was selected through purposive sampling technique.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640800" y="548640"/>
            <a:ext cx="7771680" cy="82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Research Methodology 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1920240"/>
            <a:ext cx="8229240" cy="301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 revolution in Information and communication technologies (ICTs) have changed the concept of traditional classrooms. The phenomena of virtual learning is not new to people.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Due to the increased usage of internet, even mobile phones are frequently used in the third world countries to access available information Annetta, Cheng &amp; Holmes (2010).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640800" y="548640"/>
            <a:ext cx="7771680" cy="82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Literature Review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40800" y="548640"/>
            <a:ext cx="7771680" cy="82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Data Analysis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914400" y="1428840"/>
            <a:ext cx="6567480" cy="414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40800" y="365760"/>
            <a:ext cx="7771680" cy="640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Data Analysis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1097280" y="1097280"/>
            <a:ext cx="6858000" cy="5760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40800" y="365760"/>
            <a:ext cx="7771680" cy="640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Data Analysis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371600" y="1280160"/>
            <a:ext cx="6217920" cy="4389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40800" y="365760"/>
            <a:ext cx="7771680" cy="640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Discussion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22960" y="1188720"/>
            <a:ext cx="7223760" cy="4910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Students are satisfied with the design of the VU mobile LMS application.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Students use it frequently to access their courses and get the required information instantly.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Students find it an easy way to navigate through the application to access course material and watch video lessons.  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Mobile LMS application is important in saving time of student and making learning more convenient.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  <a:p>
            <a:pPr marL="216000" indent="-216000">
              <a:lnSpc>
                <a:spcPct val="115000"/>
              </a:lnSpc>
              <a:spcAft>
                <a:spcPts val="10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Arial"/>
              </a:rPr>
              <a:t>The result support the study other related studies on the same point affirmed that students prefer mobile learning apps than LMS for accessing their courses.</a:t>
            </a:r>
            <a:endParaRPr b="0" lang="en-US" sz="2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Application>LibreOfficeDev/6.1.1.2$Linux_X86_64 LibreOffice_project/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2016-08-13T10:43:30Z</dcterms:created>
  <dc:creator>Miguel Rocafort</dc:creator>
  <dc:description/>
  <dc:language>en-US</dc:language>
  <cp:lastModifiedBy/>
  <dcterms:modified xsi:type="dcterms:W3CDTF">2019-10-13T14:23:20Z</dcterms:modified>
  <cp:revision>19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