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79" r:id="rId2"/>
    <p:sldId id="380" r:id="rId3"/>
    <p:sldId id="381" r:id="rId4"/>
    <p:sldId id="388" r:id="rId5"/>
    <p:sldId id="390" r:id="rId6"/>
    <p:sldId id="383" r:id="rId7"/>
    <p:sldId id="387" r:id="rId8"/>
    <p:sldId id="391" r:id="rId9"/>
    <p:sldId id="356" r:id="rId10"/>
  </p:sldIdLst>
  <p:sldSz cx="10688638" cy="7562850"/>
  <p:notesSz cx="6797675" cy="9928225"/>
  <p:defaultTextStyle>
    <a:defPPr>
      <a:defRPr lang="en-US"/>
    </a:defPPr>
    <a:lvl1pPr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96888" indent="-39688"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95363" indent="-80963"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492250" indent="-120650"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990725" indent="-161925"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C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1" autoAdjust="0"/>
    <p:restoredTop sz="94670" autoAdjust="0"/>
  </p:normalViewPr>
  <p:slideViewPr>
    <p:cSldViewPr snapToObjects="1">
      <p:cViewPr varScale="1">
        <p:scale>
          <a:sx n="64" d="100"/>
          <a:sy n="64" d="100"/>
        </p:scale>
        <p:origin x="1620" y="78"/>
      </p:cViewPr>
      <p:guideLst>
        <p:guide orient="horz" pos="2382"/>
        <p:guide pos="3366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17582-E1BB-4760-B9FC-65AD70D1B2E6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4C1D5E90-0208-401E-A7D8-A0A2BADC0939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id-ID" sz="1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id-ID" sz="1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ODE with its flexibility </a:t>
          </a:r>
          <a:r>
            <a:rPr lang="id-ID" sz="1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 challenged to provide best quality learning materials &amp; learning supports with technology</a:t>
          </a:r>
          <a:endParaRPr lang="id-ID" sz="14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62B4DA5-8488-417F-BFA8-CC17EE508E0D}" type="parTrans" cxnId="{ADA7D397-684E-4205-8611-E70736974D32}">
      <dgm:prSet/>
      <dgm:spPr/>
      <dgm:t>
        <a:bodyPr/>
        <a:lstStyle/>
        <a:p>
          <a:endParaRPr lang="id-ID"/>
        </a:p>
      </dgm:t>
    </dgm:pt>
    <dgm:pt modelId="{19FE4028-E186-4930-9054-F8F17690E083}" type="sibTrans" cxnId="{ADA7D397-684E-4205-8611-E70736974D32}">
      <dgm:prSet/>
      <dgm:spPr/>
      <dgm:t>
        <a:bodyPr/>
        <a:lstStyle/>
        <a:p>
          <a:endParaRPr lang="id-ID"/>
        </a:p>
      </dgm:t>
    </dgm:pt>
    <dgm:pt modelId="{A763E92A-F982-4314-BD97-7E17B1B8198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id-ID" sz="16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id-ID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Essay Writing through Online </a:t>
          </a:r>
          <a:r>
            <a:rPr lang="id-ID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 </a:t>
          </a:r>
        </a:p>
        <a:p>
          <a:r>
            <a:rPr lang="id-ID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Online Collaborative Writing</a:t>
          </a:r>
          <a:endParaRPr lang="id-ID" sz="1600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9B73664-1782-4146-A86F-606F4CBC31DC}" type="parTrans" cxnId="{B12F04B4-F736-4723-83FE-F844EDCDC23D}">
      <dgm:prSet/>
      <dgm:spPr/>
      <dgm:t>
        <a:bodyPr/>
        <a:lstStyle/>
        <a:p>
          <a:endParaRPr lang="id-ID"/>
        </a:p>
      </dgm:t>
    </dgm:pt>
    <dgm:pt modelId="{FB811B01-7DAC-4069-9498-CC09071587FA}" type="sibTrans" cxnId="{B12F04B4-F736-4723-83FE-F844EDCDC23D}">
      <dgm:prSet/>
      <dgm:spPr/>
      <dgm:t>
        <a:bodyPr/>
        <a:lstStyle/>
        <a:p>
          <a:endParaRPr lang="id-ID"/>
        </a:p>
      </dgm:t>
    </dgm:pt>
    <dgm:pt modelId="{E54F3D55-CB16-48AB-A281-837606C3479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Independent Assessment </a:t>
          </a:r>
          <a:r>
            <a:rPr lang="id-ID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 self-assessment guidelines</a:t>
          </a:r>
          <a:endParaRPr lang="id-ID" sz="16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A3694DFD-D5D3-4BAA-A032-A4590F76324C}" type="parTrans" cxnId="{CDB015DA-F5BF-41E1-925B-9DC77AC3596C}">
      <dgm:prSet/>
      <dgm:spPr/>
      <dgm:t>
        <a:bodyPr/>
        <a:lstStyle/>
        <a:p>
          <a:endParaRPr lang="id-ID"/>
        </a:p>
      </dgm:t>
    </dgm:pt>
    <dgm:pt modelId="{C1A92172-02F4-4D78-AC8D-8824A41C0E2B}" type="sibTrans" cxnId="{CDB015DA-F5BF-41E1-925B-9DC77AC3596C}">
      <dgm:prSet/>
      <dgm:spPr/>
      <dgm:t>
        <a:bodyPr/>
        <a:lstStyle/>
        <a:p>
          <a:endParaRPr lang="id-ID"/>
        </a:p>
      </dgm:t>
    </dgm:pt>
    <dgm:pt modelId="{36F0BAC4-F6B6-4E91-A0D7-CFC05BB4F1DA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id-ID" sz="16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id-ID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Purposes of collaborative learning </a:t>
          </a:r>
          <a:r>
            <a:rPr lang="id-ID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 develop learners’ independence and autonomy </a:t>
          </a:r>
          <a:endParaRPr lang="id-ID" sz="16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A73BA9-BD10-46B1-9B5E-10AF30AFF32E}" type="sibTrans" cxnId="{9288EA86-6445-4818-BBA3-D7292655F04F}">
      <dgm:prSet/>
      <dgm:spPr/>
      <dgm:t>
        <a:bodyPr/>
        <a:lstStyle/>
        <a:p>
          <a:endParaRPr lang="id-ID"/>
        </a:p>
      </dgm:t>
    </dgm:pt>
    <dgm:pt modelId="{96A5DD2B-4ED0-40BD-97C3-70274AAC10D4}" type="parTrans" cxnId="{9288EA86-6445-4818-BBA3-D7292655F04F}">
      <dgm:prSet/>
      <dgm:spPr/>
      <dgm:t>
        <a:bodyPr/>
        <a:lstStyle/>
        <a:p>
          <a:endParaRPr lang="id-ID"/>
        </a:p>
      </dgm:t>
    </dgm:pt>
    <dgm:pt modelId="{998E8FEA-C432-4CE2-B301-66EE3B9DA454}" type="pres">
      <dgm:prSet presAssocID="{0A317582-E1BB-4760-B9FC-65AD70D1B2E6}" presName="Name0" presStyleCnt="0">
        <dgm:presLayoutVars>
          <dgm:dir/>
          <dgm:resizeHandles val="exact"/>
        </dgm:presLayoutVars>
      </dgm:prSet>
      <dgm:spPr/>
    </dgm:pt>
    <dgm:pt modelId="{4A137433-5E76-47FE-B15F-5703AC25A063}" type="pres">
      <dgm:prSet presAssocID="{0A317582-E1BB-4760-B9FC-65AD70D1B2E6}" presName="fgShape" presStyleLbl="fgShp" presStyleIdx="0" presStyleCnt="1" custLinFactNeighborX="1115" custLinFactNeighborY="28991"/>
      <dgm:spPr/>
    </dgm:pt>
    <dgm:pt modelId="{AC958EC6-CEA7-4DC8-BAB9-77DF76D31876}" type="pres">
      <dgm:prSet presAssocID="{0A317582-E1BB-4760-B9FC-65AD70D1B2E6}" presName="linComp" presStyleCnt="0"/>
      <dgm:spPr/>
    </dgm:pt>
    <dgm:pt modelId="{A79DBB8F-42B3-44B6-A1EB-47D6CFAE1001}" type="pres">
      <dgm:prSet presAssocID="{4C1D5E90-0208-401E-A7D8-A0A2BADC0939}" presName="compNode" presStyleCnt="0"/>
      <dgm:spPr/>
    </dgm:pt>
    <dgm:pt modelId="{4263D726-CE48-4FB5-B126-3F8E947899D8}" type="pres">
      <dgm:prSet presAssocID="{4C1D5E90-0208-401E-A7D8-A0A2BADC0939}" presName="bkgdShape" presStyleLbl="node1" presStyleIdx="0" presStyleCnt="4" custLinFactNeighborX="-57808" custLinFactNeighborY="-1695"/>
      <dgm:spPr/>
      <dgm:t>
        <a:bodyPr/>
        <a:lstStyle/>
        <a:p>
          <a:endParaRPr lang="id-ID"/>
        </a:p>
      </dgm:t>
    </dgm:pt>
    <dgm:pt modelId="{E5FA9E99-A9F1-41A7-A84F-6201E7176D22}" type="pres">
      <dgm:prSet presAssocID="{4C1D5E90-0208-401E-A7D8-A0A2BADC093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BF4BAE-F303-439E-9D3D-0B10191D0932}" type="pres">
      <dgm:prSet presAssocID="{4C1D5E90-0208-401E-A7D8-A0A2BADC0939}" presName="invisiNode" presStyleLbl="node1" presStyleIdx="0" presStyleCnt="4"/>
      <dgm:spPr/>
    </dgm:pt>
    <dgm:pt modelId="{549C9133-1686-41AB-8DB7-E8A06C9DC516}" type="pres">
      <dgm:prSet presAssocID="{4C1D5E90-0208-401E-A7D8-A0A2BADC0939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B501EC-0CCA-4235-92A5-BA81D276E96B}" type="pres">
      <dgm:prSet presAssocID="{19FE4028-E186-4930-9054-F8F17690E083}" presName="sibTrans" presStyleLbl="sibTrans2D1" presStyleIdx="0" presStyleCnt="0"/>
      <dgm:spPr/>
      <dgm:t>
        <a:bodyPr/>
        <a:lstStyle/>
        <a:p>
          <a:endParaRPr lang="id-ID"/>
        </a:p>
      </dgm:t>
    </dgm:pt>
    <dgm:pt modelId="{5F4A7CAC-7ABC-4D2A-AC6A-788337D3E4FF}" type="pres">
      <dgm:prSet presAssocID="{36F0BAC4-F6B6-4E91-A0D7-CFC05BB4F1DA}" presName="compNode" presStyleCnt="0"/>
      <dgm:spPr/>
    </dgm:pt>
    <dgm:pt modelId="{D9E77469-4911-4BBE-8D5F-61EE7A130DBE}" type="pres">
      <dgm:prSet presAssocID="{36F0BAC4-F6B6-4E91-A0D7-CFC05BB4F1DA}" presName="bkgdShape" presStyleLbl="node1" presStyleIdx="1" presStyleCnt="4" custScaleX="115432"/>
      <dgm:spPr/>
      <dgm:t>
        <a:bodyPr/>
        <a:lstStyle/>
        <a:p>
          <a:endParaRPr lang="id-ID"/>
        </a:p>
      </dgm:t>
    </dgm:pt>
    <dgm:pt modelId="{D0654E3F-0C1C-4364-B1C6-E8B607F9934E}" type="pres">
      <dgm:prSet presAssocID="{36F0BAC4-F6B6-4E91-A0D7-CFC05BB4F1D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1A8F06-F736-48A1-A346-78E3F20F3737}" type="pres">
      <dgm:prSet presAssocID="{36F0BAC4-F6B6-4E91-A0D7-CFC05BB4F1DA}" presName="invisiNode" presStyleLbl="node1" presStyleIdx="1" presStyleCnt="4"/>
      <dgm:spPr/>
    </dgm:pt>
    <dgm:pt modelId="{6C162692-44AC-409E-BA3A-9EFA95DC8F51}" type="pres">
      <dgm:prSet presAssocID="{36F0BAC4-F6B6-4E91-A0D7-CFC05BB4F1DA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6F24116-CB3D-4DF8-93DF-B0F17823A330}" type="pres">
      <dgm:prSet presAssocID="{50A73BA9-BD10-46B1-9B5E-10AF30AFF32E}" presName="sibTrans" presStyleLbl="sibTrans2D1" presStyleIdx="0" presStyleCnt="0"/>
      <dgm:spPr/>
      <dgm:t>
        <a:bodyPr/>
        <a:lstStyle/>
        <a:p>
          <a:endParaRPr lang="id-ID"/>
        </a:p>
      </dgm:t>
    </dgm:pt>
    <dgm:pt modelId="{BAA31C5F-B1DC-4DAD-8ACD-F47594A7D01E}" type="pres">
      <dgm:prSet presAssocID="{A763E92A-F982-4314-BD97-7E17B1B81985}" presName="compNode" presStyleCnt="0"/>
      <dgm:spPr/>
    </dgm:pt>
    <dgm:pt modelId="{A0369570-EF07-4934-8A0D-8AF06D39279C}" type="pres">
      <dgm:prSet presAssocID="{A763E92A-F982-4314-BD97-7E17B1B81985}" presName="bkgdShape" presStyleLbl="node1" presStyleIdx="2" presStyleCnt="4"/>
      <dgm:spPr/>
      <dgm:t>
        <a:bodyPr/>
        <a:lstStyle/>
        <a:p>
          <a:endParaRPr lang="id-ID"/>
        </a:p>
      </dgm:t>
    </dgm:pt>
    <dgm:pt modelId="{02CC7C0C-FC4D-487E-9CC0-977FB9EEFAF7}" type="pres">
      <dgm:prSet presAssocID="{A763E92A-F982-4314-BD97-7E17B1B8198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B5CF3F-2643-4011-B38B-CF8E1321F3A3}" type="pres">
      <dgm:prSet presAssocID="{A763E92A-F982-4314-BD97-7E17B1B81985}" presName="invisiNode" presStyleLbl="node1" presStyleIdx="2" presStyleCnt="4"/>
      <dgm:spPr/>
    </dgm:pt>
    <dgm:pt modelId="{6FE3F4DB-1219-4F77-A803-FD91EEAE0CB9}" type="pres">
      <dgm:prSet presAssocID="{A763E92A-F982-4314-BD97-7E17B1B81985}" presName="imagNode" presStyleLbl="fgImgPlace1" presStyleIdx="2" presStyleCnt="4" custLinFactNeighborX="1601" custLinFactNeighborY="76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</dgm:spPr>
    </dgm:pt>
    <dgm:pt modelId="{F9E594EE-C390-448D-B348-F4B9D886EE41}" type="pres">
      <dgm:prSet presAssocID="{FB811B01-7DAC-4069-9498-CC09071587FA}" presName="sibTrans" presStyleLbl="sibTrans2D1" presStyleIdx="0" presStyleCnt="0"/>
      <dgm:spPr/>
      <dgm:t>
        <a:bodyPr/>
        <a:lstStyle/>
        <a:p>
          <a:endParaRPr lang="id-ID"/>
        </a:p>
      </dgm:t>
    </dgm:pt>
    <dgm:pt modelId="{35D468CE-AC52-41A4-8672-755A27BED53B}" type="pres">
      <dgm:prSet presAssocID="{E54F3D55-CB16-48AB-A281-837606C3479B}" presName="compNode" presStyleCnt="0"/>
      <dgm:spPr/>
    </dgm:pt>
    <dgm:pt modelId="{B30B9B30-D483-4CEC-94CB-5BF01FE0CA7D}" type="pres">
      <dgm:prSet presAssocID="{E54F3D55-CB16-48AB-A281-837606C3479B}" presName="bkgdShape" presStyleLbl="node1" presStyleIdx="3" presStyleCnt="4"/>
      <dgm:spPr/>
      <dgm:t>
        <a:bodyPr/>
        <a:lstStyle/>
        <a:p>
          <a:endParaRPr lang="id-ID"/>
        </a:p>
      </dgm:t>
    </dgm:pt>
    <dgm:pt modelId="{202F63C9-F479-495E-BAC5-4A4CAD0C615D}" type="pres">
      <dgm:prSet presAssocID="{E54F3D55-CB16-48AB-A281-837606C3479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ADE084-C7D8-4EFF-BB63-5B4F5D1EE43D}" type="pres">
      <dgm:prSet presAssocID="{E54F3D55-CB16-48AB-A281-837606C3479B}" presName="invisiNode" presStyleLbl="node1" presStyleIdx="3" presStyleCnt="4"/>
      <dgm:spPr/>
    </dgm:pt>
    <dgm:pt modelId="{2F1DDEBA-31C7-4C5A-B664-1E906E33F668}" type="pres">
      <dgm:prSet presAssocID="{E54F3D55-CB16-48AB-A281-837606C3479B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DA7D397-684E-4205-8611-E70736974D32}" srcId="{0A317582-E1BB-4760-B9FC-65AD70D1B2E6}" destId="{4C1D5E90-0208-401E-A7D8-A0A2BADC0939}" srcOrd="0" destOrd="0" parTransId="{562B4DA5-8488-417F-BFA8-CC17EE508E0D}" sibTransId="{19FE4028-E186-4930-9054-F8F17690E083}"/>
    <dgm:cxn modelId="{BEE92C27-CA3C-4D5D-B294-179E6AA8A3D0}" type="presOf" srcId="{0A317582-E1BB-4760-B9FC-65AD70D1B2E6}" destId="{998E8FEA-C432-4CE2-B301-66EE3B9DA454}" srcOrd="0" destOrd="0" presId="urn:microsoft.com/office/officeart/2005/8/layout/hList7"/>
    <dgm:cxn modelId="{DB01055F-2025-411E-89FA-E7246DC5D5A1}" type="presOf" srcId="{E54F3D55-CB16-48AB-A281-837606C3479B}" destId="{B30B9B30-D483-4CEC-94CB-5BF01FE0CA7D}" srcOrd="0" destOrd="0" presId="urn:microsoft.com/office/officeart/2005/8/layout/hList7"/>
    <dgm:cxn modelId="{79AE4F2F-F1E8-4824-96E9-E05A211DF92D}" type="presOf" srcId="{A763E92A-F982-4314-BD97-7E17B1B81985}" destId="{A0369570-EF07-4934-8A0D-8AF06D39279C}" srcOrd="0" destOrd="0" presId="urn:microsoft.com/office/officeart/2005/8/layout/hList7"/>
    <dgm:cxn modelId="{5E43D309-9F17-4F31-8B24-41F3669027D7}" type="presOf" srcId="{E54F3D55-CB16-48AB-A281-837606C3479B}" destId="{202F63C9-F479-495E-BAC5-4A4CAD0C615D}" srcOrd="1" destOrd="0" presId="urn:microsoft.com/office/officeart/2005/8/layout/hList7"/>
    <dgm:cxn modelId="{9788C73F-0297-4F9C-AD6B-11288E365565}" type="presOf" srcId="{A763E92A-F982-4314-BD97-7E17B1B81985}" destId="{02CC7C0C-FC4D-487E-9CC0-977FB9EEFAF7}" srcOrd="1" destOrd="0" presId="urn:microsoft.com/office/officeart/2005/8/layout/hList7"/>
    <dgm:cxn modelId="{43C95C85-1CAC-4D1B-AAAB-42CAE8023C7A}" type="presOf" srcId="{FB811B01-7DAC-4069-9498-CC09071587FA}" destId="{F9E594EE-C390-448D-B348-F4B9D886EE41}" srcOrd="0" destOrd="0" presId="urn:microsoft.com/office/officeart/2005/8/layout/hList7"/>
    <dgm:cxn modelId="{781A8FC9-3BB5-43C8-A7DF-87FA515DF3ED}" type="presOf" srcId="{36F0BAC4-F6B6-4E91-A0D7-CFC05BB4F1DA}" destId="{D9E77469-4911-4BBE-8D5F-61EE7A130DBE}" srcOrd="0" destOrd="0" presId="urn:microsoft.com/office/officeart/2005/8/layout/hList7"/>
    <dgm:cxn modelId="{9288EA86-6445-4818-BBA3-D7292655F04F}" srcId="{0A317582-E1BB-4760-B9FC-65AD70D1B2E6}" destId="{36F0BAC4-F6B6-4E91-A0D7-CFC05BB4F1DA}" srcOrd="1" destOrd="0" parTransId="{96A5DD2B-4ED0-40BD-97C3-70274AAC10D4}" sibTransId="{50A73BA9-BD10-46B1-9B5E-10AF30AFF32E}"/>
    <dgm:cxn modelId="{B12F04B4-F736-4723-83FE-F844EDCDC23D}" srcId="{0A317582-E1BB-4760-B9FC-65AD70D1B2E6}" destId="{A763E92A-F982-4314-BD97-7E17B1B81985}" srcOrd="2" destOrd="0" parTransId="{B9B73664-1782-4146-A86F-606F4CBC31DC}" sibTransId="{FB811B01-7DAC-4069-9498-CC09071587FA}"/>
    <dgm:cxn modelId="{CDB015DA-F5BF-41E1-925B-9DC77AC3596C}" srcId="{0A317582-E1BB-4760-B9FC-65AD70D1B2E6}" destId="{E54F3D55-CB16-48AB-A281-837606C3479B}" srcOrd="3" destOrd="0" parTransId="{A3694DFD-D5D3-4BAA-A032-A4590F76324C}" sibTransId="{C1A92172-02F4-4D78-AC8D-8824A41C0E2B}"/>
    <dgm:cxn modelId="{AA06D514-65E3-4A92-947C-B9C51A379E7F}" type="presOf" srcId="{36F0BAC4-F6B6-4E91-A0D7-CFC05BB4F1DA}" destId="{D0654E3F-0C1C-4364-B1C6-E8B607F9934E}" srcOrd="1" destOrd="0" presId="urn:microsoft.com/office/officeart/2005/8/layout/hList7"/>
    <dgm:cxn modelId="{EF66AB9C-26A2-404B-A92B-3BED2E4C714B}" type="presOf" srcId="{4C1D5E90-0208-401E-A7D8-A0A2BADC0939}" destId="{E5FA9E99-A9F1-41A7-A84F-6201E7176D22}" srcOrd="1" destOrd="0" presId="urn:microsoft.com/office/officeart/2005/8/layout/hList7"/>
    <dgm:cxn modelId="{AE11A3DF-19B4-4C8C-BD16-AEAFE10B5D79}" type="presOf" srcId="{19FE4028-E186-4930-9054-F8F17690E083}" destId="{EEB501EC-0CCA-4235-92A5-BA81D276E96B}" srcOrd="0" destOrd="0" presId="urn:microsoft.com/office/officeart/2005/8/layout/hList7"/>
    <dgm:cxn modelId="{9A668559-57A5-413C-B7BD-F52E74E520CF}" type="presOf" srcId="{50A73BA9-BD10-46B1-9B5E-10AF30AFF32E}" destId="{B6F24116-CB3D-4DF8-93DF-B0F17823A330}" srcOrd="0" destOrd="0" presId="urn:microsoft.com/office/officeart/2005/8/layout/hList7"/>
    <dgm:cxn modelId="{FB986CE5-718C-45D8-BD66-B164E6D16DED}" type="presOf" srcId="{4C1D5E90-0208-401E-A7D8-A0A2BADC0939}" destId="{4263D726-CE48-4FB5-B126-3F8E947899D8}" srcOrd="0" destOrd="0" presId="urn:microsoft.com/office/officeart/2005/8/layout/hList7"/>
    <dgm:cxn modelId="{822A154C-E4A8-45CB-ABB4-280AA14122FA}" type="presParOf" srcId="{998E8FEA-C432-4CE2-B301-66EE3B9DA454}" destId="{4A137433-5E76-47FE-B15F-5703AC25A063}" srcOrd="0" destOrd="0" presId="urn:microsoft.com/office/officeart/2005/8/layout/hList7"/>
    <dgm:cxn modelId="{9009D40A-23A5-4794-A06F-832D5257DB5E}" type="presParOf" srcId="{998E8FEA-C432-4CE2-B301-66EE3B9DA454}" destId="{AC958EC6-CEA7-4DC8-BAB9-77DF76D31876}" srcOrd="1" destOrd="0" presId="urn:microsoft.com/office/officeart/2005/8/layout/hList7"/>
    <dgm:cxn modelId="{72DC144F-D95A-4F33-A572-0739906BB637}" type="presParOf" srcId="{AC958EC6-CEA7-4DC8-BAB9-77DF76D31876}" destId="{A79DBB8F-42B3-44B6-A1EB-47D6CFAE1001}" srcOrd="0" destOrd="0" presId="urn:microsoft.com/office/officeart/2005/8/layout/hList7"/>
    <dgm:cxn modelId="{E3638439-8D94-4BB8-B03B-163972B8441F}" type="presParOf" srcId="{A79DBB8F-42B3-44B6-A1EB-47D6CFAE1001}" destId="{4263D726-CE48-4FB5-B126-3F8E947899D8}" srcOrd="0" destOrd="0" presId="urn:microsoft.com/office/officeart/2005/8/layout/hList7"/>
    <dgm:cxn modelId="{9700150D-D659-4DF5-BFE6-45904EC09B86}" type="presParOf" srcId="{A79DBB8F-42B3-44B6-A1EB-47D6CFAE1001}" destId="{E5FA9E99-A9F1-41A7-A84F-6201E7176D22}" srcOrd="1" destOrd="0" presId="urn:microsoft.com/office/officeart/2005/8/layout/hList7"/>
    <dgm:cxn modelId="{73A7F1EC-B32E-49DC-AC55-57C59EB2C100}" type="presParOf" srcId="{A79DBB8F-42B3-44B6-A1EB-47D6CFAE1001}" destId="{5EBF4BAE-F303-439E-9D3D-0B10191D0932}" srcOrd="2" destOrd="0" presId="urn:microsoft.com/office/officeart/2005/8/layout/hList7"/>
    <dgm:cxn modelId="{66FE888A-23CE-4E68-AD6C-1CD8D5F19C63}" type="presParOf" srcId="{A79DBB8F-42B3-44B6-A1EB-47D6CFAE1001}" destId="{549C9133-1686-41AB-8DB7-E8A06C9DC516}" srcOrd="3" destOrd="0" presId="urn:microsoft.com/office/officeart/2005/8/layout/hList7"/>
    <dgm:cxn modelId="{9F137425-5A02-4D1E-84A2-F0FABFBBB879}" type="presParOf" srcId="{AC958EC6-CEA7-4DC8-BAB9-77DF76D31876}" destId="{EEB501EC-0CCA-4235-92A5-BA81D276E96B}" srcOrd="1" destOrd="0" presId="urn:microsoft.com/office/officeart/2005/8/layout/hList7"/>
    <dgm:cxn modelId="{C2620001-D1CD-4F51-A191-6E27B96D332F}" type="presParOf" srcId="{AC958EC6-CEA7-4DC8-BAB9-77DF76D31876}" destId="{5F4A7CAC-7ABC-4D2A-AC6A-788337D3E4FF}" srcOrd="2" destOrd="0" presId="urn:microsoft.com/office/officeart/2005/8/layout/hList7"/>
    <dgm:cxn modelId="{E69C646C-32CA-4215-9D8F-2B2FA09E7DC0}" type="presParOf" srcId="{5F4A7CAC-7ABC-4D2A-AC6A-788337D3E4FF}" destId="{D9E77469-4911-4BBE-8D5F-61EE7A130DBE}" srcOrd="0" destOrd="0" presId="urn:microsoft.com/office/officeart/2005/8/layout/hList7"/>
    <dgm:cxn modelId="{1A0F8CCC-C7E6-443B-84B1-50C084F0E34B}" type="presParOf" srcId="{5F4A7CAC-7ABC-4D2A-AC6A-788337D3E4FF}" destId="{D0654E3F-0C1C-4364-B1C6-E8B607F9934E}" srcOrd="1" destOrd="0" presId="urn:microsoft.com/office/officeart/2005/8/layout/hList7"/>
    <dgm:cxn modelId="{760DEE86-44A7-4612-8365-2731B17C5E89}" type="presParOf" srcId="{5F4A7CAC-7ABC-4D2A-AC6A-788337D3E4FF}" destId="{B31A8F06-F736-48A1-A346-78E3F20F3737}" srcOrd="2" destOrd="0" presId="urn:microsoft.com/office/officeart/2005/8/layout/hList7"/>
    <dgm:cxn modelId="{45109DC6-F8A0-4C74-82DA-A7E1BF5EA11E}" type="presParOf" srcId="{5F4A7CAC-7ABC-4D2A-AC6A-788337D3E4FF}" destId="{6C162692-44AC-409E-BA3A-9EFA95DC8F51}" srcOrd="3" destOrd="0" presId="urn:microsoft.com/office/officeart/2005/8/layout/hList7"/>
    <dgm:cxn modelId="{274EC427-D135-4404-AA3F-A29A23A93B6D}" type="presParOf" srcId="{AC958EC6-CEA7-4DC8-BAB9-77DF76D31876}" destId="{B6F24116-CB3D-4DF8-93DF-B0F17823A330}" srcOrd="3" destOrd="0" presId="urn:microsoft.com/office/officeart/2005/8/layout/hList7"/>
    <dgm:cxn modelId="{48CF590B-D9E1-4E35-9E3C-72576B389B7A}" type="presParOf" srcId="{AC958EC6-CEA7-4DC8-BAB9-77DF76D31876}" destId="{BAA31C5F-B1DC-4DAD-8ACD-F47594A7D01E}" srcOrd="4" destOrd="0" presId="urn:microsoft.com/office/officeart/2005/8/layout/hList7"/>
    <dgm:cxn modelId="{6EB745FA-7638-4BAA-A636-183348E3E6BE}" type="presParOf" srcId="{BAA31C5F-B1DC-4DAD-8ACD-F47594A7D01E}" destId="{A0369570-EF07-4934-8A0D-8AF06D39279C}" srcOrd="0" destOrd="0" presId="urn:microsoft.com/office/officeart/2005/8/layout/hList7"/>
    <dgm:cxn modelId="{59C11109-40BB-45A0-93A0-47491609D886}" type="presParOf" srcId="{BAA31C5F-B1DC-4DAD-8ACD-F47594A7D01E}" destId="{02CC7C0C-FC4D-487E-9CC0-977FB9EEFAF7}" srcOrd="1" destOrd="0" presId="urn:microsoft.com/office/officeart/2005/8/layout/hList7"/>
    <dgm:cxn modelId="{EBCA29C9-6127-48BB-87E3-F1E18A8C3502}" type="presParOf" srcId="{BAA31C5F-B1DC-4DAD-8ACD-F47594A7D01E}" destId="{97B5CF3F-2643-4011-B38B-CF8E1321F3A3}" srcOrd="2" destOrd="0" presId="urn:microsoft.com/office/officeart/2005/8/layout/hList7"/>
    <dgm:cxn modelId="{159C0ABD-015D-490F-B242-4A9D7F3FF033}" type="presParOf" srcId="{BAA31C5F-B1DC-4DAD-8ACD-F47594A7D01E}" destId="{6FE3F4DB-1219-4F77-A803-FD91EEAE0CB9}" srcOrd="3" destOrd="0" presId="urn:microsoft.com/office/officeart/2005/8/layout/hList7"/>
    <dgm:cxn modelId="{42ACB08A-B423-4FCE-8C1F-3FF6929377F3}" type="presParOf" srcId="{AC958EC6-CEA7-4DC8-BAB9-77DF76D31876}" destId="{F9E594EE-C390-448D-B348-F4B9D886EE41}" srcOrd="5" destOrd="0" presId="urn:microsoft.com/office/officeart/2005/8/layout/hList7"/>
    <dgm:cxn modelId="{2EF2DE1F-8DE4-4684-A54B-FF3C7D32E3AC}" type="presParOf" srcId="{AC958EC6-CEA7-4DC8-BAB9-77DF76D31876}" destId="{35D468CE-AC52-41A4-8672-755A27BED53B}" srcOrd="6" destOrd="0" presId="urn:microsoft.com/office/officeart/2005/8/layout/hList7"/>
    <dgm:cxn modelId="{2875FCD2-F425-40AF-B503-39670B7E8DB4}" type="presParOf" srcId="{35D468CE-AC52-41A4-8672-755A27BED53B}" destId="{B30B9B30-D483-4CEC-94CB-5BF01FE0CA7D}" srcOrd="0" destOrd="0" presId="urn:microsoft.com/office/officeart/2005/8/layout/hList7"/>
    <dgm:cxn modelId="{E53CEA0F-D3AD-4557-939B-A2EAA4D3298A}" type="presParOf" srcId="{35D468CE-AC52-41A4-8672-755A27BED53B}" destId="{202F63C9-F479-495E-BAC5-4A4CAD0C615D}" srcOrd="1" destOrd="0" presId="urn:microsoft.com/office/officeart/2005/8/layout/hList7"/>
    <dgm:cxn modelId="{50D71C17-6ED0-4D0A-B416-B12293F1B72A}" type="presParOf" srcId="{35D468CE-AC52-41A4-8672-755A27BED53B}" destId="{58ADE084-C7D8-4EFF-BB63-5B4F5D1EE43D}" srcOrd="2" destOrd="0" presId="urn:microsoft.com/office/officeart/2005/8/layout/hList7"/>
    <dgm:cxn modelId="{66850C49-0425-4F67-AE5F-70D1F2BC055D}" type="presParOf" srcId="{35D468CE-AC52-41A4-8672-755A27BED53B}" destId="{2F1DDEBA-31C7-4C5A-B664-1E906E33F66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4C987-8AB3-43F9-881E-DB73B7E1A0B4}" type="doc">
      <dgm:prSet loTypeId="urn:microsoft.com/office/officeart/2005/8/layout/vList3" loCatId="pictur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id-ID"/>
        </a:p>
      </dgm:t>
    </dgm:pt>
    <dgm:pt modelId="{EDBCAF1C-0291-478B-98F1-01F020C6DE50}">
      <dgm:prSet custT="1"/>
      <dgm:spPr>
        <a:solidFill>
          <a:schemeClr val="accent5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describing the process of OCW using a self-assessment </a:t>
          </a:r>
          <a:r>
            <a:rPr lang="en-US" sz="2000" dirty="0" err="1" smtClean="0">
              <a:solidFill>
                <a:srgbClr val="002060"/>
              </a:solidFill>
            </a:rPr>
            <a:t>guid</a:t>
          </a:r>
          <a:r>
            <a:rPr lang="id-ID" sz="2000" dirty="0" smtClean="0">
              <a:solidFill>
                <a:srgbClr val="002060"/>
              </a:solidFill>
            </a:rPr>
            <a:t>elines</a:t>
          </a:r>
          <a:endParaRPr lang="id-ID" sz="20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624FF5A-9ADF-4E82-9507-06E440915497}" type="parTrans" cxnId="{2E0E1E8A-A1C3-4FEB-A7E4-F61C4EA15DA0}">
      <dgm:prSet/>
      <dgm:spPr/>
      <dgm:t>
        <a:bodyPr/>
        <a:lstStyle/>
        <a:p>
          <a:endParaRPr lang="id-ID"/>
        </a:p>
      </dgm:t>
    </dgm:pt>
    <dgm:pt modelId="{926B2CCE-8C38-4910-8821-DA243DC91931}" type="sibTrans" cxnId="{2E0E1E8A-A1C3-4FEB-A7E4-F61C4EA15DA0}">
      <dgm:prSet/>
      <dgm:spPr/>
      <dgm:t>
        <a:bodyPr/>
        <a:lstStyle/>
        <a:p>
          <a:endParaRPr lang="id-ID"/>
        </a:p>
      </dgm:t>
    </dgm:pt>
    <dgm:pt modelId="{6819D389-2D68-4FB1-A784-C37A81FC4897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900" dirty="0" smtClean="0">
              <a:solidFill>
                <a:srgbClr val="7030A0"/>
              </a:solidFill>
            </a:rPr>
            <a:t> </a:t>
          </a:r>
          <a:r>
            <a:rPr lang="en-US" sz="2000" dirty="0" smtClean="0">
              <a:solidFill>
                <a:srgbClr val="7030A0"/>
              </a:solidFill>
            </a:rPr>
            <a:t>identify</a:t>
          </a:r>
          <a:r>
            <a:rPr lang="id-ID" sz="2000" dirty="0" smtClean="0">
              <a:solidFill>
                <a:srgbClr val="7030A0"/>
              </a:solidFill>
            </a:rPr>
            <a:t>ing</a:t>
          </a:r>
          <a:r>
            <a:rPr lang="en-US" sz="2000" dirty="0" smtClean="0">
              <a:solidFill>
                <a:srgbClr val="7030A0"/>
              </a:solidFill>
            </a:rPr>
            <a:t> the benefits of using writing self-assessment </a:t>
          </a:r>
          <a:r>
            <a:rPr lang="en-US" sz="2000" dirty="0" err="1" smtClean="0">
              <a:solidFill>
                <a:srgbClr val="7030A0"/>
              </a:solidFill>
            </a:rPr>
            <a:t>guid</a:t>
          </a:r>
          <a:r>
            <a:rPr lang="id-ID" sz="2000" dirty="0" smtClean="0">
              <a:solidFill>
                <a:srgbClr val="7030A0"/>
              </a:solidFill>
            </a:rPr>
            <a:t>elines</a:t>
          </a:r>
          <a:r>
            <a:rPr lang="en-US" sz="2000" dirty="0" smtClean="0">
              <a:solidFill>
                <a:srgbClr val="7030A0"/>
              </a:solidFill>
            </a:rPr>
            <a:t> </a:t>
          </a:r>
          <a:r>
            <a:rPr lang="en-US" sz="2000" dirty="0" smtClean="0">
              <a:solidFill>
                <a:srgbClr val="7030A0"/>
              </a:solidFill>
            </a:rPr>
            <a:t>in OCW</a:t>
          </a:r>
          <a:endParaRPr lang="id-ID" sz="20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3DE9F289-6978-486C-9894-9D2D117C41E2}" type="parTrans" cxnId="{36BDD824-C336-48D1-9C14-E0025B6035A9}">
      <dgm:prSet/>
      <dgm:spPr/>
      <dgm:t>
        <a:bodyPr/>
        <a:lstStyle/>
        <a:p>
          <a:endParaRPr lang="id-ID"/>
        </a:p>
      </dgm:t>
    </dgm:pt>
    <dgm:pt modelId="{96B6E71F-1E23-4263-92F7-D7AA39EC572F}" type="sibTrans" cxnId="{36BDD824-C336-48D1-9C14-E0025B6035A9}">
      <dgm:prSet/>
      <dgm:spPr/>
      <dgm:t>
        <a:bodyPr/>
        <a:lstStyle/>
        <a:p>
          <a:endParaRPr lang="id-ID"/>
        </a:p>
      </dgm:t>
    </dgm:pt>
    <dgm:pt modelId="{97EC8227-4415-4E4B-966C-D744231C8EE2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analyzing the learners’ perceptions of using writing self-assessment </a:t>
          </a:r>
          <a:r>
            <a:rPr lang="id-ID" sz="2000" dirty="0" smtClean="0">
              <a:solidFill>
                <a:srgbClr val="002060"/>
              </a:solidFill>
            </a:rPr>
            <a:t>guidelines </a:t>
          </a:r>
          <a:r>
            <a:rPr lang="en-US" sz="2000" dirty="0" smtClean="0">
              <a:solidFill>
                <a:srgbClr val="002060"/>
              </a:solidFill>
            </a:rPr>
            <a:t>in </a:t>
          </a:r>
          <a:r>
            <a:rPr lang="en-US" sz="2000" dirty="0" smtClean="0">
              <a:solidFill>
                <a:srgbClr val="002060"/>
              </a:solidFill>
            </a:rPr>
            <a:t>their OCW activities.</a:t>
          </a:r>
          <a:endParaRPr lang="id-ID" sz="20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EBDD180-0C0D-4884-B979-61285B8BC743}" type="parTrans" cxnId="{09E1C427-4DBB-4EAB-86EC-7E819AB191EE}">
      <dgm:prSet/>
      <dgm:spPr/>
      <dgm:t>
        <a:bodyPr/>
        <a:lstStyle/>
        <a:p>
          <a:endParaRPr lang="id-ID"/>
        </a:p>
      </dgm:t>
    </dgm:pt>
    <dgm:pt modelId="{CA08FEFD-3C7D-4166-9E78-71EC9421FD18}" type="sibTrans" cxnId="{09E1C427-4DBB-4EAB-86EC-7E819AB191EE}">
      <dgm:prSet/>
      <dgm:spPr/>
      <dgm:t>
        <a:bodyPr/>
        <a:lstStyle/>
        <a:p>
          <a:endParaRPr lang="id-ID"/>
        </a:p>
      </dgm:t>
    </dgm:pt>
    <dgm:pt modelId="{61333213-0540-4A49-B1A8-221E18633D2B}" type="pres">
      <dgm:prSet presAssocID="{C5F4C987-8AB3-43F9-881E-DB73B7E1A0B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A43D2CB-1F56-4479-B8C7-15984222E553}" type="pres">
      <dgm:prSet presAssocID="{6819D389-2D68-4FB1-A784-C37A81FC4897}" presName="composite" presStyleCnt="0"/>
      <dgm:spPr/>
    </dgm:pt>
    <dgm:pt modelId="{19F7EEBC-07D9-44B7-9BE2-DE444AC066BC}" type="pres">
      <dgm:prSet presAssocID="{6819D389-2D68-4FB1-A784-C37A81FC4897}" presName="imgShp" presStyleLbl="fgImgPlace1" presStyleIdx="0" presStyleCnt="3" custLinFactNeighborX="-20186" custLinFactNeighborY="-121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55DFCC7-4721-423D-9E33-B7E7B21A40BF}" type="pres">
      <dgm:prSet presAssocID="{6819D389-2D68-4FB1-A784-C37A81FC4897}" presName="txShp" presStyleLbl="node1" presStyleIdx="0" presStyleCnt="3" custScaleX="118312" custLinFactNeighborX="-4099" custLinFactNeighborY="-559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E5D6F3-23EF-4AE0-9E5C-7AFBF21060D2}" type="pres">
      <dgm:prSet presAssocID="{96B6E71F-1E23-4263-92F7-D7AA39EC572F}" presName="spacing" presStyleCnt="0"/>
      <dgm:spPr/>
    </dgm:pt>
    <dgm:pt modelId="{99DA4A76-E6F2-4F04-ACD2-B10885A44040}" type="pres">
      <dgm:prSet presAssocID="{EDBCAF1C-0291-478B-98F1-01F020C6DE50}" presName="composite" presStyleCnt="0"/>
      <dgm:spPr/>
    </dgm:pt>
    <dgm:pt modelId="{B556CF00-E671-42D5-9C6D-CA747C5DA6C4}" type="pres">
      <dgm:prSet presAssocID="{EDBCAF1C-0291-478B-98F1-01F020C6DE50}" presName="imgShp" presStyleLbl="fgImgPlace1" presStyleIdx="1" presStyleCnt="3" custScaleX="98144" custScaleY="100910" custLinFactNeighborX="-12511" custLinFactNeighborY="-2414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F125571-DD6D-463C-B535-6EAD1F878F5E}" type="pres">
      <dgm:prSet presAssocID="{EDBCAF1C-0291-478B-98F1-01F020C6DE50}" presName="txShp" presStyleLbl="node1" presStyleIdx="1" presStyleCnt="3" custScaleX="120606" custLinFactNeighborX="-2247" custLinFactNeighborY="-282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0301DF-CFF4-4A81-96EA-EA5211D31F3D}" type="pres">
      <dgm:prSet presAssocID="{926B2CCE-8C38-4910-8821-DA243DC91931}" presName="spacing" presStyleCnt="0"/>
      <dgm:spPr/>
    </dgm:pt>
    <dgm:pt modelId="{64C4A15E-9FB9-4419-A83D-42D33AA6F4B8}" type="pres">
      <dgm:prSet presAssocID="{97EC8227-4415-4E4B-966C-D744231C8EE2}" presName="composite" presStyleCnt="0"/>
      <dgm:spPr/>
    </dgm:pt>
    <dgm:pt modelId="{846AF967-F0AB-485B-B753-F6742EF151AD}" type="pres">
      <dgm:prSet presAssocID="{97EC8227-4415-4E4B-966C-D744231C8EE2}" presName="imgShp" presStyleLbl="fgImgPlace1" presStyleIdx="2" presStyleCnt="3" custLinFactNeighborX="-8842" custLinFactNeighborY="-4596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85E9233C-0041-4BF8-9A76-6726E4762F9F}" type="pres">
      <dgm:prSet presAssocID="{97EC8227-4415-4E4B-966C-D744231C8EE2}" presName="txShp" presStyleLbl="node1" presStyleIdx="2" presStyleCnt="3" custScaleX="127057" custScaleY="115865" custLinFactNeighborX="-922" custLinFactNeighborY="-534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970256B-15DC-47AA-942E-D86D82A3A89C}" type="presOf" srcId="{C5F4C987-8AB3-43F9-881E-DB73B7E1A0B4}" destId="{61333213-0540-4A49-B1A8-221E18633D2B}" srcOrd="0" destOrd="0" presId="urn:microsoft.com/office/officeart/2005/8/layout/vList3"/>
    <dgm:cxn modelId="{36BDD824-C336-48D1-9C14-E0025B6035A9}" srcId="{C5F4C987-8AB3-43F9-881E-DB73B7E1A0B4}" destId="{6819D389-2D68-4FB1-A784-C37A81FC4897}" srcOrd="0" destOrd="0" parTransId="{3DE9F289-6978-486C-9894-9D2D117C41E2}" sibTransId="{96B6E71F-1E23-4263-92F7-D7AA39EC572F}"/>
    <dgm:cxn modelId="{2E0E1E8A-A1C3-4FEB-A7E4-F61C4EA15DA0}" srcId="{C5F4C987-8AB3-43F9-881E-DB73B7E1A0B4}" destId="{EDBCAF1C-0291-478B-98F1-01F020C6DE50}" srcOrd="1" destOrd="0" parTransId="{8624FF5A-9ADF-4E82-9507-06E440915497}" sibTransId="{926B2CCE-8C38-4910-8821-DA243DC91931}"/>
    <dgm:cxn modelId="{1F521389-D546-4C25-B3C4-203609E8B4F0}" type="presOf" srcId="{EDBCAF1C-0291-478B-98F1-01F020C6DE50}" destId="{6F125571-DD6D-463C-B535-6EAD1F878F5E}" srcOrd="0" destOrd="0" presId="urn:microsoft.com/office/officeart/2005/8/layout/vList3"/>
    <dgm:cxn modelId="{09E1C427-4DBB-4EAB-86EC-7E819AB191EE}" srcId="{C5F4C987-8AB3-43F9-881E-DB73B7E1A0B4}" destId="{97EC8227-4415-4E4B-966C-D744231C8EE2}" srcOrd="2" destOrd="0" parTransId="{0EBDD180-0C0D-4884-B979-61285B8BC743}" sibTransId="{CA08FEFD-3C7D-4166-9E78-71EC9421FD18}"/>
    <dgm:cxn modelId="{83C55EC8-3CE0-4EB6-A858-F9086DCC9881}" type="presOf" srcId="{6819D389-2D68-4FB1-A784-C37A81FC4897}" destId="{D55DFCC7-4721-423D-9E33-B7E7B21A40BF}" srcOrd="0" destOrd="0" presId="urn:microsoft.com/office/officeart/2005/8/layout/vList3"/>
    <dgm:cxn modelId="{E5FC1CDA-B647-4552-A837-EAE4C1E4DE7F}" type="presOf" srcId="{97EC8227-4415-4E4B-966C-D744231C8EE2}" destId="{85E9233C-0041-4BF8-9A76-6726E4762F9F}" srcOrd="0" destOrd="0" presId="urn:microsoft.com/office/officeart/2005/8/layout/vList3"/>
    <dgm:cxn modelId="{5A6C6769-EB22-4746-AC89-C9D6A5141D14}" type="presParOf" srcId="{61333213-0540-4A49-B1A8-221E18633D2B}" destId="{BA43D2CB-1F56-4479-B8C7-15984222E553}" srcOrd="0" destOrd="0" presId="urn:microsoft.com/office/officeart/2005/8/layout/vList3"/>
    <dgm:cxn modelId="{B6CE59DB-3494-4797-8ABB-305512C5E53F}" type="presParOf" srcId="{BA43D2CB-1F56-4479-B8C7-15984222E553}" destId="{19F7EEBC-07D9-44B7-9BE2-DE444AC066BC}" srcOrd="0" destOrd="0" presId="urn:microsoft.com/office/officeart/2005/8/layout/vList3"/>
    <dgm:cxn modelId="{AC15C504-7FC1-4F61-89EF-094413946123}" type="presParOf" srcId="{BA43D2CB-1F56-4479-B8C7-15984222E553}" destId="{D55DFCC7-4721-423D-9E33-B7E7B21A40BF}" srcOrd="1" destOrd="0" presId="urn:microsoft.com/office/officeart/2005/8/layout/vList3"/>
    <dgm:cxn modelId="{ADE6E8C9-5D0B-4F60-883E-A49C49F71BB6}" type="presParOf" srcId="{61333213-0540-4A49-B1A8-221E18633D2B}" destId="{2EE5D6F3-23EF-4AE0-9E5C-7AFBF21060D2}" srcOrd="1" destOrd="0" presId="urn:microsoft.com/office/officeart/2005/8/layout/vList3"/>
    <dgm:cxn modelId="{59409AE9-2D46-4C1E-92AA-8D8D990AD73C}" type="presParOf" srcId="{61333213-0540-4A49-B1A8-221E18633D2B}" destId="{99DA4A76-E6F2-4F04-ACD2-B10885A44040}" srcOrd="2" destOrd="0" presId="urn:microsoft.com/office/officeart/2005/8/layout/vList3"/>
    <dgm:cxn modelId="{982736CA-0596-4C7A-B82F-15CD31CFF3E9}" type="presParOf" srcId="{99DA4A76-E6F2-4F04-ACD2-B10885A44040}" destId="{B556CF00-E671-42D5-9C6D-CA747C5DA6C4}" srcOrd="0" destOrd="0" presId="urn:microsoft.com/office/officeart/2005/8/layout/vList3"/>
    <dgm:cxn modelId="{F81EEEC9-B175-4F4D-9015-89153FEF1C3C}" type="presParOf" srcId="{99DA4A76-E6F2-4F04-ACD2-B10885A44040}" destId="{6F125571-DD6D-463C-B535-6EAD1F878F5E}" srcOrd="1" destOrd="0" presId="urn:microsoft.com/office/officeart/2005/8/layout/vList3"/>
    <dgm:cxn modelId="{A0E56227-89EA-41F9-B336-9E9E60BF6952}" type="presParOf" srcId="{61333213-0540-4A49-B1A8-221E18633D2B}" destId="{070301DF-CFF4-4A81-96EA-EA5211D31F3D}" srcOrd="3" destOrd="0" presId="urn:microsoft.com/office/officeart/2005/8/layout/vList3"/>
    <dgm:cxn modelId="{2D55AA3C-79C5-40B6-A802-731BFC2C3F9A}" type="presParOf" srcId="{61333213-0540-4A49-B1A8-221E18633D2B}" destId="{64C4A15E-9FB9-4419-A83D-42D33AA6F4B8}" srcOrd="4" destOrd="0" presId="urn:microsoft.com/office/officeart/2005/8/layout/vList3"/>
    <dgm:cxn modelId="{D6C3BE04-476A-4D23-9B6B-3BCFCBCB869F}" type="presParOf" srcId="{64C4A15E-9FB9-4419-A83D-42D33AA6F4B8}" destId="{846AF967-F0AB-485B-B753-F6742EF151AD}" srcOrd="0" destOrd="0" presId="urn:microsoft.com/office/officeart/2005/8/layout/vList3"/>
    <dgm:cxn modelId="{3FD1840A-9C98-4A6B-A4E9-2F7B7B911AE0}" type="presParOf" srcId="{64C4A15E-9FB9-4419-A83D-42D33AA6F4B8}" destId="{85E9233C-0041-4BF8-9A76-6726E4762F9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D9A8E7-7AE4-4910-B9DE-A6C8D6E165AC}" type="doc">
      <dgm:prSet loTypeId="urn:microsoft.com/office/officeart/2005/8/layout/list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id-ID"/>
        </a:p>
      </dgm:t>
    </dgm:pt>
    <dgm:pt modelId="{5E2D29CD-E148-4569-84A3-1859A655B6F6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id-ID" sz="2000" dirty="0" smtClean="0">
            <a:latin typeface="Arial" pitchFamily="34" charset="0"/>
            <a:cs typeface="Arial" pitchFamily="34" charset="0"/>
          </a:endParaRPr>
        </a:p>
        <a:p>
          <a:r>
            <a:rPr lang="id-ID" sz="2000" b="1" dirty="0" smtClean="0">
              <a:latin typeface="+mn-lt"/>
              <a:cs typeface="Arial" pitchFamily="34" charset="0"/>
            </a:rPr>
            <a:t>Writing</a:t>
          </a:r>
          <a:r>
            <a:rPr lang="id-ID" sz="2000" dirty="0" smtClean="0">
              <a:latin typeface="+mn-lt"/>
              <a:cs typeface="Arial" pitchFamily="34" charset="0"/>
            </a:rPr>
            <a:t> </a:t>
          </a:r>
          <a:r>
            <a:rPr lang="id-ID" sz="2000" dirty="0" smtClean="0">
              <a:latin typeface="+mn-lt"/>
              <a:cs typeface="Arial" pitchFamily="34" charset="0"/>
              <a:sym typeface="Wingdings" panose="05000000000000000000" pitchFamily="2" charset="2"/>
            </a:rPr>
            <a:t> progressive activity (Oshime &amp; Hogue, 1999)</a:t>
          </a:r>
          <a:r>
            <a:rPr lang="id-ID" sz="2000" dirty="0" smtClean="0">
              <a:latin typeface="+mn-lt"/>
              <a:cs typeface="Arial" pitchFamily="34" charset="0"/>
            </a:rPr>
            <a:t>  </a:t>
          </a:r>
        </a:p>
        <a:p>
          <a:r>
            <a:rPr lang="id-ID" sz="2000" b="1" dirty="0" smtClean="0">
              <a:latin typeface="+mn-lt"/>
              <a:cs typeface="Arial" pitchFamily="34" charset="0"/>
            </a:rPr>
            <a:t>Writing is difficult</a:t>
          </a:r>
          <a:r>
            <a:rPr lang="id-ID" sz="2000" dirty="0" smtClean="0">
              <a:latin typeface="+mn-lt"/>
              <a:cs typeface="Arial" pitchFamily="34" charset="0"/>
            </a:rPr>
            <a:t> (Nunan, 1989) </a:t>
          </a:r>
          <a:r>
            <a:rPr lang="id-ID" sz="2000" dirty="0" smtClean="0">
              <a:latin typeface="+mn-lt"/>
              <a:cs typeface="Arial" pitchFamily="34" charset="0"/>
              <a:sym typeface="Wingdings" panose="05000000000000000000" pitchFamily="2" charset="2"/>
            </a:rPr>
            <a:t> </a:t>
          </a:r>
          <a:r>
            <a:rPr lang="id-ID" sz="20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  <a:sym typeface="Wingdings" panose="05000000000000000000" pitchFamily="2" charset="2"/>
            </a:rPr>
            <a:t>inappropriate grammar  </a:t>
          </a:r>
          <a:r>
            <a:rPr lang="id-ID" sz="2000" dirty="0" smtClean="0">
              <a:latin typeface="+mn-lt"/>
              <a:cs typeface="Arial" pitchFamily="34" charset="0"/>
              <a:sym typeface="Wingdings" panose="05000000000000000000" pitchFamily="2" charset="2"/>
            </a:rPr>
            <a:t>(Kitchakarn, 2014), </a:t>
          </a:r>
          <a:r>
            <a:rPr lang="id-ID" sz="20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  <a:sym typeface="Wingdings" panose="05000000000000000000" pitchFamily="2" charset="2"/>
            </a:rPr>
            <a:t>lack of linguistic competencies </a:t>
          </a:r>
          <a:r>
            <a:rPr lang="id-ID" sz="2000" dirty="0" smtClean="0">
              <a:latin typeface="+mn-lt"/>
              <a:cs typeface="Arial" pitchFamily="34" charset="0"/>
              <a:sym typeface="Wingdings" panose="05000000000000000000" pitchFamily="2" charset="2"/>
            </a:rPr>
            <a:t>(Nunan, 1989) &amp; </a:t>
          </a:r>
          <a:r>
            <a:rPr lang="id-ID" sz="20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  <a:sym typeface="Wingdings" panose="05000000000000000000" pitchFamily="2" charset="2"/>
            </a:rPr>
            <a:t>develop writing </a:t>
          </a:r>
          <a:r>
            <a:rPr lang="id-ID" sz="2000" dirty="0" smtClean="0">
              <a:latin typeface="+mn-lt"/>
              <a:cs typeface="Arial" pitchFamily="34" charset="0"/>
              <a:sym typeface="Wingdings" panose="05000000000000000000" pitchFamily="2" charset="2"/>
            </a:rPr>
            <a:t>(Mustaque, 2014)</a:t>
          </a:r>
          <a:endParaRPr lang="id-ID" sz="2000" dirty="0" smtClean="0">
            <a:latin typeface="+mn-lt"/>
            <a:cs typeface="Arial" pitchFamily="34" charset="0"/>
          </a:endParaRPr>
        </a:p>
        <a:p>
          <a:endParaRPr lang="id-ID" sz="2000" dirty="0">
            <a:latin typeface="Arial" pitchFamily="34" charset="0"/>
            <a:cs typeface="Arial" pitchFamily="34" charset="0"/>
          </a:endParaRPr>
        </a:p>
      </dgm:t>
    </dgm:pt>
    <dgm:pt modelId="{AF9F0BE1-64A9-4C84-A0F0-A4B87468C24A}" type="parTrans" cxnId="{6AC4A919-25C5-4CD8-A89D-B8FC34E9D0A6}">
      <dgm:prSet/>
      <dgm:spPr/>
      <dgm:t>
        <a:bodyPr/>
        <a:lstStyle/>
        <a:p>
          <a:endParaRPr lang="id-ID"/>
        </a:p>
      </dgm:t>
    </dgm:pt>
    <dgm:pt modelId="{60256FAD-4572-4BCC-A171-A78694B6F8E6}" type="sibTrans" cxnId="{6AC4A919-25C5-4CD8-A89D-B8FC34E9D0A6}">
      <dgm:prSet/>
      <dgm:spPr/>
      <dgm:t>
        <a:bodyPr/>
        <a:lstStyle/>
        <a:p>
          <a:endParaRPr lang="id-ID"/>
        </a:p>
      </dgm:t>
    </dgm:pt>
    <dgm:pt modelId="{CC9A1DD1-CCC5-4DD9-A16D-7761FA993D22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d-ID" sz="2400" dirty="0" smtClean="0">
              <a:latin typeface="Arial" pitchFamily="34" charset="0"/>
              <a:cs typeface="Arial" pitchFamily="34" charset="0"/>
            </a:rPr>
            <a:t>ODE </a:t>
          </a:r>
          <a:r>
            <a:rPr lang="id-ID" sz="24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 </a:t>
          </a:r>
          <a:r>
            <a:rPr lang="id-ID" sz="2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Independent Assessment as pedagogical tools</a:t>
          </a:r>
          <a:r>
            <a:rPr lang="id-ID" sz="24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 (Bourke, 2016)</a:t>
          </a:r>
        </a:p>
        <a:p>
          <a:r>
            <a:rPr lang="id-ID" sz="2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Reflective intelligence  ability to self-assess </a:t>
          </a:r>
          <a:r>
            <a:rPr lang="id-ID" sz="24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(Broadfoot, 2000)</a:t>
          </a:r>
          <a:endParaRPr lang="id-ID" sz="2400" dirty="0">
            <a:latin typeface="Arial" pitchFamily="34" charset="0"/>
            <a:cs typeface="Arial" pitchFamily="34" charset="0"/>
          </a:endParaRPr>
        </a:p>
      </dgm:t>
    </dgm:pt>
    <dgm:pt modelId="{2088062B-88ED-444C-8661-5E3E73C4E7C7}" type="parTrans" cxnId="{53B1C54A-A4BE-4912-AE37-947213006008}">
      <dgm:prSet/>
      <dgm:spPr/>
      <dgm:t>
        <a:bodyPr/>
        <a:lstStyle/>
        <a:p>
          <a:endParaRPr lang="id-ID"/>
        </a:p>
      </dgm:t>
    </dgm:pt>
    <dgm:pt modelId="{F923877E-901B-401B-B2CD-E67C6EBB5D10}" type="sibTrans" cxnId="{53B1C54A-A4BE-4912-AE37-947213006008}">
      <dgm:prSet/>
      <dgm:spPr/>
      <dgm:t>
        <a:bodyPr/>
        <a:lstStyle/>
        <a:p>
          <a:endParaRPr lang="id-ID"/>
        </a:p>
      </dgm:t>
    </dgm:pt>
    <dgm:pt modelId="{1C6F52FC-5987-4B67-88E3-75912DAE745F}" type="pres">
      <dgm:prSet presAssocID="{45D9A8E7-7AE4-4910-B9DE-A6C8D6E165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8852FD3-8686-4265-8CC7-13EB31CA1DDD}" type="pres">
      <dgm:prSet presAssocID="{5E2D29CD-E148-4569-84A3-1859A655B6F6}" presName="parentLin" presStyleCnt="0"/>
      <dgm:spPr/>
    </dgm:pt>
    <dgm:pt modelId="{55E3E755-C5B7-49E1-9E04-DC307245A609}" type="pres">
      <dgm:prSet presAssocID="{5E2D29CD-E148-4569-84A3-1859A655B6F6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B2AB0131-1078-4043-AAC1-435EE5A9264A}" type="pres">
      <dgm:prSet presAssocID="{5E2D29CD-E148-4569-84A3-1859A655B6F6}" presName="parentText" presStyleLbl="node1" presStyleIdx="0" presStyleCnt="2" custScaleX="142857" custScaleY="232026" custLinFactNeighborX="-94095" custLinFactNeighborY="-127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69F270-0FCD-4BAD-B706-4F0DD7ABB971}" type="pres">
      <dgm:prSet presAssocID="{5E2D29CD-E148-4569-84A3-1859A655B6F6}" presName="negativeSpace" presStyleCnt="0"/>
      <dgm:spPr/>
    </dgm:pt>
    <dgm:pt modelId="{FC9244A5-1186-4393-B5CD-74E4E619CECD}" type="pres">
      <dgm:prSet presAssocID="{5E2D29CD-E148-4569-84A3-1859A655B6F6}" presName="childText" presStyleLbl="conFgAcc1" presStyleIdx="0" presStyleCnt="2">
        <dgm:presLayoutVars>
          <dgm:bulletEnabled val="1"/>
        </dgm:presLayoutVars>
      </dgm:prSet>
      <dgm:spPr/>
    </dgm:pt>
    <dgm:pt modelId="{A5B402AB-2FAF-4CA4-A2D3-410C610517D9}" type="pres">
      <dgm:prSet presAssocID="{60256FAD-4572-4BCC-A171-A78694B6F8E6}" presName="spaceBetweenRectangles" presStyleCnt="0"/>
      <dgm:spPr/>
    </dgm:pt>
    <dgm:pt modelId="{A2B24DDC-7399-4E38-A9F7-1E7E3CFC9952}" type="pres">
      <dgm:prSet presAssocID="{CC9A1DD1-CCC5-4DD9-A16D-7761FA993D22}" presName="parentLin" presStyleCnt="0"/>
      <dgm:spPr/>
    </dgm:pt>
    <dgm:pt modelId="{BFDF94BD-309C-415E-B984-96A3D5A5677E}" type="pres">
      <dgm:prSet presAssocID="{CC9A1DD1-CCC5-4DD9-A16D-7761FA993D22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D1A1BB04-D6AE-4195-A596-C99F5EBE4869}" type="pres">
      <dgm:prSet presAssocID="{CC9A1DD1-CCC5-4DD9-A16D-7761FA993D22}" presName="parentText" presStyleLbl="node1" presStyleIdx="1" presStyleCnt="2" custScaleX="142857" custScaleY="19619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5FA19C-51E9-44EA-9386-FE62D953AD75}" type="pres">
      <dgm:prSet presAssocID="{CC9A1DD1-CCC5-4DD9-A16D-7761FA993D22}" presName="negativeSpace" presStyleCnt="0"/>
      <dgm:spPr/>
    </dgm:pt>
    <dgm:pt modelId="{008F2572-3E7F-4E25-A082-B631A1B4DCAE}" type="pres">
      <dgm:prSet presAssocID="{CC9A1DD1-CCC5-4DD9-A16D-7761FA993D2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CC6707E-C190-4D4E-BAF0-DD21E2B17013}" type="presOf" srcId="{CC9A1DD1-CCC5-4DD9-A16D-7761FA993D22}" destId="{BFDF94BD-309C-415E-B984-96A3D5A5677E}" srcOrd="0" destOrd="0" presId="urn:microsoft.com/office/officeart/2005/8/layout/list1"/>
    <dgm:cxn modelId="{B63C3A30-D49C-43B6-B046-9B1F6B41600B}" type="presOf" srcId="{45D9A8E7-7AE4-4910-B9DE-A6C8D6E165AC}" destId="{1C6F52FC-5987-4B67-88E3-75912DAE745F}" srcOrd="0" destOrd="0" presId="urn:microsoft.com/office/officeart/2005/8/layout/list1"/>
    <dgm:cxn modelId="{6AC4A919-25C5-4CD8-A89D-B8FC34E9D0A6}" srcId="{45D9A8E7-7AE4-4910-B9DE-A6C8D6E165AC}" destId="{5E2D29CD-E148-4569-84A3-1859A655B6F6}" srcOrd="0" destOrd="0" parTransId="{AF9F0BE1-64A9-4C84-A0F0-A4B87468C24A}" sibTransId="{60256FAD-4572-4BCC-A171-A78694B6F8E6}"/>
    <dgm:cxn modelId="{CDD5FFEC-6E3F-480C-A28D-909C3B879F93}" type="presOf" srcId="{CC9A1DD1-CCC5-4DD9-A16D-7761FA993D22}" destId="{D1A1BB04-D6AE-4195-A596-C99F5EBE4869}" srcOrd="1" destOrd="0" presId="urn:microsoft.com/office/officeart/2005/8/layout/list1"/>
    <dgm:cxn modelId="{E28407C0-97A8-41C6-9BD6-7778C1F6D998}" type="presOf" srcId="{5E2D29CD-E148-4569-84A3-1859A655B6F6}" destId="{B2AB0131-1078-4043-AAC1-435EE5A9264A}" srcOrd="1" destOrd="0" presId="urn:microsoft.com/office/officeart/2005/8/layout/list1"/>
    <dgm:cxn modelId="{1A4EB2E2-0B61-491D-ABDD-03E41216FBFE}" type="presOf" srcId="{5E2D29CD-E148-4569-84A3-1859A655B6F6}" destId="{55E3E755-C5B7-49E1-9E04-DC307245A609}" srcOrd="0" destOrd="0" presId="urn:microsoft.com/office/officeart/2005/8/layout/list1"/>
    <dgm:cxn modelId="{53B1C54A-A4BE-4912-AE37-947213006008}" srcId="{45D9A8E7-7AE4-4910-B9DE-A6C8D6E165AC}" destId="{CC9A1DD1-CCC5-4DD9-A16D-7761FA993D22}" srcOrd="1" destOrd="0" parTransId="{2088062B-88ED-444C-8661-5E3E73C4E7C7}" sibTransId="{F923877E-901B-401B-B2CD-E67C6EBB5D10}"/>
    <dgm:cxn modelId="{CF1E5A2F-53E7-4BB7-9A82-E58E71E53820}" type="presParOf" srcId="{1C6F52FC-5987-4B67-88E3-75912DAE745F}" destId="{D8852FD3-8686-4265-8CC7-13EB31CA1DDD}" srcOrd="0" destOrd="0" presId="urn:microsoft.com/office/officeart/2005/8/layout/list1"/>
    <dgm:cxn modelId="{6356E5CD-D216-4EE2-9B7E-CA322C33177B}" type="presParOf" srcId="{D8852FD3-8686-4265-8CC7-13EB31CA1DDD}" destId="{55E3E755-C5B7-49E1-9E04-DC307245A609}" srcOrd="0" destOrd="0" presId="urn:microsoft.com/office/officeart/2005/8/layout/list1"/>
    <dgm:cxn modelId="{C531F57B-7DA9-40F7-A6F0-2BFD2B96BF6E}" type="presParOf" srcId="{D8852FD3-8686-4265-8CC7-13EB31CA1DDD}" destId="{B2AB0131-1078-4043-AAC1-435EE5A9264A}" srcOrd="1" destOrd="0" presId="urn:microsoft.com/office/officeart/2005/8/layout/list1"/>
    <dgm:cxn modelId="{78F57095-45B0-436B-8817-459FACB9B66D}" type="presParOf" srcId="{1C6F52FC-5987-4B67-88E3-75912DAE745F}" destId="{0269F270-0FCD-4BAD-B706-4F0DD7ABB971}" srcOrd="1" destOrd="0" presId="urn:microsoft.com/office/officeart/2005/8/layout/list1"/>
    <dgm:cxn modelId="{B8064EBC-C87F-47AC-ABA8-A9B6E3B7DF40}" type="presParOf" srcId="{1C6F52FC-5987-4B67-88E3-75912DAE745F}" destId="{FC9244A5-1186-4393-B5CD-74E4E619CECD}" srcOrd="2" destOrd="0" presId="urn:microsoft.com/office/officeart/2005/8/layout/list1"/>
    <dgm:cxn modelId="{9200E25C-53C1-433D-B871-A5AB48E9AEED}" type="presParOf" srcId="{1C6F52FC-5987-4B67-88E3-75912DAE745F}" destId="{A5B402AB-2FAF-4CA4-A2D3-410C610517D9}" srcOrd="3" destOrd="0" presId="urn:microsoft.com/office/officeart/2005/8/layout/list1"/>
    <dgm:cxn modelId="{231BB1BD-720C-4315-ADE7-E5C3D1250769}" type="presParOf" srcId="{1C6F52FC-5987-4B67-88E3-75912DAE745F}" destId="{A2B24DDC-7399-4E38-A9F7-1E7E3CFC9952}" srcOrd="4" destOrd="0" presId="urn:microsoft.com/office/officeart/2005/8/layout/list1"/>
    <dgm:cxn modelId="{B48EDF66-260C-4926-A288-A62288490C7C}" type="presParOf" srcId="{A2B24DDC-7399-4E38-A9F7-1E7E3CFC9952}" destId="{BFDF94BD-309C-415E-B984-96A3D5A5677E}" srcOrd="0" destOrd="0" presId="urn:microsoft.com/office/officeart/2005/8/layout/list1"/>
    <dgm:cxn modelId="{92ADF5B3-44E5-4F2B-B36E-F1A69B63C013}" type="presParOf" srcId="{A2B24DDC-7399-4E38-A9F7-1E7E3CFC9952}" destId="{D1A1BB04-D6AE-4195-A596-C99F5EBE4869}" srcOrd="1" destOrd="0" presId="urn:microsoft.com/office/officeart/2005/8/layout/list1"/>
    <dgm:cxn modelId="{20FBC28E-D9B7-4D6B-806A-7B8B10486312}" type="presParOf" srcId="{1C6F52FC-5987-4B67-88E3-75912DAE745F}" destId="{BA5FA19C-51E9-44EA-9386-FE62D953AD75}" srcOrd="5" destOrd="0" presId="urn:microsoft.com/office/officeart/2005/8/layout/list1"/>
    <dgm:cxn modelId="{174A2DFA-D5BB-4F1A-9EFB-47E0887F1220}" type="presParOf" srcId="{1C6F52FC-5987-4B67-88E3-75912DAE745F}" destId="{008F2572-3E7F-4E25-A082-B631A1B4DCA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D9A8E7-7AE4-4910-B9DE-A6C8D6E165AC}" type="doc">
      <dgm:prSet loTypeId="urn:microsoft.com/office/officeart/2005/8/layout/list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id-ID"/>
        </a:p>
      </dgm:t>
    </dgm:pt>
    <dgm:pt modelId="{5E2D29CD-E148-4569-84A3-1859A655B6F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200" b="1" dirty="0" smtClean="0"/>
            <a:t>self-assessment of writing</a:t>
          </a:r>
          <a:r>
            <a:rPr lang="id-ID" sz="2200" b="1" dirty="0" smtClean="0"/>
            <a:t> </a:t>
          </a:r>
          <a:r>
            <a:rPr lang="id-ID" sz="2200" dirty="0" smtClean="0">
              <a:sym typeface="Wingdings" panose="05000000000000000000" pitchFamily="2" charset="2"/>
            </a:rPr>
            <a:t> </a:t>
          </a:r>
          <a:r>
            <a:rPr lang="en-US" sz="2200" dirty="0" smtClean="0"/>
            <a:t> involves integrating writing with information from external sources</a:t>
          </a:r>
          <a:r>
            <a:rPr lang="id-ID" sz="2200" dirty="0" smtClean="0"/>
            <a:t> (Lin-Siegler, et.al., 2015) </a:t>
          </a:r>
          <a:r>
            <a:rPr lang="id-ID" sz="2200" dirty="0" smtClean="0">
              <a:sym typeface="Wingdings" panose="05000000000000000000" pitchFamily="2" charset="2"/>
            </a:rPr>
            <a:t> </a:t>
          </a:r>
          <a:r>
            <a:rPr lang="id-ID" sz="2200" dirty="0" smtClean="0"/>
            <a:t>Self-regulation strategies &amp;  self-assessment guidelines &amp; rubrics </a:t>
          </a:r>
        </a:p>
      </dgm:t>
    </dgm:pt>
    <dgm:pt modelId="{AF9F0BE1-64A9-4C84-A0F0-A4B87468C24A}" type="parTrans" cxnId="{6AC4A919-25C5-4CD8-A89D-B8FC34E9D0A6}">
      <dgm:prSet/>
      <dgm:spPr/>
      <dgm:t>
        <a:bodyPr/>
        <a:lstStyle/>
        <a:p>
          <a:endParaRPr lang="id-ID"/>
        </a:p>
      </dgm:t>
    </dgm:pt>
    <dgm:pt modelId="{60256FAD-4572-4BCC-A171-A78694B6F8E6}" type="sibTrans" cxnId="{6AC4A919-25C5-4CD8-A89D-B8FC34E9D0A6}">
      <dgm:prSet/>
      <dgm:spPr/>
      <dgm:t>
        <a:bodyPr/>
        <a:lstStyle/>
        <a:p>
          <a:endParaRPr lang="id-ID"/>
        </a:p>
      </dgm:t>
    </dgm:pt>
    <dgm:pt modelId="{CC9A1DD1-CCC5-4DD9-A16D-7761FA993D2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2000" b="1" dirty="0" smtClean="0">
              <a:latin typeface="+mn-lt"/>
              <a:cs typeface="Arial" pitchFamily="34" charset="0"/>
            </a:rPr>
            <a:t>Advantages</a:t>
          </a:r>
          <a:r>
            <a:rPr lang="id-ID" sz="2000" dirty="0" smtClean="0">
              <a:latin typeface="+mn-lt"/>
              <a:cs typeface="Arial" pitchFamily="34" charset="0"/>
            </a:rPr>
            <a:t> (Remmen &amp; </a:t>
          </a:r>
          <a:r>
            <a:rPr lang="en-US" sz="2000" dirty="0" err="1" smtClean="0">
              <a:latin typeface="+mn-lt"/>
            </a:rPr>
            <a:t>Frøyland</a:t>
          </a:r>
          <a:r>
            <a:rPr lang="id-ID" sz="2000" dirty="0" smtClean="0">
              <a:latin typeface="+mn-lt"/>
            </a:rPr>
            <a:t>, 2014)</a:t>
          </a:r>
          <a:r>
            <a:rPr lang="id-ID" sz="2000" dirty="0" smtClean="0">
              <a:latin typeface="+mn-lt"/>
              <a:cs typeface="Arial" pitchFamily="34" charset="0"/>
            </a:rPr>
            <a:t>:</a:t>
          </a:r>
        </a:p>
        <a:p>
          <a:r>
            <a:rPr lang="id-ID" sz="2000" dirty="0" smtClean="0">
              <a:latin typeface="+mn-lt"/>
              <a:cs typeface="Arial" pitchFamily="34" charset="0"/>
            </a:rPr>
            <a:t>1. Develop collaborative writing</a:t>
          </a:r>
        </a:p>
        <a:p>
          <a:r>
            <a:rPr lang="id-ID" sz="2000" dirty="0" smtClean="0">
              <a:latin typeface="+mn-lt"/>
              <a:cs typeface="Arial" pitchFamily="34" charset="0"/>
            </a:rPr>
            <a:t>2. Identify the relevance of the theory &amp; guidelines in practice</a:t>
          </a:r>
          <a:endParaRPr lang="id-ID" sz="2000" dirty="0" smtClean="0">
            <a:latin typeface="+mn-lt"/>
          </a:endParaRPr>
        </a:p>
        <a:p>
          <a:r>
            <a:rPr lang="id-ID" sz="2000" dirty="0" smtClean="0">
              <a:latin typeface="+mn-lt"/>
              <a:cs typeface="Arial" pitchFamily="34" charset="0"/>
            </a:rPr>
            <a:t>3. Improve mindset during writing process</a:t>
          </a:r>
          <a:endParaRPr lang="id-ID" sz="2000" dirty="0">
            <a:latin typeface="+mn-lt"/>
            <a:cs typeface="Arial" pitchFamily="34" charset="0"/>
          </a:endParaRPr>
        </a:p>
      </dgm:t>
    </dgm:pt>
    <dgm:pt modelId="{2088062B-88ED-444C-8661-5E3E73C4E7C7}" type="parTrans" cxnId="{53B1C54A-A4BE-4912-AE37-947213006008}">
      <dgm:prSet/>
      <dgm:spPr/>
      <dgm:t>
        <a:bodyPr/>
        <a:lstStyle/>
        <a:p>
          <a:endParaRPr lang="id-ID"/>
        </a:p>
      </dgm:t>
    </dgm:pt>
    <dgm:pt modelId="{F923877E-901B-401B-B2CD-E67C6EBB5D10}" type="sibTrans" cxnId="{53B1C54A-A4BE-4912-AE37-947213006008}">
      <dgm:prSet/>
      <dgm:spPr/>
      <dgm:t>
        <a:bodyPr/>
        <a:lstStyle/>
        <a:p>
          <a:endParaRPr lang="id-ID"/>
        </a:p>
      </dgm:t>
    </dgm:pt>
    <dgm:pt modelId="{1C6F52FC-5987-4B67-88E3-75912DAE745F}" type="pres">
      <dgm:prSet presAssocID="{45D9A8E7-7AE4-4910-B9DE-A6C8D6E165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8852FD3-8686-4265-8CC7-13EB31CA1DDD}" type="pres">
      <dgm:prSet presAssocID="{5E2D29CD-E148-4569-84A3-1859A655B6F6}" presName="parentLin" presStyleCnt="0"/>
      <dgm:spPr/>
    </dgm:pt>
    <dgm:pt modelId="{55E3E755-C5B7-49E1-9E04-DC307245A609}" type="pres">
      <dgm:prSet presAssocID="{5E2D29CD-E148-4569-84A3-1859A655B6F6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B2AB0131-1078-4043-AAC1-435EE5A9264A}" type="pres">
      <dgm:prSet presAssocID="{5E2D29CD-E148-4569-84A3-1859A655B6F6}" presName="parentText" presStyleLbl="node1" presStyleIdx="0" presStyleCnt="2" custScaleX="142857" custScaleY="206398" custLinFactNeighborX="42090" custLinFactNeighborY="819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69F270-0FCD-4BAD-B706-4F0DD7ABB971}" type="pres">
      <dgm:prSet presAssocID="{5E2D29CD-E148-4569-84A3-1859A655B6F6}" presName="negativeSpace" presStyleCnt="0"/>
      <dgm:spPr/>
    </dgm:pt>
    <dgm:pt modelId="{FC9244A5-1186-4393-B5CD-74E4E619CECD}" type="pres">
      <dgm:prSet presAssocID="{5E2D29CD-E148-4569-84A3-1859A655B6F6}" presName="childText" presStyleLbl="conFgAcc1" presStyleIdx="0" presStyleCnt="2">
        <dgm:presLayoutVars>
          <dgm:bulletEnabled val="1"/>
        </dgm:presLayoutVars>
      </dgm:prSet>
      <dgm:spPr/>
    </dgm:pt>
    <dgm:pt modelId="{A5B402AB-2FAF-4CA4-A2D3-410C610517D9}" type="pres">
      <dgm:prSet presAssocID="{60256FAD-4572-4BCC-A171-A78694B6F8E6}" presName="spaceBetweenRectangles" presStyleCnt="0"/>
      <dgm:spPr/>
    </dgm:pt>
    <dgm:pt modelId="{A2B24DDC-7399-4E38-A9F7-1E7E3CFC9952}" type="pres">
      <dgm:prSet presAssocID="{CC9A1DD1-CCC5-4DD9-A16D-7761FA993D22}" presName="parentLin" presStyleCnt="0"/>
      <dgm:spPr/>
    </dgm:pt>
    <dgm:pt modelId="{BFDF94BD-309C-415E-B984-96A3D5A5677E}" type="pres">
      <dgm:prSet presAssocID="{CC9A1DD1-CCC5-4DD9-A16D-7761FA993D22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D1A1BB04-D6AE-4195-A596-C99F5EBE4869}" type="pres">
      <dgm:prSet presAssocID="{CC9A1DD1-CCC5-4DD9-A16D-7761FA993D22}" presName="parentText" presStyleLbl="node1" presStyleIdx="1" presStyleCnt="2" custScaleX="142857" custScaleY="18622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5FA19C-51E9-44EA-9386-FE62D953AD75}" type="pres">
      <dgm:prSet presAssocID="{CC9A1DD1-CCC5-4DD9-A16D-7761FA993D22}" presName="negativeSpace" presStyleCnt="0"/>
      <dgm:spPr/>
    </dgm:pt>
    <dgm:pt modelId="{008F2572-3E7F-4E25-A082-B631A1B4DCAE}" type="pres">
      <dgm:prSet presAssocID="{CC9A1DD1-CCC5-4DD9-A16D-7761FA993D2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7C2E5EA-EE51-46F8-B9E0-A2D8B5B2BA3D}" type="presOf" srcId="{CC9A1DD1-CCC5-4DD9-A16D-7761FA993D22}" destId="{D1A1BB04-D6AE-4195-A596-C99F5EBE4869}" srcOrd="1" destOrd="0" presId="urn:microsoft.com/office/officeart/2005/8/layout/list1"/>
    <dgm:cxn modelId="{F8703806-353D-4D7C-AD75-3596AEDDD2F2}" type="presOf" srcId="{5E2D29CD-E148-4569-84A3-1859A655B6F6}" destId="{55E3E755-C5B7-49E1-9E04-DC307245A609}" srcOrd="0" destOrd="0" presId="urn:microsoft.com/office/officeart/2005/8/layout/list1"/>
    <dgm:cxn modelId="{53B1C54A-A4BE-4912-AE37-947213006008}" srcId="{45D9A8E7-7AE4-4910-B9DE-A6C8D6E165AC}" destId="{CC9A1DD1-CCC5-4DD9-A16D-7761FA993D22}" srcOrd="1" destOrd="0" parTransId="{2088062B-88ED-444C-8661-5E3E73C4E7C7}" sibTransId="{F923877E-901B-401B-B2CD-E67C6EBB5D10}"/>
    <dgm:cxn modelId="{CE1A8707-16BB-4E42-87CA-D02282F3E7A5}" type="presOf" srcId="{45D9A8E7-7AE4-4910-B9DE-A6C8D6E165AC}" destId="{1C6F52FC-5987-4B67-88E3-75912DAE745F}" srcOrd="0" destOrd="0" presId="urn:microsoft.com/office/officeart/2005/8/layout/list1"/>
    <dgm:cxn modelId="{1DFA72DE-9ECD-48D8-B086-A9E990CB747B}" type="presOf" srcId="{5E2D29CD-E148-4569-84A3-1859A655B6F6}" destId="{B2AB0131-1078-4043-AAC1-435EE5A9264A}" srcOrd="1" destOrd="0" presId="urn:microsoft.com/office/officeart/2005/8/layout/list1"/>
    <dgm:cxn modelId="{F9B9ACCD-91F3-49F4-B9A3-120C3E9AD17B}" type="presOf" srcId="{CC9A1DD1-CCC5-4DD9-A16D-7761FA993D22}" destId="{BFDF94BD-309C-415E-B984-96A3D5A5677E}" srcOrd="0" destOrd="0" presId="urn:microsoft.com/office/officeart/2005/8/layout/list1"/>
    <dgm:cxn modelId="{6AC4A919-25C5-4CD8-A89D-B8FC34E9D0A6}" srcId="{45D9A8E7-7AE4-4910-B9DE-A6C8D6E165AC}" destId="{5E2D29CD-E148-4569-84A3-1859A655B6F6}" srcOrd="0" destOrd="0" parTransId="{AF9F0BE1-64A9-4C84-A0F0-A4B87468C24A}" sibTransId="{60256FAD-4572-4BCC-A171-A78694B6F8E6}"/>
    <dgm:cxn modelId="{38231717-E203-4A2A-BC21-2C90A88559BD}" type="presParOf" srcId="{1C6F52FC-5987-4B67-88E3-75912DAE745F}" destId="{D8852FD3-8686-4265-8CC7-13EB31CA1DDD}" srcOrd="0" destOrd="0" presId="urn:microsoft.com/office/officeart/2005/8/layout/list1"/>
    <dgm:cxn modelId="{5D3F5442-70FD-40B4-8FE4-8CAF0AF50BD3}" type="presParOf" srcId="{D8852FD3-8686-4265-8CC7-13EB31CA1DDD}" destId="{55E3E755-C5B7-49E1-9E04-DC307245A609}" srcOrd="0" destOrd="0" presId="urn:microsoft.com/office/officeart/2005/8/layout/list1"/>
    <dgm:cxn modelId="{4A42DF96-9CE4-4847-8C8A-DAB144539FF4}" type="presParOf" srcId="{D8852FD3-8686-4265-8CC7-13EB31CA1DDD}" destId="{B2AB0131-1078-4043-AAC1-435EE5A9264A}" srcOrd="1" destOrd="0" presId="urn:microsoft.com/office/officeart/2005/8/layout/list1"/>
    <dgm:cxn modelId="{B82E3E50-9605-4E78-BE87-28B3C89FD432}" type="presParOf" srcId="{1C6F52FC-5987-4B67-88E3-75912DAE745F}" destId="{0269F270-0FCD-4BAD-B706-4F0DD7ABB971}" srcOrd="1" destOrd="0" presId="urn:microsoft.com/office/officeart/2005/8/layout/list1"/>
    <dgm:cxn modelId="{48EBDE51-ED83-4DD8-A462-BB634024159F}" type="presParOf" srcId="{1C6F52FC-5987-4B67-88E3-75912DAE745F}" destId="{FC9244A5-1186-4393-B5CD-74E4E619CECD}" srcOrd="2" destOrd="0" presId="urn:microsoft.com/office/officeart/2005/8/layout/list1"/>
    <dgm:cxn modelId="{61963D88-FCFC-422A-A2A5-78E20F7518BC}" type="presParOf" srcId="{1C6F52FC-5987-4B67-88E3-75912DAE745F}" destId="{A5B402AB-2FAF-4CA4-A2D3-410C610517D9}" srcOrd="3" destOrd="0" presId="urn:microsoft.com/office/officeart/2005/8/layout/list1"/>
    <dgm:cxn modelId="{FD091CBA-49FF-4088-8BAD-3CBFDE135243}" type="presParOf" srcId="{1C6F52FC-5987-4B67-88E3-75912DAE745F}" destId="{A2B24DDC-7399-4E38-A9F7-1E7E3CFC9952}" srcOrd="4" destOrd="0" presId="urn:microsoft.com/office/officeart/2005/8/layout/list1"/>
    <dgm:cxn modelId="{0E0DBB0B-CFE8-4935-8855-C8206574BE1B}" type="presParOf" srcId="{A2B24DDC-7399-4E38-A9F7-1E7E3CFC9952}" destId="{BFDF94BD-309C-415E-B984-96A3D5A5677E}" srcOrd="0" destOrd="0" presId="urn:microsoft.com/office/officeart/2005/8/layout/list1"/>
    <dgm:cxn modelId="{CF9C988F-114D-4C40-894F-BF96E8C930DB}" type="presParOf" srcId="{A2B24DDC-7399-4E38-A9F7-1E7E3CFC9952}" destId="{D1A1BB04-D6AE-4195-A596-C99F5EBE4869}" srcOrd="1" destOrd="0" presId="urn:microsoft.com/office/officeart/2005/8/layout/list1"/>
    <dgm:cxn modelId="{5BA6BC63-1A11-4603-B39D-7F004EC63ECD}" type="presParOf" srcId="{1C6F52FC-5987-4B67-88E3-75912DAE745F}" destId="{BA5FA19C-51E9-44EA-9386-FE62D953AD75}" srcOrd="5" destOrd="0" presId="urn:microsoft.com/office/officeart/2005/8/layout/list1"/>
    <dgm:cxn modelId="{7AEFE5D8-EEEC-4B9A-AB20-6AAF290D7DE6}" type="presParOf" srcId="{1C6F52FC-5987-4B67-88E3-75912DAE745F}" destId="{008F2572-3E7F-4E25-A082-B631A1B4DCA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D9A8E7-7AE4-4910-B9DE-A6C8D6E165AC}" type="doc">
      <dgm:prSet loTypeId="urn:microsoft.com/office/officeart/2005/8/layout/list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id-ID"/>
        </a:p>
      </dgm:t>
    </dgm:pt>
    <dgm:pt modelId="{CC9A1DD1-CCC5-4DD9-A16D-7761FA993D22}">
      <dgm:prSet phldrT="[Text]" custT="1"/>
      <dgm:spPr/>
      <dgm:t>
        <a:bodyPr/>
        <a:lstStyle/>
        <a:p>
          <a:endParaRPr lang="id-ID" sz="2400" dirty="0" smtClean="0">
            <a:latin typeface="Arial" pitchFamily="34" charset="0"/>
            <a:cs typeface="Arial" pitchFamily="34" charset="0"/>
          </a:endParaRPr>
        </a:p>
        <a:p>
          <a:r>
            <a:rPr lang="id-ID" sz="2400" dirty="0" smtClean="0">
              <a:latin typeface="Arial" pitchFamily="34" charset="0"/>
              <a:cs typeface="Arial" pitchFamily="34" charset="0"/>
            </a:rPr>
            <a:t>Positive Impacts of OCW Process (Posey &amp; Lyons, 2010):</a:t>
          </a:r>
        </a:p>
        <a:p>
          <a:pPr marL="347663" indent="-347663"/>
          <a:r>
            <a:rPr lang="id-ID" sz="2400" dirty="0" smtClean="0">
              <a:latin typeface="Arial" pitchFamily="34" charset="0"/>
              <a:cs typeface="Arial" pitchFamily="34" charset="0"/>
            </a:rPr>
            <a:t>1. Understand collaborative process</a:t>
          </a:r>
        </a:p>
        <a:p>
          <a:pPr marL="347663" indent="-347663"/>
          <a:r>
            <a:rPr lang="id-ID" sz="2400" dirty="0" smtClean="0">
              <a:latin typeface="Arial" pitchFamily="34" charset="0"/>
              <a:cs typeface="Arial" pitchFamily="34" charset="0"/>
            </a:rPr>
            <a:t>2. Equip groups with critical thinking &amp; Collaborative problem solving</a:t>
          </a:r>
        </a:p>
        <a:p>
          <a:pPr marL="347663" indent="-347663"/>
          <a:r>
            <a:rPr lang="id-ID" sz="2400" dirty="0" smtClean="0">
              <a:latin typeface="Arial" pitchFamily="34" charset="0"/>
              <a:cs typeface="Arial" pitchFamily="34" charset="0"/>
            </a:rPr>
            <a:t>3. Monitor groups &amp; involve them in deeper level of OCW</a:t>
          </a:r>
        </a:p>
        <a:p>
          <a:pPr marL="347663" indent="-347663"/>
          <a:r>
            <a:rPr lang="id-ID" sz="2400" dirty="0" smtClean="0">
              <a:latin typeface="Arial" pitchFamily="34" charset="0"/>
              <a:cs typeface="Arial" pitchFamily="34" charset="0"/>
            </a:rPr>
            <a:t>4. Integrate structured checks &amp; feedbacks</a:t>
          </a:r>
        </a:p>
        <a:p>
          <a:r>
            <a:rPr lang="id-ID" sz="2400" dirty="0" smtClean="0">
              <a:latin typeface="Arial" pitchFamily="34" charset="0"/>
              <a:cs typeface="Arial" pitchFamily="34" charset="0"/>
            </a:rPr>
            <a:t> </a:t>
          </a:r>
          <a:endParaRPr lang="id-ID" sz="2400" dirty="0">
            <a:latin typeface="Arial" pitchFamily="34" charset="0"/>
            <a:cs typeface="Arial" pitchFamily="34" charset="0"/>
          </a:endParaRPr>
        </a:p>
      </dgm:t>
    </dgm:pt>
    <dgm:pt modelId="{2088062B-88ED-444C-8661-5E3E73C4E7C7}" type="parTrans" cxnId="{53B1C54A-A4BE-4912-AE37-947213006008}">
      <dgm:prSet/>
      <dgm:spPr/>
      <dgm:t>
        <a:bodyPr/>
        <a:lstStyle/>
        <a:p>
          <a:endParaRPr lang="id-ID"/>
        </a:p>
      </dgm:t>
    </dgm:pt>
    <dgm:pt modelId="{F923877E-901B-401B-B2CD-E67C6EBB5D10}" type="sibTrans" cxnId="{53B1C54A-A4BE-4912-AE37-947213006008}">
      <dgm:prSet/>
      <dgm:spPr/>
      <dgm:t>
        <a:bodyPr/>
        <a:lstStyle/>
        <a:p>
          <a:endParaRPr lang="id-ID"/>
        </a:p>
      </dgm:t>
    </dgm:pt>
    <dgm:pt modelId="{1C6F52FC-5987-4B67-88E3-75912DAE745F}" type="pres">
      <dgm:prSet presAssocID="{45D9A8E7-7AE4-4910-B9DE-A6C8D6E165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2B24DDC-7399-4E38-A9F7-1E7E3CFC9952}" type="pres">
      <dgm:prSet presAssocID="{CC9A1DD1-CCC5-4DD9-A16D-7761FA993D22}" presName="parentLin" presStyleCnt="0"/>
      <dgm:spPr/>
    </dgm:pt>
    <dgm:pt modelId="{BFDF94BD-309C-415E-B984-96A3D5A5677E}" type="pres">
      <dgm:prSet presAssocID="{CC9A1DD1-CCC5-4DD9-A16D-7761FA993D22}" presName="parentLeftMargin" presStyleLbl="node1" presStyleIdx="0" presStyleCnt="1"/>
      <dgm:spPr/>
      <dgm:t>
        <a:bodyPr/>
        <a:lstStyle/>
        <a:p>
          <a:endParaRPr lang="id-ID"/>
        </a:p>
      </dgm:t>
    </dgm:pt>
    <dgm:pt modelId="{D1A1BB04-D6AE-4195-A596-C99F5EBE4869}" type="pres">
      <dgm:prSet presAssocID="{CC9A1DD1-CCC5-4DD9-A16D-7761FA993D22}" presName="parentText" presStyleLbl="node1" presStyleIdx="0" presStyleCnt="1" custScaleX="142857" custScaleY="2602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5FA19C-51E9-44EA-9386-FE62D953AD75}" type="pres">
      <dgm:prSet presAssocID="{CC9A1DD1-CCC5-4DD9-A16D-7761FA993D22}" presName="negativeSpace" presStyleCnt="0"/>
      <dgm:spPr/>
    </dgm:pt>
    <dgm:pt modelId="{008F2572-3E7F-4E25-A082-B631A1B4DCAE}" type="pres">
      <dgm:prSet presAssocID="{CC9A1DD1-CCC5-4DD9-A16D-7761FA993D22}" presName="childText" presStyleLbl="conFgAcc1" presStyleIdx="0" presStyleCnt="1" custScaleY="80509" custLinFactY="-100000" custLinFactNeighborX="4437" custLinFactNeighborY="-102052">
        <dgm:presLayoutVars>
          <dgm:bulletEnabled val="1"/>
        </dgm:presLayoutVars>
      </dgm:prSet>
      <dgm:spPr/>
    </dgm:pt>
  </dgm:ptLst>
  <dgm:cxnLst>
    <dgm:cxn modelId="{7A963A7B-8767-48E0-B1D4-12B720B34127}" type="presOf" srcId="{45D9A8E7-7AE4-4910-B9DE-A6C8D6E165AC}" destId="{1C6F52FC-5987-4B67-88E3-75912DAE745F}" srcOrd="0" destOrd="0" presId="urn:microsoft.com/office/officeart/2005/8/layout/list1"/>
    <dgm:cxn modelId="{24AF3880-FCE5-42AB-847F-E774BE3DFAF7}" type="presOf" srcId="{CC9A1DD1-CCC5-4DD9-A16D-7761FA993D22}" destId="{BFDF94BD-309C-415E-B984-96A3D5A5677E}" srcOrd="0" destOrd="0" presId="urn:microsoft.com/office/officeart/2005/8/layout/list1"/>
    <dgm:cxn modelId="{53B1C54A-A4BE-4912-AE37-947213006008}" srcId="{45D9A8E7-7AE4-4910-B9DE-A6C8D6E165AC}" destId="{CC9A1DD1-CCC5-4DD9-A16D-7761FA993D22}" srcOrd="0" destOrd="0" parTransId="{2088062B-88ED-444C-8661-5E3E73C4E7C7}" sibTransId="{F923877E-901B-401B-B2CD-E67C6EBB5D10}"/>
    <dgm:cxn modelId="{5209A91C-C3EB-4E5A-BBAA-9EAE0C495AC4}" type="presOf" srcId="{CC9A1DD1-CCC5-4DD9-A16D-7761FA993D22}" destId="{D1A1BB04-D6AE-4195-A596-C99F5EBE4869}" srcOrd="1" destOrd="0" presId="urn:microsoft.com/office/officeart/2005/8/layout/list1"/>
    <dgm:cxn modelId="{44479C00-60DA-4176-B951-319CEF4BB718}" type="presParOf" srcId="{1C6F52FC-5987-4B67-88E3-75912DAE745F}" destId="{A2B24DDC-7399-4E38-A9F7-1E7E3CFC9952}" srcOrd="0" destOrd="0" presId="urn:microsoft.com/office/officeart/2005/8/layout/list1"/>
    <dgm:cxn modelId="{965786C2-E022-41E3-9776-0415FB355274}" type="presParOf" srcId="{A2B24DDC-7399-4E38-A9F7-1E7E3CFC9952}" destId="{BFDF94BD-309C-415E-B984-96A3D5A5677E}" srcOrd="0" destOrd="0" presId="urn:microsoft.com/office/officeart/2005/8/layout/list1"/>
    <dgm:cxn modelId="{599AFD93-C0FB-4325-9654-4F3801EBEE1F}" type="presParOf" srcId="{A2B24DDC-7399-4E38-A9F7-1E7E3CFC9952}" destId="{D1A1BB04-D6AE-4195-A596-C99F5EBE4869}" srcOrd="1" destOrd="0" presId="urn:microsoft.com/office/officeart/2005/8/layout/list1"/>
    <dgm:cxn modelId="{46D3AB12-32D5-43A1-81E3-0EBC334DCE25}" type="presParOf" srcId="{1C6F52FC-5987-4B67-88E3-75912DAE745F}" destId="{BA5FA19C-51E9-44EA-9386-FE62D953AD75}" srcOrd="1" destOrd="0" presId="urn:microsoft.com/office/officeart/2005/8/layout/list1"/>
    <dgm:cxn modelId="{B9FD4375-8E1C-4FAC-894D-CB35C5E45F29}" type="presParOf" srcId="{1C6F52FC-5987-4B67-88E3-75912DAE745F}" destId="{008F2572-3E7F-4E25-A082-B631A1B4DCA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6B3B32-00E8-429B-A988-331C49A7879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1BA1137-2FCC-4856-8D3E-EA3787D141B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d-ID" sz="2000" b="1" u="sng" dirty="0" smtClean="0">
              <a:solidFill>
                <a:schemeClr val="accent2">
                  <a:lumMod val="50000"/>
                </a:schemeClr>
              </a:solidFill>
            </a:rPr>
            <a:t>Brainstorming:</a:t>
          </a:r>
        </a:p>
        <a:p>
          <a:pPr algn="l"/>
          <a:r>
            <a:rPr lang="id-ID" sz="2000" dirty="0" smtClean="0">
              <a:solidFill>
                <a:schemeClr val="accent2">
                  <a:lumMod val="50000"/>
                </a:schemeClr>
              </a:solidFill>
            </a:rPr>
            <a:t>Did I do brainstorming ......?</a:t>
          </a:r>
        </a:p>
        <a:p>
          <a:pPr algn="l"/>
          <a:r>
            <a:rPr lang="id-ID" sz="2000" b="1" u="sng" dirty="0" smtClean="0">
              <a:solidFill>
                <a:schemeClr val="accent2">
                  <a:lumMod val="50000"/>
                </a:schemeClr>
              </a:solidFill>
            </a:rPr>
            <a:t>Outline development</a:t>
          </a:r>
          <a:r>
            <a:rPr lang="id-ID" sz="2000" b="1" dirty="0" smtClean="0">
              <a:solidFill>
                <a:schemeClr val="accent2">
                  <a:lumMod val="50000"/>
                </a:schemeClr>
              </a:solidFill>
            </a:rPr>
            <a:t>:</a:t>
          </a:r>
        </a:p>
        <a:p>
          <a:pPr algn="l"/>
          <a:r>
            <a:rPr lang="id-ID" sz="2000" b="0" dirty="0" smtClean="0">
              <a:solidFill>
                <a:schemeClr val="accent2">
                  <a:lumMod val="50000"/>
                </a:schemeClr>
              </a:solidFill>
            </a:rPr>
            <a:t>Did I make an outline of the ideas....?</a:t>
          </a:r>
        </a:p>
        <a:p>
          <a:pPr algn="l"/>
          <a:r>
            <a:rPr lang="id-ID" sz="2000" b="1" u="sng" dirty="0" smtClean="0">
              <a:solidFill>
                <a:schemeClr val="accent2">
                  <a:lumMod val="50000"/>
                </a:schemeClr>
              </a:solidFill>
            </a:rPr>
            <a:t>Title Rules</a:t>
          </a:r>
        </a:p>
        <a:p>
          <a:pPr algn="l"/>
          <a:r>
            <a:rPr lang="id-ID" sz="2000" b="1" u="sng" dirty="0" smtClean="0">
              <a:solidFill>
                <a:schemeClr val="accent2">
                  <a:lumMod val="50000"/>
                </a:schemeClr>
              </a:solidFill>
            </a:rPr>
            <a:t>Writing a rough draft</a:t>
          </a:r>
          <a:endParaRPr lang="id-ID" sz="2000" b="1" u="sng" dirty="0">
            <a:solidFill>
              <a:schemeClr val="accent2">
                <a:lumMod val="50000"/>
              </a:schemeClr>
            </a:solidFill>
          </a:endParaRPr>
        </a:p>
      </dgm:t>
    </dgm:pt>
    <dgm:pt modelId="{F4ADBED9-BDF0-4DBC-8307-0422C990C927}" type="parTrans" cxnId="{F04F95FA-B992-4B40-92FF-CA7E70C8F88A}">
      <dgm:prSet/>
      <dgm:spPr/>
      <dgm:t>
        <a:bodyPr/>
        <a:lstStyle/>
        <a:p>
          <a:endParaRPr lang="id-ID"/>
        </a:p>
      </dgm:t>
    </dgm:pt>
    <dgm:pt modelId="{010BA5BA-DB62-4ADA-976B-99E329FFAA7E}" type="sibTrans" cxnId="{F04F95FA-B992-4B40-92FF-CA7E70C8F88A}">
      <dgm:prSet/>
      <dgm:spPr/>
      <dgm:t>
        <a:bodyPr/>
        <a:lstStyle/>
        <a:p>
          <a:endParaRPr lang="id-ID"/>
        </a:p>
      </dgm:t>
    </dgm:pt>
    <dgm:pt modelId="{74BE91C6-6419-432B-A6AC-2B5283D06C90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l"/>
          <a:r>
            <a:rPr lang="id-ID" sz="1800" b="1" u="sng" dirty="0" smtClean="0">
              <a:solidFill>
                <a:schemeClr val="tx1"/>
              </a:solidFill>
            </a:rPr>
            <a:t>Genre-based writing characteristics (Argumentative):</a:t>
          </a:r>
        </a:p>
        <a:p>
          <a:pPr algn="l"/>
          <a:r>
            <a:rPr lang="id-ID" sz="1800" dirty="0" smtClean="0">
              <a:solidFill>
                <a:schemeClr val="tx1"/>
              </a:solidFill>
            </a:rPr>
            <a:t>- Use of assertion</a:t>
          </a:r>
        </a:p>
        <a:p>
          <a:pPr algn="l"/>
          <a:r>
            <a:rPr lang="id-ID" sz="1800" dirty="0" smtClean="0">
              <a:solidFill>
                <a:schemeClr val="tx1"/>
              </a:solidFill>
            </a:rPr>
            <a:t>- Use the correct way of argument</a:t>
          </a:r>
        </a:p>
        <a:p>
          <a:pPr algn="l"/>
          <a:r>
            <a:rPr lang="id-ID" sz="1800" dirty="0" smtClean="0">
              <a:solidFill>
                <a:schemeClr val="tx1"/>
              </a:solidFill>
            </a:rPr>
            <a:t>- Use of illustration</a:t>
          </a:r>
        </a:p>
        <a:p>
          <a:pPr algn="l"/>
          <a:r>
            <a:rPr lang="id-ID" sz="1800" b="1" u="sng" dirty="0" smtClean="0">
              <a:solidFill>
                <a:schemeClr val="tx1"/>
              </a:solidFill>
            </a:rPr>
            <a:t>Organization:</a:t>
          </a:r>
        </a:p>
        <a:p>
          <a:pPr algn="l"/>
          <a:r>
            <a:rPr lang="id-ID" sz="1800" dirty="0" smtClean="0">
              <a:solidFill>
                <a:schemeClr val="tx1"/>
              </a:solidFill>
            </a:rPr>
            <a:t>Paragraph components, consistency, unity, coherence, cohesion, Patterns &amp; transition signals</a:t>
          </a:r>
          <a:endParaRPr lang="id-ID" sz="1800" dirty="0">
            <a:solidFill>
              <a:schemeClr val="tx1"/>
            </a:solidFill>
          </a:endParaRPr>
        </a:p>
      </dgm:t>
    </dgm:pt>
    <dgm:pt modelId="{F0DD0FE8-E023-40D3-A3C5-D941D8C79164}" type="parTrans" cxnId="{0AC559B6-1194-4E1A-A437-512ABBC978BA}">
      <dgm:prSet/>
      <dgm:spPr/>
      <dgm:t>
        <a:bodyPr/>
        <a:lstStyle/>
        <a:p>
          <a:endParaRPr lang="id-ID"/>
        </a:p>
      </dgm:t>
    </dgm:pt>
    <dgm:pt modelId="{0F2AB408-8AA4-4B65-8227-932E4C224BC3}" type="sibTrans" cxnId="{0AC559B6-1194-4E1A-A437-512ABBC978BA}">
      <dgm:prSet/>
      <dgm:spPr/>
      <dgm:t>
        <a:bodyPr/>
        <a:lstStyle/>
        <a:p>
          <a:endParaRPr lang="id-ID"/>
        </a:p>
      </dgm:t>
    </dgm:pt>
    <dgm:pt modelId="{E0BE3EC4-2243-4D6A-8ABB-F8EE091473C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d-ID" sz="1800" b="1" u="sng" dirty="0" smtClean="0">
              <a:solidFill>
                <a:schemeClr val="accent3">
                  <a:lumMod val="50000"/>
                </a:schemeClr>
              </a:solidFill>
            </a:rPr>
            <a:t>Structure:</a:t>
          </a:r>
        </a:p>
        <a:p>
          <a:pPr algn="l"/>
          <a:r>
            <a:rPr lang="id-ID" sz="1800" dirty="0" smtClean="0">
              <a:solidFill>
                <a:schemeClr val="accent3">
                  <a:lumMod val="50000"/>
                </a:schemeClr>
              </a:solidFill>
            </a:rPr>
            <a:t>Grammar </a:t>
          </a:r>
          <a:r>
            <a:rPr lang="id-ID" sz="18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</a:t>
          </a:r>
        </a:p>
        <a:p>
          <a:pPr algn="l"/>
          <a:r>
            <a:rPr lang="id-ID" sz="18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Did i use technical words?</a:t>
          </a:r>
          <a:endParaRPr lang="id-ID" sz="1800" dirty="0" smtClean="0">
            <a:solidFill>
              <a:schemeClr val="accent3">
                <a:lumMod val="50000"/>
              </a:schemeClr>
            </a:solidFill>
          </a:endParaRPr>
        </a:p>
        <a:p>
          <a:pPr algn="l"/>
          <a:r>
            <a:rPr lang="id-ID" sz="1800" dirty="0" smtClean="0">
              <a:solidFill>
                <a:schemeClr val="accent3">
                  <a:lumMod val="50000"/>
                </a:schemeClr>
              </a:solidFill>
            </a:rPr>
            <a:t>Punctuation </a:t>
          </a:r>
          <a:r>
            <a:rPr lang="id-ID" sz="18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 </a:t>
          </a:r>
        </a:p>
        <a:p>
          <a:pPr algn="l"/>
          <a:r>
            <a:rPr lang="id-ID" sz="18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Did I use punctuation marks correctly?</a:t>
          </a:r>
          <a:endParaRPr lang="id-ID" sz="1800" dirty="0" smtClean="0">
            <a:solidFill>
              <a:schemeClr val="accent3">
                <a:lumMod val="50000"/>
              </a:schemeClr>
            </a:solidFill>
          </a:endParaRPr>
        </a:p>
        <a:p>
          <a:pPr algn="l"/>
          <a:r>
            <a:rPr lang="id-ID" sz="1800" b="1" u="sng" dirty="0" smtClean="0">
              <a:solidFill>
                <a:schemeClr val="accent3">
                  <a:lumMod val="50000"/>
                </a:schemeClr>
              </a:solidFill>
            </a:rPr>
            <a:t>Vocabulary:</a:t>
          </a:r>
        </a:p>
        <a:p>
          <a:pPr algn="l"/>
          <a:r>
            <a:rPr lang="id-ID" sz="1800" dirty="0" smtClean="0">
              <a:solidFill>
                <a:schemeClr val="accent3">
                  <a:lumMod val="50000"/>
                </a:schemeClr>
              </a:solidFill>
            </a:rPr>
            <a:t>Choice of words </a:t>
          </a:r>
          <a:r>
            <a:rPr lang="id-ID" sz="18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</a:t>
          </a:r>
        </a:p>
        <a:p>
          <a:pPr algn="l"/>
          <a:r>
            <a:rPr lang="id-ID" sz="18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Did I use </a:t>
          </a:r>
          <a:r>
            <a:rPr lang="id-ID" sz="18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well-chosen </a:t>
          </a:r>
          <a:r>
            <a:rPr lang="id-ID" sz="18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words..?</a:t>
          </a:r>
          <a:endParaRPr lang="id-ID" sz="1800" dirty="0" smtClean="0">
            <a:solidFill>
              <a:schemeClr val="accent3">
                <a:lumMod val="50000"/>
              </a:schemeClr>
            </a:solidFill>
          </a:endParaRPr>
        </a:p>
        <a:p>
          <a:pPr algn="l"/>
          <a:r>
            <a:rPr lang="id-ID" sz="1800" dirty="0" smtClean="0">
              <a:solidFill>
                <a:schemeClr val="accent3">
                  <a:lumMod val="50000"/>
                </a:schemeClr>
              </a:solidFill>
            </a:rPr>
            <a:t>Spelling </a:t>
          </a:r>
          <a:r>
            <a:rPr lang="id-ID" sz="18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</a:t>
          </a:r>
        </a:p>
        <a:p>
          <a:pPr algn="l"/>
          <a:r>
            <a:rPr lang="id-ID" sz="18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Did I choose correct spelling ...?</a:t>
          </a:r>
          <a:endParaRPr lang="id-ID" sz="1800" dirty="0" smtClean="0">
            <a:solidFill>
              <a:schemeClr val="accent3">
                <a:lumMod val="50000"/>
              </a:schemeClr>
            </a:solidFill>
          </a:endParaRPr>
        </a:p>
        <a:p>
          <a:pPr algn="l"/>
          <a:endParaRPr lang="id-ID" sz="1800" dirty="0"/>
        </a:p>
      </dgm:t>
    </dgm:pt>
    <dgm:pt modelId="{73EAB723-FC43-481C-BA0D-0815B84F83FE}" type="parTrans" cxnId="{AF6AEC3A-1545-4B32-BCF4-A693F66947EB}">
      <dgm:prSet/>
      <dgm:spPr/>
      <dgm:t>
        <a:bodyPr/>
        <a:lstStyle/>
        <a:p>
          <a:endParaRPr lang="id-ID"/>
        </a:p>
      </dgm:t>
    </dgm:pt>
    <dgm:pt modelId="{139A7B87-91A6-4D8A-866B-8AD4305352D9}" type="sibTrans" cxnId="{AF6AEC3A-1545-4B32-BCF4-A693F66947EB}">
      <dgm:prSet/>
      <dgm:spPr/>
      <dgm:t>
        <a:bodyPr/>
        <a:lstStyle/>
        <a:p>
          <a:endParaRPr lang="id-ID"/>
        </a:p>
      </dgm:t>
    </dgm:pt>
    <dgm:pt modelId="{DABC8236-25B7-42D1-8919-1FC5BC457F8D}" type="pres">
      <dgm:prSet presAssocID="{E96B3B32-00E8-429B-A988-331C49A78796}" presName="Name0" presStyleCnt="0">
        <dgm:presLayoutVars>
          <dgm:dir/>
          <dgm:resizeHandles val="exact"/>
        </dgm:presLayoutVars>
      </dgm:prSet>
      <dgm:spPr/>
    </dgm:pt>
    <dgm:pt modelId="{DE2CCAB8-9A17-4B91-BAD8-B67BCE0C7CCA}" type="pres">
      <dgm:prSet presAssocID="{E96B3B32-00E8-429B-A988-331C49A78796}" presName="bkgdShp" presStyleLbl="alignAccFollowNode1" presStyleIdx="0" presStyleCnt="1" custLinFactNeighborX="-16695" custLinFactNeighborY="33637"/>
      <dgm:spPr/>
    </dgm:pt>
    <dgm:pt modelId="{3F5A5F11-E380-422A-AC0B-2366994FB8BB}" type="pres">
      <dgm:prSet presAssocID="{E96B3B32-00E8-429B-A988-331C49A78796}" presName="linComp" presStyleCnt="0"/>
      <dgm:spPr/>
    </dgm:pt>
    <dgm:pt modelId="{BB8946F7-7536-4798-B0FB-63D6224F4244}" type="pres">
      <dgm:prSet presAssocID="{21BA1137-2FCC-4856-8D3E-EA3787D141B7}" presName="compNode" presStyleCnt="0"/>
      <dgm:spPr/>
    </dgm:pt>
    <dgm:pt modelId="{7708463F-E3EB-4749-B021-3284D63F5D36}" type="pres">
      <dgm:prSet presAssocID="{21BA1137-2FCC-4856-8D3E-EA3787D141B7}" presName="node" presStyleLbl="node1" presStyleIdx="0" presStyleCnt="3" custScaleX="186598" custScaleY="102017" custLinFactNeighborX="-207" custLinFactNeighborY="-1305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960586-DB84-4E3A-AE41-A1BBFD8C52F9}" type="pres">
      <dgm:prSet presAssocID="{21BA1137-2FCC-4856-8D3E-EA3787D141B7}" presName="invisiNode" presStyleLbl="node1" presStyleIdx="0" presStyleCnt="3"/>
      <dgm:spPr/>
    </dgm:pt>
    <dgm:pt modelId="{C6CAD0D0-5A55-4C69-ADCF-7353A753097B}" type="pres">
      <dgm:prSet presAssocID="{21BA1137-2FCC-4856-8D3E-EA3787D141B7}" presName="imagNode" presStyleLbl="fgImgPlace1" presStyleIdx="0" presStyleCnt="3" custScaleY="80329" custLinFactNeighborX="-51" custLinFactNeighborY="-44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65FFD97-4338-4DFB-88EF-5897DFEA7788}" type="pres">
      <dgm:prSet presAssocID="{010BA5BA-DB62-4ADA-976B-99E329FFAA7E}" presName="sibTrans" presStyleLbl="sibTrans2D1" presStyleIdx="0" presStyleCnt="0"/>
      <dgm:spPr/>
      <dgm:t>
        <a:bodyPr/>
        <a:lstStyle/>
        <a:p>
          <a:endParaRPr lang="id-ID"/>
        </a:p>
      </dgm:t>
    </dgm:pt>
    <dgm:pt modelId="{5614BB75-4F48-4B63-A875-85AB404B1FAA}" type="pres">
      <dgm:prSet presAssocID="{74BE91C6-6419-432B-A6AC-2B5283D06C90}" presName="compNode" presStyleCnt="0"/>
      <dgm:spPr/>
    </dgm:pt>
    <dgm:pt modelId="{68362D29-FC0C-42DC-B8CF-A8493544EFE4}" type="pres">
      <dgm:prSet presAssocID="{74BE91C6-6419-432B-A6AC-2B5283D06C90}" presName="node" presStyleLbl="node1" presStyleIdx="1" presStyleCnt="3" custScaleX="149026" custScaleY="138700" custLinFactNeighborX="-1395" custLinFactNeighborY="-1302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E85465-FBCB-4640-BD12-3A71962E0707}" type="pres">
      <dgm:prSet presAssocID="{74BE91C6-6419-432B-A6AC-2B5283D06C90}" presName="invisiNode" presStyleLbl="node1" presStyleIdx="1" presStyleCnt="3"/>
      <dgm:spPr/>
    </dgm:pt>
    <dgm:pt modelId="{F615F9D4-8E0C-498A-81F6-A0A89E0DD5D0}" type="pres">
      <dgm:prSet presAssocID="{74BE91C6-6419-432B-A6AC-2B5283D06C90}" presName="imagNode" presStyleLbl="fgImgPlace1" presStyleIdx="1" presStyleCnt="3" custScaleX="107302" custScaleY="70057" custLinFactNeighborX="-4227" custLinFactNeighborY="-1430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814C733-AAA2-4DDC-9637-06609125127D}" type="pres">
      <dgm:prSet presAssocID="{0F2AB408-8AA4-4B65-8227-932E4C224BC3}" presName="sibTrans" presStyleLbl="sibTrans2D1" presStyleIdx="0" presStyleCnt="0"/>
      <dgm:spPr/>
      <dgm:t>
        <a:bodyPr/>
        <a:lstStyle/>
        <a:p>
          <a:endParaRPr lang="id-ID"/>
        </a:p>
      </dgm:t>
    </dgm:pt>
    <dgm:pt modelId="{E1CD5189-63EA-4F04-98A0-62F0F180DB96}" type="pres">
      <dgm:prSet presAssocID="{E0BE3EC4-2243-4D6A-8ABB-F8EE091473C5}" presName="compNode" presStyleCnt="0"/>
      <dgm:spPr/>
    </dgm:pt>
    <dgm:pt modelId="{42958AD8-7130-4FA3-987B-7E10CF131C40}" type="pres">
      <dgm:prSet presAssocID="{E0BE3EC4-2243-4D6A-8ABB-F8EE091473C5}" presName="node" presStyleLbl="node1" presStyleIdx="2" presStyleCnt="3" custScaleX="200863" custScaleY="141119" custLinFactNeighborX="-2010" custLinFactNeighborY="-665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BE1B23-67F1-496F-B123-4A078F4ECC2D}" type="pres">
      <dgm:prSet presAssocID="{E0BE3EC4-2243-4D6A-8ABB-F8EE091473C5}" presName="invisiNode" presStyleLbl="node1" presStyleIdx="2" presStyleCnt="3"/>
      <dgm:spPr/>
    </dgm:pt>
    <dgm:pt modelId="{BAF98800-6016-4499-8640-CFE208F8BEA0}" type="pres">
      <dgm:prSet presAssocID="{E0BE3EC4-2243-4D6A-8ABB-F8EE091473C5}" presName="imagNode" presStyleLbl="fgImgPlace1" presStyleIdx="2" presStyleCnt="3" custScaleX="125737" custScaleY="66044" custLinFactNeighborX="1438" custLinFactNeighborY="-1434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2447976-4829-4F49-A91C-75E57CC2246B}" type="presOf" srcId="{21BA1137-2FCC-4856-8D3E-EA3787D141B7}" destId="{7708463F-E3EB-4749-B021-3284D63F5D36}" srcOrd="0" destOrd="0" presId="urn:microsoft.com/office/officeart/2005/8/layout/pList2"/>
    <dgm:cxn modelId="{06682D7A-8D0A-4EA6-900E-1DFDE1B0650D}" type="presOf" srcId="{E96B3B32-00E8-429B-A988-331C49A78796}" destId="{DABC8236-25B7-42D1-8919-1FC5BC457F8D}" srcOrd="0" destOrd="0" presId="urn:microsoft.com/office/officeart/2005/8/layout/pList2"/>
    <dgm:cxn modelId="{1E844F0E-9AB6-4ECB-9AB6-4876F344D417}" type="presOf" srcId="{0F2AB408-8AA4-4B65-8227-932E4C224BC3}" destId="{1814C733-AAA2-4DDC-9637-06609125127D}" srcOrd="0" destOrd="0" presId="urn:microsoft.com/office/officeart/2005/8/layout/pList2"/>
    <dgm:cxn modelId="{76E3D22A-E23B-4817-88A7-F81A2B0CE51F}" type="presOf" srcId="{74BE91C6-6419-432B-A6AC-2B5283D06C90}" destId="{68362D29-FC0C-42DC-B8CF-A8493544EFE4}" srcOrd="0" destOrd="0" presId="urn:microsoft.com/office/officeart/2005/8/layout/pList2"/>
    <dgm:cxn modelId="{0AC559B6-1194-4E1A-A437-512ABBC978BA}" srcId="{E96B3B32-00E8-429B-A988-331C49A78796}" destId="{74BE91C6-6419-432B-A6AC-2B5283D06C90}" srcOrd="1" destOrd="0" parTransId="{F0DD0FE8-E023-40D3-A3C5-D941D8C79164}" sibTransId="{0F2AB408-8AA4-4B65-8227-932E4C224BC3}"/>
    <dgm:cxn modelId="{F04F95FA-B992-4B40-92FF-CA7E70C8F88A}" srcId="{E96B3B32-00E8-429B-A988-331C49A78796}" destId="{21BA1137-2FCC-4856-8D3E-EA3787D141B7}" srcOrd="0" destOrd="0" parTransId="{F4ADBED9-BDF0-4DBC-8307-0422C990C927}" sibTransId="{010BA5BA-DB62-4ADA-976B-99E329FFAA7E}"/>
    <dgm:cxn modelId="{AF6AEC3A-1545-4B32-BCF4-A693F66947EB}" srcId="{E96B3B32-00E8-429B-A988-331C49A78796}" destId="{E0BE3EC4-2243-4D6A-8ABB-F8EE091473C5}" srcOrd="2" destOrd="0" parTransId="{73EAB723-FC43-481C-BA0D-0815B84F83FE}" sibTransId="{139A7B87-91A6-4D8A-866B-8AD4305352D9}"/>
    <dgm:cxn modelId="{84EB61D5-8407-4DD8-BE8F-BE61A45175BF}" type="presOf" srcId="{E0BE3EC4-2243-4D6A-8ABB-F8EE091473C5}" destId="{42958AD8-7130-4FA3-987B-7E10CF131C40}" srcOrd="0" destOrd="0" presId="urn:microsoft.com/office/officeart/2005/8/layout/pList2"/>
    <dgm:cxn modelId="{E3BD5366-F464-4A5C-BCDE-F76AFECAFDF5}" type="presOf" srcId="{010BA5BA-DB62-4ADA-976B-99E329FFAA7E}" destId="{765FFD97-4338-4DFB-88EF-5897DFEA7788}" srcOrd="0" destOrd="0" presId="urn:microsoft.com/office/officeart/2005/8/layout/pList2"/>
    <dgm:cxn modelId="{D2CE7FEE-A404-41CF-9D65-57885109A19E}" type="presParOf" srcId="{DABC8236-25B7-42D1-8919-1FC5BC457F8D}" destId="{DE2CCAB8-9A17-4B91-BAD8-B67BCE0C7CCA}" srcOrd="0" destOrd="0" presId="urn:microsoft.com/office/officeart/2005/8/layout/pList2"/>
    <dgm:cxn modelId="{EF0213AD-A514-4379-86B2-B9DC24FDFFBC}" type="presParOf" srcId="{DABC8236-25B7-42D1-8919-1FC5BC457F8D}" destId="{3F5A5F11-E380-422A-AC0B-2366994FB8BB}" srcOrd="1" destOrd="0" presId="urn:microsoft.com/office/officeart/2005/8/layout/pList2"/>
    <dgm:cxn modelId="{DB5856D1-F583-47C2-A167-19D255B61970}" type="presParOf" srcId="{3F5A5F11-E380-422A-AC0B-2366994FB8BB}" destId="{BB8946F7-7536-4798-B0FB-63D6224F4244}" srcOrd="0" destOrd="0" presId="urn:microsoft.com/office/officeart/2005/8/layout/pList2"/>
    <dgm:cxn modelId="{34A01A65-532E-4FEA-9A16-F892A380EAC9}" type="presParOf" srcId="{BB8946F7-7536-4798-B0FB-63D6224F4244}" destId="{7708463F-E3EB-4749-B021-3284D63F5D36}" srcOrd="0" destOrd="0" presId="urn:microsoft.com/office/officeart/2005/8/layout/pList2"/>
    <dgm:cxn modelId="{D615985D-EF15-4B5E-8018-D63AA1FC21B3}" type="presParOf" srcId="{BB8946F7-7536-4798-B0FB-63D6224F4244}" destId="{24960586-DB84-4E3A-AE41-A1BBFD8C52F9}" srcOrd="1" destOrd="0" presId="urn:microsoft.com/office/officeart/2005/8/layout/pList2"/>
    <dgm:cxn modelId="{E4FAA2D0-CBF2-4754-897A-ABD6A9B7E225}" type="presParOf" srcId="{BB8946F7-7536-4798-B0FB-63D6224F4244}" destId="{C6CAD0D0-5A55-4C69-ADCF-7353A753097B}" srcOrd="2" destOrd="0" presId="urn:microsoft.com/office/officeart/2005/8/layout/pList2"/>
    <dgm:cxn modelId="{9869E1F8-FF5F-40C1-817A-20B7739359CC}" type="presParOf" srcId="{3F5A5F11-E380-422A-AC0B-2366994FB8BB}" destId="{765FFD97-4338-4DFB-88EF-5897DFEA7788}" srcOrd="1" destOrd="0" presId="urn:microsoft.com/office/officeart/2005/8/layout/pList2"/>
    <dgm:cxn modelId="{3D699EF1-2A18-484F-82E5-F203E5007EBB}" type="presParOf" srcId="{3F5A5F11-E380-422A-AC0B-2366994FB8BB}" destId="{5614BB75-4F48-4B63-A875-85AB404B1FAA}" srcOrd="2" destOrd="0" presId="urn:microsoft.com/office/officeart/2005/8/layout/pList2"/>
    <dgm:cxn modelId="{296BEFD8-E42E-4BEC-B7D0-2E3020EB7D91}" type="presParOf" srcId="{5614BB75-4F48-4B63-A875-85AB404B1FAA}" destId="{68362D29-FC0C-42DC-B8CF-A8493544EFE4}" srcOrd="0" destOrd="0" presId="urn:microsoft.com/office/officeart/2005/8/layout/pList2"/>
    <dgm:cxn modelId="{8710078E-91AF-4894-AF41-37DFB2372C16}" type="presParOf" srcId="{5614BB75-4F48-4B63-A875-85AB404B1FAA}" destId="{78E85465-FBCB-4640-BD12-3A71962E0707}" srcOrd="1" destOrd="0" presId="urn:microsoft.com/office/officeart/2005/8/layout/pList2"/>
    <dgm:cxn modelId="{C6DA502D-92B9-4F96-97B3-3079F7A08263}" type="presParOf" srcId="{5614BB75-4F48-4B63-A875-85AB404B1FAA}" destId="{F615F9D4-8E0C-498A-81F6-A0A89E0DD5D0}" srcOrd="2" destOrd="0" presId="urn:microsoft.com/office/officeart/2005/8/layout/pList2"/>
    <dgm:cxn modelId="{B73CDD9E-45B2-4316-8B03-F8710F1A872A}" type="presParOf" srcId="{3F5A5F11-E380-422A-AC0B-2366994FB8BB}" destId="{1814C733-AAA2-4DDC-9637-06609125127D}" srcOrd="3" destOrd="0" presId="urn:microsoft.com/office/officeart/2005/8/layout/pList2"/>
    <dgm:cxn modelId="{CC5C04DA-9314-492D-A628-7FD4EE57CC0C}" type="presParOf" srcId="{3F5A5F11-E380-422A-AC0B-2366994FB8BB}" destId="{E1CD5189-63EA-4F04-98A0-62F0F180DB96}" srcOrd="4" destOrd="0" presId="urn:microsoft.com/office/officeart/2005/8/layout/pList2"/>
    <dgm:cxn modelId="{655329BE-A171-4045-81C0-758E991AAE6D}" type="presParOf" srcId="{E1CD5189-63EA-4F04-98A0-62F0F180DB96}" destId="{42958AD8-7130-4FA3-987B-7E10CF131C40}" srcOrd="0" destOrd="0" presId="urn:microsoft.com/office/officeart/2005/8/layout/pList2"/>
    <dgm:cxn modelId="{164EC27F-8376-4B3B-9B82-8DEF3A0432FD}" type="presParOf" srcId="{E1CD5189-63EA-4F04-98A0-62F0F180DB96}" destId="{0CBE1B23-67F1-496F-B123-4A078F4ECC2D}" srcOrd="1" destOrd="0" presId="urn:microsoft.com/office/officeart/2005/8/layout/pList2"/>
    <dgm:cxn modelId="{E1681648-9C00-4210-8DA8-9FE825C9BAAC}" type="presParOf" srcId="{E1CD5189-63EA-4F04-98A0-62F0F180DB96}" destId="{BAF98800-6016-4499-8640-CFE208F8BEA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D9E589-B389-4F10-A7DD-FCD9699148CB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id-ID"/>
        </a:p>
      </dgm:t>
    </dgm:pt>
    <dgm:pt modelId="{43BCD232-3E68-4FB8-AAF2-4BCA4961DD3D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87% </a:t>
          </a:r>
          <a:r>
            <a:rPr lang="id-ID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 Positive Comments</a:t>
          </a:r>
        </a:p>
        <a:p>
          <a:r>
            <a:rPr lang="id-ID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e.g.</a:t>
          </a:r>
        </a:p>
        <a:p>
          <a:r>
            <a:rPr lang="id-ID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1. well-presented guidelines</a:t>
          </a:r>
        </a:p>
        <a:p>
          <a:r>
            <a:rPr lang="id-ID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2. good as a medium of reflections</a:t>
          </a:r>
        </a:p>
        <a:p>
          <a:r>
            <a:rPr lang="id-ID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3. clear, detail, and very helpful </a:t>
          </a:r>
        </a:p>
        <a:p>
          <a:r>
            <a:rPr lang="id-ID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4. easily complete the collaborative writing task</a:t>
          </a:r>
        </a:p>
        <a:p>
          <a:r>
            <a:rPr lang="id-ID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5. comprehensive and easy to understand</a:t>
          </a:r>
        </a:p>
        <a:p>
          <a:r>
            <a:rPr lang="id-ID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6. effective for analyzing learners’ writing weaknesses</a:t>
          </a:r>
          <a:endParaRPr lang="id-ID" sz="20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9D589ADD-A09D-4840-A0AB-E4B7AF4C89E4}" type="parTrans" cxnId="{60647993-275C-4327-B90F-314241DC5E3D}">
      <dgm:prSet/>
      <dgm:spPr/>
      <dgm:t>
        <a:bodyPr/>
        <a:lstStyle/>
        <a:p>
          <a:endParaRPr lang="id-ID"/>
        </a:p>
      </dgm:t>
    </dgm:pt>
    <dgm:pt modelId="{2DF84462-CAB8-4F82-8BEE-0665AC4E049D}" type="sibTrans" cxnId="{60647993-275C-4327-B90F-314241DC5E3D}">
      <dgm:prSet/>
      <dgm:spPr/>
      <dgm:t>
        <a:bodyPr/>
        <a:lstStyle/>
        <a:p>
          <a:endParaRPr lang="id-ID"/>
        </a:p>
      </dgm:t>
    </dgm:pt>
    <dgm:pt modelId="{C23B99EF-3C7C-4F6D-9025-12F1AB806DC0}" type="pres">
      <dgm:prSet presAssocID="{74D9E589-B389-4F10-A7DD-FCD9699148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E4503EF-1D50-4096-8547-2560A7A9BCAF}" type="pres">
      <dgm:prSet presAssocID="{43BCD232-3E68-4FB8-AAF2-4BCA4961DD3D}" presName="parentLin" presStyleCnt="0"/>
      <dgm:spPr/>
    </dgm:pt>
    <dgm:pt modelId="{CB8BD19C-43B5-4036-A446-DB37A97D2DFC}" type="pres">
      <dgm:prSet presAssocID="{43BCD232-3E68-4FB8-AAF2-4BCA4961DD3D}" presName="parentLeftMargin" presStyleLbl="node1" presStyleIdx="0" presStyleCnt="1"/>
      <dgm:spPr/>
      <dgm:t>
        <a:bodyPr/>
        <a:lstStyle/>
        <a:p>
          <a:endParaRPr lang="id-ID"/>
        </a:p>
      </dgm:t>
    </dgm:pt>
    <dgm:pt modelId="{A534C437-91FB-4F83-BE0D-2BDC768DBB74}" type="pres">
      <dgm:prSet presAssocID="{43BCD232-3E68-4FB8-AAF2-4BCA4961DD3D}" presName="parentText" presStyleLbl="node1" presStyleIdx="0" presStyleCnt="1" custScaleX="137269" custScaleY="29104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F5F2D5-F60B-454C-AC7A-10933BEEC86F}" type="pres">
      <dgm:prSet presAssocID="{43BCD232-3E68-4FB8-AAF2-4BCA4961DD3D}" presName="negativeSpace" presStyleCnt="0"/>
      <dgm:spPr/>
    </dgm:pt>
    <dgm:pt modelId="{1A255BEF-BA2A-4B7C-B736-6AF04810C35D}" type="pres">
      <dgm:prSet presAssocID="{43BCD232-3E68-4FB8-AAF2-4BCA4961DD3D}" presName="childText" presStyleLbl="conFgAcc1" presStyleIdx="0" presStyleCnt="1" custLinFactY="-55608" custLinFactNeighborX="-327" custLinFactNeighborY="-100000">
        <dgm:presLayoutVars>
          <dgm:bulletEnabled val="1"/>
        </dgm:presLayoutVars>
      </dgm:prSet>
      <dgm:spPr/>
    </dgm:pt>
  </dgm:ptLst>
  <dgm:cxnLst>
    <dgm:cxn modelId="{8D5291B6-2568-4043-8909-5CC0C0198699}" type="presOf" srcId="{74D9E589-B389-4F10-A7DD-FCD9699148CB}" destId="{C23B99EF-3C7C-4F6D-9025-12F1AB806DC0}" srcOrd="0" destOrd="0" presId="urn:microsoft.com/office/officeart/2005/8/layout/list1"/>
    <dgm:cxn modelId="{60647993-275C-4327-B90F-314241DC5E3D}" srcId="{74D9E589-B389-4F10-A7DD-FCD9699148CB}" destId="{43BCD232-3E68-4FB8-AAF2-4BCA4961DD3D}" srcOrd="0" destOrd="0" parTransId="{9D589ADD-A09D-4840-A0AB-E4B7AF4C89E4}" sibTransId="{2DF84462-CAB8-4F82-8BEE-0665AC4E049D}"/>
    <dgm:cxn modelId="{E354FED2-8D0C-4972-BBC9-413A2B309072}" type="presOf" srcId="{43BCD232-3E68-4FB8-AAF2-4BCA4961DD3D}" destId="{A534C437-91FB-4F83-BE0D-2BDC768DBB74}" srcOrd="1" destOrd="0" presId="urn:microsoft.com/office/officeart/2005/8/layout/list1"/>
    <dgm:cxn modelId="{992AE50D-7F3D-46D2-975E-0E639B978898}" type="presOf" srcId="{43BCD232-3E68-4FB8-AAF2-4BCA4961DD3D}" destId="{CB8BD19C-43B5-4036-A446-DB37A97D2DFC}" srcOrd="0" destOrd="0" presId="urn:microsoft.com/office/officeart/2005/8/layout/list1"/>
    <dgm:cxn modelId="{2282F453-640E-4CEE-A214-8128794F8383}" type="presParOf" srcId="{C23B99EF-3C7C-4F6D-9025-12F1AB806DC0}" destId="{FE4503EF-1D50-4096-8547-2560A7A9BCAF}" srcOrd="0" destOrd="0" presId="urn:microsoft.com/office/officeart/2005/8/layout/list1"/>
    <dgm:cxn modelId="{23B58329-8E20-4B0F-ACB9-34922DE4741D}" type="presParOf" srcId="{FE4503EF-1D50-4096-8547-2560A7A9BCAF}" destId="{CB8BD19C-43B5-4036-A446-DB37A97D2DFC}" srcOrd="0" destOrd="0" presId="urn:microsoft.com/office/officeart/2005/8/layout/list1"/>
    <dgm:cxn modelId="{BECDA39C-432A-46D5-9695-AA3BB4ADB69F}" type="presParOf" srcId="{FE4503EF-1D50-4096-8547-2560A7A9BCAF}" destId="{A534C437-91FB-4F83-BE0D-2BDC768DBB74}" srcOrd="1" destOrd="0" presId="urn:microsoft.com/office/officeart/2005/8/layout/list1"/>
    <dgm:cxn modelId="{95309281-C278-4D8A-9E81-7F766F5378C9}" type="presParOf" srcId="{C23B99EF-3C7C-4F6D-9025-12F1AB806DC0}" destId="{23F5F2D5-F60B-454C-AC7A-10933BEEC86F}" srcOrd="1" destOrd="0" presId="urn:microsoft.com/office/officeart/2005/8/layout/list1"/>
    <dgm:cxn modelId="{6CE4AD02-E7AB-4C89-BB7F-48504EB2BC41}" type="presParOf" srcId="{C23B99EF-3C7C-4F6D-9025-12F1AB806DC0}" destId="{1A255BEF-BA2A-4B7C-B736-6AF04810C35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1FEE8B-6A34-4831-B132-E83A6CE7A1BD}" type="doc">
      <dgm:prSet loTypeId="urn:microsoft.com/office/officeart/2005/8/layout/hList7" loCatId="process" qsTypeId="urn:microsoft.com/office/officeart/2005/8/quickstyle/simple1" qsCatId="simple" csTypeId="urn:microsoft.com/office/officeart/2005/8/colors/colorful5" csCatId="colorful" phldr="1"/>
      <dgm:spPr/>
    </dgm:pt>
    <dgm:pt modelId="{ECF84329-CCCC-4188-880B-CFB8E59AA7E8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id-ID" sz="2800" dirty="0" smtClean="0">
              <a:solidFill>
                <a:schemeClr val="accent4">
                  <a:lumMod val="50000"/>
                </a:schemeClr>
              </a:solidFill>
            </a:rPr>
            <a:t>- </a:t>
          </a:r>
          <a:r>
            <a:rPr lang="en-US" sz="2800" dirty="0" smtClean="0">
              <a:solidFill>
                <a:schemeClr val="accent4">
                  <a:lumMod val="50000"/>
                </a:schemeClr>
              </a:solidFill>
            </a:rPr>
            <a:t>most participants were very enthusiastic in joining these learning activities</a:t>
          </a:r>
          <a:r>
            <a:rPr lang="id-ID" sz="2800" dirty="0" smtClean="0">
              <a:solidFill>
                <a:schemeClr val="accent4">
                  <a:lumMod val="50000"/>
                </a:schemeClr>
              </a:solidFill>
            </a:rPr>
            <a:t> &amp;</a:t>
          </a:r>
          <a:r>
            <a:rPr lang="en-US" sz="2800" dirty="0" smtClean="0">
              <a:solidFill>
                <a:schemeClr val="accent4">
                  <a:lumMod val="50000"/>
                </a:schemeClr>
              </a:solidFill>
            </a:rPr>
            <a:t> satisfied with this technique</a:t>
          </a:r>
          <a:r>
            <a:rPr lang="id-ID" sz="2800" dirty="0" smtClean="0">
              <a:solidFill>
                <a:schemeClr val="accent4">
                  <a:lumMod val="50000"/>
                </a:schemeClr>
              </a:solidFill>
            </a:rPr>
            <a:t>.</a:t>
          </a:r>
        </a:p>
        <a:p>
          <a:pPr algn="l"/>
          <a:r>
            <a:rPr lang="id-ID" sz="2800" dirty="0" smtClean="0">
              <a:solidFill>
                <a:schemeClr val="accent4">
                  <a:lumMod val="50000"/>
                </a:schemeClr>
              </a:solidFill>
            </a:rPr>
            <a:t>- Wiki allows students to optimize the process of writing their argumentative essays through collaborating activities. </a:t>
          </a:r>
        </a:p>
        <a:p>
          <a:pPr algn="l"/>
          <a:r>
            <a:rPr lang="id-ID" sz="2800" dirty="0" smtClean="0">
              <a:solidFill>
                <a:schemeClr val="accent4">
                  <a:lumMod val="50000"/>
                </a:schemeClr>
              </a:solidFill>
            </a:rPr>
            <a:t>- </a:t>
          </a:r>
          <a:r>
            <a:rPr lang="en-US" sz="2800" dirty="0" smtClean="0">
              <a:solidFill>
                <a:schemeClr val="accent4">
                  <a:lumMod val="50000"/>
                </a:schemeClr>
              </a:solidFill>
            </a:rPr>
            <a:t>The use of self-assessment guidelines </a:t>
          </a:r>
          <a:r>
            <a:rPr lang="id-ID" sz="2800" dirty="0" smtClean="0">
              <a:solidFill>
                <a:schemeClr val="accent4">
                  <a:lumMod val="50000"/>
                </a:schemeClr>
              </a:solidFill>
              <a:sym typeface="Wingdings" panose="05000000000000000000" pitchFamily="2" charset="2"/>
            </a:rPr>
            <a:t> </a:t>
          </a:r>
          <a:r>
            <a:rPr lang="en-US" sz="2800" dirty="0" smtClean="0">
              <a:solidFill>
                <a:schemeClr val="accent4">
                  <a:lumMod val="50000"/>
                </a:schemeClr>
              </a:solidFill>
            </a:rPr>
            <a:t>positive and supporting impacts on the implementation of this technique</a:t>
          </a:r>
          <a:endParaRPr lang="id-ID" sz="2800" dirty="0" smtClean="0">
            <a:solidFill>
              <a:schemeClr val="accent4">
                <a:lumMod val="50000"/>
              </a:schemeClr>
            </a:solidFill>
          </a:endParaRPr>
        </a:p>
        <a:p>
          <a:pPr algn="l"/>
          <a:endParaRPr lang="id-ID" sz="2400" dirty="0" smtClean="0"/>
        </a:p>
        <a:p>
          <a:pPr algn="ctr"/>
          <a:endParaRPr lang="id-ID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35A9822-FA7C-4051-808C-BA9FE1FCCA55}" type="parTrans" cxnId="{8540EAAC-2F2F-42D7-B2D6-E0073D621EF2}">
      <dgm:prSet/>
      <dgm:spPr/>
      <dgm:t>
        <a:bodyPr/>
        <a:lstStyle/>
        <a:p>
          <a:endParaRPr lang="id-ID"/>
        </a:p>
      </dgm:t>
    </dgm:pt>
    <dgm:pt modelId="{9D111248-017C-4161-A60E-37D058732421}" type="sibTrans" cxnId="{8540EAAC-2F2F-42D7-B2D6-E0073D621EF2}">
      <dgm:prSet/>
      <dgm:spPr/>
      <dgm:t>
        <a:bodyPr/>
        <a:lstStyle/>
        <a:p>
          <a:endParaRPr lang="id-ID"/>
        </a:p>
      </dgm:t>
    </dgm:pt>
    <dgm:pt modelId="{14630670-36C1-497E-91CD-B93419B88EBC}" type="pres">
      <dgm:prSet presAssocID="{E71FEE8B-6A34-4831-B132-E83A6CE7A1BD}" presName="Name0" presStyleCnt="0">
        <dgm:presLayoutVars>
          <dgm:dir/>
          <dgm:resizeHandles val="exact"/>
        </dgm:presLayoutVars>
      </dgm:prSet>
      <dgm:spPr/>
    </dgm:pt>
    <dgm:pt modelId="{CAF40DB0-1A05-4F58-9C3D-1B99365EF1BE}" type="pres">
      <dgm:prSet presAssocID="{E71FEE8B-6A34-4831-B132-E83A6CE7A1BD}" presName="fgShape" presStyleLbl="fgShp" presStyleIdx="0" presStyleCnt="1" custLinFactNeighborY="43434"/>
      <dgm:spPr>
        <a:solidFill>
          <a:schemeClr val="accent4">
            <a:lumMod val="75000"/>
          </a:schemeClr>
        </a:solidFill>
      </dgm:spPr>
    </dgm:pt>
    <dgm:pt modelId="{74BFC417-0DF1-4409-B26B-C4837D98601D}" type="pres">
      <dgm:prSet presAssocID="{E71FEE8B-6A34-4831-B132-E83A6CE7A1BD}" presName="linComp" presStyleCnt="0"/>
      <dgm:spPr/>
    </dgm:pt>
    <dgm:pt modelId="{F4E183B3-16F9-4962-9B7C-0776DB29E766}" type="pres">
      <dgm:prSet presAssocID="{ECF84329-CCCC-4188-880B-CFB8E59AA7E8}" presName="compNode" presStyleCnt="0"/>
      <dgm:spPr/>
    </dgm:pt>
    <dgm:pt modelId="{7BF23F03-C6FB-4596-B633-78E9CC1D3B21}" type="pres">
      <dgm:prSet presAssocID="{ECF84329-CCCC-4188-880B-CFB8E59AA7E8}" presName="bkgdShape" presStyleLbl="node1" presStyleIdx="0" presStyleCnt="1"/>
      <dgm:spPr/>
      <dgm:t>
        <a:bodyPr/>
        <a:lstStyle/>
        <a:p>
          <a:endParaRPr lang="id-ID"/>
        </a:p>
      </dgm:t>
    </dgm:pt>
    <dgm:pt modelId="{B840C864-04CA-4C05-8316-37505E096DE2}" type="pres">
      <dgm:prSet presAssocID="{ECF84329-CCCC-4188-880B-CFB8E59AA7E8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918DA6-C43F-4000-940C-AF60530AB293}" type="pres">
      <dgm:prSet presAssocID="{ECF84329-CCCC-4188-880B-CFB8E59AA7E8}" presName="invisiNode" presStyleLbl="node1" presStyleIdx="0" presStyleCnt="1"/>
      <dgm:spPr/>
    </dgm:pt>
    <dgm:pt modelId="{16309B84-2EE1-4A0F-906F-C16F740E4961}" type="pres">
      <dgm:prSet presAssocID="{ECF84329-CCCC-4188-880B-CFB8E59AA7E8}" presName="imagNode" presStyleLbl="fgImgPlace1" presStyleIdx="0" presStyleCnt="1" custScaleX="109300" custScaleY="63800" custLinFactX="-100906" custLinFactNeighborX="-200000" custLinFactNeighborY="-407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8734CDF-9274-429F-913A-3A193D9615B9}" type="presOf" srcId="{E71FEE8B-6A34-4831-B132-E83A6CE7A1BD}" destId="{14630670-36C1-497E-91CD-B93419B88EBC}" srcOrd="0" destOrd="0" presId="urn:microsoft.com/office/officeart/2005/8/layout/hList7"/>
    <dgm:cxn modelId="{8540EAAC-2F2F-42D7-B2D6-E0073D621EF2}" srcId="{E71FEE8B-6A34-4831-B132-E83A6CE7A1BD}" destId="{ECF84329-CCCC-4188-880B-CFB8E59AA7E8}" srcOrd="0" destOrd="0" parTransId="{535A9822-FA7C-4051-808C-BA9FE1FCCA55}" sibTransId="{9D111248-017C-4161-A60E-37D058732421}"/>
    <dgm:cxn modelId="{34B72A99-2BE9-466B-BA31-23B82B90D6E0}" type="presOf" srcId="{ECF84329-CCCC-4188-880B-CFB8E59AA7E8}" destId="{7BF23F03-C6FB-4596-B633-78E9CC1D3B21}" srcOrd="0" destOrd="0" presId="urn:microsoft.com/office/officeart/2005/8/layout/hList7"/>
    <dgm:cxn modelId="{5977AAAF-D179-4068-B9C4-616C8EB6C420}" type="presOf" srcId="{ECF84329-CCCC-4188-880B-CFB8E59AA7E8}" destId="{B840C864-04CA-4C05-8316-37505E096DE2}" srcOrd="1" destOrd="0" presId="urn:microsoft.com/office/officeart/2005/8/layout/hList7"/>
    <dgm:cxn modelId="{679BBC75-7823-4BFE-B414-E357E9F977E6}" type="presParOf" srcId="{14630670-36C1-497E-91CD-B93419B88EBC}" destId="{CAF40DB0-1A05-4F58-9C3D-1B99365EF1BE}" srcOrd="0" destOrd="0" presId="urn:microsoft.com/office/officeart/2005/8/layout/hList7"/>
    <dgm:cxn modelId="{DAD11495-0E59-482A-A557-42157E404EDD}" type="presParOf" srcId="{14630670-36C1-497E-91CD-B93419B88EBC}" destId="{74BFC417-0DF1-4409-B26B-C4837D98601D}" srcOrd="1" destOrd="0" presId="urn:microsoft.com/office/officeart/2005/8/layout/hList7"/>
    <dgm:cxn modelId="{0DC9F132-4747-4737-86B8-D93CA44F9473}" type="presParOf" srcId="{74BFC417-0DF1-4409-B26B-C4837D98601D}" destId="{F4E183B3-16F9-4962-9B7C-0776DB29E766}" srcOrd="0" destOrd="0" presId="urn:microsoft.com/office/officeart/2005/8/layout/hList7"/>
    <dgm:cxn modelId="{64B0BE79-9134-440D-9A34-40CF0231EE50}" type="presParOf" srcId="{F4E183B3-16F9-4962-9B7C-0776DB29E766}" destId="{7BF23F03-C6FB-4596-B633-78E9CC1D3B21}" srcOrd="0" destOrd="0" presId="urn:microsoft.com/office/officeart/2005/8/layout/hList7"/>
    <dgm:cxn modelId="{8351AC51-5E7A-4C95-B5BD-EB2A9613D166}" type="presParOf" srcId="{F4E183B3-16F9-4962-9B7C-0776DB29E766}" destId="{B840C864-04CA-4C05-8316-37505E096DE2}" srcOrd="1" destOrd="0" presId="urn:microsoft.com/office/officeart/2005/8/layout/hList7"/>
    <dgm:cxn modelId="{BC638EEC-4300-44D2-8B54-2D85D1CDD29A}" type="presParOf" srcId="{F4E183B3-16F9-4962-9B7C-0776DB29E766}" destId="{D3918DA6-C43F-4000-940C-AF60530AB293}" srcOrd="2" destOrd="0" presId="urn:microsoft.com/office/officeart/2005/8/layout/hList7"/>
    <dgm:cxn modelId="{BC0A2E8A-07F0-468C-B675-0748AB3D12CE}" type="presParOf" srcId="{F4E183B3-16F9-4962-9B7C-0776DB29E766}" destId="{16309B84-2EE1-4A0F-906F-C16F740E496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1FEE8B-6A34-4831-B132-E83A6CE7A1BD}" type="doc">
      <dgm:prSet loTypeId="urn:microsoft.com/office/officeart/2005/8/layout/hList7" loCatId="process" qsTypeId="urn:microsoft.com/office/officeart/2005/8/quickstyle/simple1" qsCatId="simple" csTypeId="urn:microsoft.com/office/officeart/2005/8/colors/colorful5" csCatId="colorful" phldr="1"/>
      <dgm:spPr/>
    </dgm:pt>
    <dgm:pt modelId="{ECF84329-CCCC-4188-880B-CFB8E59AA7E8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dirty="0" smtClean="0"/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dirty="0" smtClean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2400" dirty="0" smtClean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2400" dirty="0" smtClean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2400" dirty="0" smtClean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2400" dirty="0" smtClean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OCWT can train students to collaborate to get agreement on a concept or learning material that is learned</a:t>
          </a:r>
          <a:endParaRPr lang="id-ID" sz="2400" dirty="0" smtClean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2400" dirty="0" smtClean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24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K</a:t>
          </a:r>
          <a:r>
            <a:rPr lang="en-US" sz="2400" dirty="0" err="1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eys</a:t>
          </a:r>
          <a:r>
            <a:rPr lang="en-US" sz="24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en-US" sz="24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to the success of studying at the ODE institution is the independence and autonomy of managing the sources and learning processes by the </a:t>
          </a:r>
          <a:r>
            <a:rPr lang="en-US" sz="24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l</a:t>
          </a:r>
          <a:r>
            <a:rPr lang="id-ID" sz="24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earners</a:t>
          </a:r>
          <a:endParaRPr lang="id-ID" sz="2400" dirty="0" smtClean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2400" dirty="0" smtClean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Self-assessment guidelines can be used by learners to measure the extent of their writing skills</a:t>
          </a:r>
          <a:endParaRPr lang="id-ID" sz="2400" dirty="0" smtClean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24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dirty="0" smtClean="0"/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35A9822-FA7C-4051-808C-BA9FE1FCCA55}" type="parTrans" cxnId="{8540EAAC-2F2F-42D7-B2D6-E0073D621EF2}">
      <dgm:prSet/>
      <dgm:spPr/>
      <dgm:t>
        <a:bodyPr/>
        <a:lstStyle/>
        <a:p>
          <a:endParaRPr lang="id-ID"/>
        </a:p>
      </dgm:t>
    </dgm:pt>
    <dgm:pt modelId="{9D111248-017C-4161-A60E-37D058732421}" type="sibTrans" cxnId="{8540EAAC-2F2F-42D7-B2D6-E0073D621EF2}">
      <dgm:prSet/>
      <dgm:spPr/>
      <dgm:t>
        <a:bodyPr/>
        <a:lstStyle/>
        <a:p>
          <a:endParaRPr lang="id-ID"/>
        </a:p>
      </dgm:t>
    </dgm:pt>
    <dgm:pt modelId="{14630670-36C1-497E-91CD-B93419B88EBC}" type="pres">
      <dgm:prSet presAssocID="{E71FEE8B-6A34-4831-B132-E83A6CE7A1BD}" presName="Name0" presStyleCnt="0">
        <dgm:presLayoutVars>
          <dgm:dir/>
          <dgm:resizeHandles val="exact"/>
        </dgm:presLayoutVars>
      </dgm:prSet>
      <dgm:spPr/>
    </dgm:pt>
    <dgm:pt modelId="{CAF40DB0-1A05-4F58-9C3D-1B99365EF1BE}" type="pres">
      <dgm:prSet presAssocID="{E71FEE8B-6A34-4831-B132-E83A6CE7A1BD}" presName="fgShape" presStyleLbl="fgShp" presStyleIdx="0" presStyleCnt="1" custLinFactNeighborX="1247" custLinFactNeighborY="33333"/>
      <dgm:spPr>
        <a:solidFill>
          <a:schemeClr val="bg1">
            <a:lumMod val="50000"/>
          </a:schemeClr>
        </a:solidFill>
      </dgm:spPr>
    </dgm:pt>
    <dgm:pt modelId="{74BFC417-0DF1-4409-B26B-C4837D98601D}" type="pres">
      <dgm:prSet presAssocID="{E71FEE8B-6A34-4831-B132-E83A6CE7A1BD}" presName="linComp" presStyleCnt="0"/>
      <dgm:spPr/>
    </dgm:pt>
    <dgm:pt modelId="{F4E183B3-16F9-4962-9B7C-0776DB29E766}" type="pres">
      <dgm:prSet presAssocID="{ECF84329-CCCC-4188-880B-CFB8E59AA7E8}" presName="compNode" presStyleCnt="0"/>
      <dgm:spPr/>
    </dgm:pt>
    <dgm:pt modelId="{7BF23F03-C6FB-4596-B633-78E9CC1D3B21}" type="pres">
      <dgm:prSet presAssocID="{ECF84329-CCCC-4188-880B-CFB8E59AA7E8}" presName="bkgdShape" presStyleLbl="node1" presStyleIdx="0" presStyleCnt="1"/>
      <dgm:spPr/>
      <dgm:t>
        <a:bodyPr/>
        <a:lstStyle/>
        <a:p>
          <a:endParaRPr lang="id-ID"/>
        </a:p>
      </dgm:t>
    </dgm:pt>
    <dgm:pt modelId="{B840C864-04CA-4C05-8316-37505E096DE2}" type="pres">
      <dgm:prSet presAssocID="{ECF84329-CCCC-4188-880B-CFB8E59AA7E8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918DA6-C43F-4000-940C-AF60530AB293}" type="pres">
      <dgm:prSet presAssocID="{ECF84329-CCCC-4188-880B-CFB8E59AA7E8}" presName="invisiNode" presStyleLbl="node1" presStyleIdx="0" presStyleCnt="1"/>
      <dgm:spPr/>
    </dgm:pt>
    <dgm:pt modelId="{16309B84-2EE1-4A0F-906F-C16F740E4961}" type="pres">
      <dgm:prSet presAssocID="{ECF84329-CCCC-4188-880B-CFB8E59AA7E8}" presName="imagNode" presStyleLbl="fgImgPlace1" presStyleIdx="0" presStyleCnt="1" custScaleX="245601" custScaleY="63800" custLinFactX="-100906" custLinFactNeighborX="-200000" custLinFactNeighborY="-407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</dgm:pt>
  </dgm:ptLst>
  <dgm:cxnLst>
    <dgm:cxn modelId="{62859244-979F-4C8B-A1B9-1DE67AB3298E}" type="presOf" srcId="{ECF84329-CCCC-4188-880B-CFB8E59AA7E8}" destId="{B840C864-04CA-4C05-8316-37505E096DE2}" srcOrd="1" destOrd="0" presId="urn:microsoft.com/office/officeart/2005/8/layout/hList7"/>
    <dgm:cxn modelId="{2D224D7E-FC3D-4CBE-9C9D-233616A93269}" type="presOf" srcId="{E71FEE8B-6A34-4831-B132-E83A6CE7A1BD}" destId="{14630670-36C1-497E-91CD-B93419B88EBC}" srcOrd="0" destOrd="0" presId="urn:microsoft.com/office/officeart/2005/8/layout/hList7"/>
    <dgm:cxn modelId="{8540EAAC-2F2F-42D7-B2D6-E0073D621EF2}" srcId="{E71FEE8B-6A34-4831-B132-E83A6CE7A1BD}" destId="{ECF84329-CCCC-4188-880B-CFB8E59AA7E8}" srcOrd="0" destOrd="0" parTransId="{535A9822-FA7C-4051-808C-BA9FE1FCCA55}" sibTransId="{9D111248-017C-4161-A60E-37D058732421}"/>
    <dgm:cxn modelId="{938F336B-EDA9-403E-BA10-852978B99A50}" type="presOf" srcId="{ECF84329-CCCC-4188-880B-CFB8E59AA7E8}" destId="{7BF23F03-C6FB-4596-B633-78E9CC1D3B21}" srcOrd="0" destOrd="0" presId="urn:microsoft.com/office/officeart/2005/8/layout/hList7"/>
    <dgm:cxn modelId="{B9CAB6E8-614D-4053-9C0F-4DEDD1CB235B}" type="presParOf" srcId="{14630670-36C1-497E-91CD-B93419B88EBC}" destId="{CAF40DB0-1A05-4F58-9C3D-1B99365EF1BE}" srcOrd="0" destOrd="0" presId="urn:microsoft.com/office/officeart/2005/8/layout/hList7"/>
    <dgm:cxn modelId="{86F84859-FA51-446D-BDF4-9925CCC5040C}" type="presParOf" srcId="{14630670-36C1-497E-91CD-B93419B88EBC}" destId="{74BFC417-0DF1-4409-B26B-C4837D98601D}" srcOrd="1" destOrd="0" presId="urn:microsoft.com/office/officeart/2005/8/layout/hList7"/>
    <dgm:cxn modelId="{91EB39A9-C323-4EB0-BCD7-2DB226CD6AE7}" type="presParOf" srcId="{74BFC417-0DF1-4409-B26B-C4837D98601D}" destId="{F4E183B3-16F9-4962-9B7C-0776DB29E766}" srcOrd="0" destOrd="0" presId="urn:microsoft.com/office/officeart/2005/8/layout/hList7"/>
    <dgm:cxn modelId="{D94249EE-F1CB-4FBE-8393-521E9928B5C2}" type="presParOf" srcId="{F4E183B3-16F9-4962-9B7C-0776DB29E766}" destId="{7BF23F03-C6FB-4596-B633-78E9CC1D3B21}" srcOrd="0" destOrd="0" presId="urn:microsoft.com/office/officeart/2005/8/layout/hList7"/>
    <dgm:cxn modelId="{ABDA94B1-CAE6-49F1-964E-C58D51791C0C}" type="presParOf" srcId="{F4E183B3-16F9-4962-9B7C-0776DB29E766}" destId="{B840C864-04CA-4C05-8316-37505E096DE2}" srcOrd="1" destOrd="0" presId="urn:microsoft.com/office/officeart/2005/8/layout/hList7"/>
    <dgm:cxn modelId="{B18428D7-8873-47F3-9B2D-D433256B32AB}" type="presParOf" srcId="{F4E183B3-16F9-4962-9B7C-0776DB29E766}" destId="{D3918DA6-C43F-4000-940C-AF60530AB293}" srcOrd="2" destOrd="0" presId="urn:microsoft.com/office/officeart/2005/8/layout/hList7"/>
    <dgm:cxn modelId="{2D5DC7FE-A866-4628-BF60-C29A1455DE52}" type="presParOf" srcId="{F4E183B3-16F9-4962-9B7C-0776DB29E766}" destId="{16309B84-2EE1-4A0F-906F-C16F740E496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3D726-CE48-4FB5-B126-3F8E947899D8}">
      <dsp:nvSpPr>
        <dsp:cNvPr id="0" name=""/>
        <dsp:cNvSpPr/>
      </dsp:nvSpPr>
      <dsp:spPr>
        <a:xfrm>
          <a:off x="0" y="0"/>
          <a:ext cx="1428746" cy="388843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ODE with its flexibility </a:t>
          </a:r>
          <a:r>
            <a:rPr lang="id-ID" sz="14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 challenged to provide best quality learning materials &amp; learning supports with technology</a:t>
          </a:r>
          <a:endParaRPr lang="id-ID" sz="1400" kern="1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1555372"/>
        <a:ext cx="1428746" cy="1555372"/>
      </dsp:txXfrm>
    </dsp:sp>
    <dsp:sp modelId="{549C9133-1686-41AB-8DB7-E8A06C9DC516}">
      <dsp:nvSpPr>
        <dsp:cNvPr id="0" name=""/>
        <dsp:cNvSpPr/>
      </dsp:nvSpPr>
      <dsp:spPr>
        <a:xfrm>
          <a:off x="67120" y="233305"/>
          <a:ext cx="1294847" cy="129484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77469-4911-4BBE-8D5F-61EE7A130DBE}">
      <dsp:nvSpPr>
        <dsp:cNvPr id="0" name=""/>
        <dsp:cNvSpPr/>
      </dsp:nvSpPr>
      <dsp:spPr>
        <a:xfrm>
          <a:off x="1471779" y="0"/>
          <a:ext cx="1649230" cy="388843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Purposes of collaborative learning </a:t>
          </a:r>
          <a:r>
            <a:rPr lang="id-ID" sz="160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 develop learners’ independence and autonomy </a:t>
          </a:r>
          <a:endParaRPr lang="id-ID" sz="1600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471779" y="1555372"/>
        <a:ext cx="1649230" cy="1555372"/>
      </dsp:txXfrm>
    </dsp:sp>
    <dsp:sp modelId="{6C162692-44AC-409E-BA3A-9EFA95DC8F51}">
      <dsp:nvSpPr>
        <dsp:cNvPr id="0" name=""/>
        <dsp:cNvSpPr/>
      </dsp:nvSpPr>
      <dsp:spPr>
        <a:xfrm>
          <a:off x="1648971" y="233305"/>
          <a:ext cx="1294847" cy="129484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69570-EF07-4934-8A0D-8AF06D39279C}">
      <dsp:nvSpPr>
        <dsp:cNvPr id="0" name=""/>
        <dsp:cNvSpPr/>
      </dsp:nvSpPr>
      <dsp:spPr>
        <a:xfrm>
          <a:off x="3163872" y="0"/>
          <a:ext cx="1428746" cy="388843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Essay Writing through Online </a:t>
          </a:r>
          <a:r>
            <a:rPr lang="id-ID" sz="1600" kern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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Online Collaborative Writing</a:t>
          </a:r>
          <a:endParaRPr lang="id-ID" sz="1600" kern="1200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163872" y="1555372"/>
        <a:ext cx="1428746" cy="1555372"/>
      </dsp:txXfrm>
    </dsp:sp>
    <dsp:sp modelId="{6FE3F4DB-1219-4F77-A803-FD91EEAE0CB9}">
      <dsp:nvSpPr>
        <dsp:cNvPr id="0" name=""/>
        <dsp:cNvSpPr/>
      </dsp:nvSpPr>
      <dsp:spPr>
        <a:xfrm>
          <a:off x="3251552" y="332853"/>
          <a:ext cx="1294847" cy="129484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B9B30-D483-4CEC-94CB-5BF01FE0CA7D}">
      <dsp:nvSpPr>
        <dsp:cNvPr id="0" name=""/>
        <dsp:cNvSpPr/>
      </dsp:nvSpPr>
      <dsp:spPr>
        <a:xfrm>
          <a:off x="4635481" y="0"/>
          <a:ext cx="1428746" cy="388843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Independent Assessment </a:t>
          </a:r>
          <a:r>
            <a:rPr lang="id-ID" sz="160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 self-assessment guidelines</a:t>
          </a:r>
          <a:endParaRPr lang="id-ID" sz="1600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4635481" y="1555372"/>
        <a:ext cx="1428746" cy="1555372"/>
      </dsp:txXfrm>
    </dsp:sp>
    <dsp:sp modelId="{2F1DDEBA-31C7-4C5A-B664-1E906E33F668}">
      <dsp:nvSpPr>
        <dsp:cNvPr id="0" name=""/>
        <dsp:cNvSpPr/>
      </dsp:nvSpPr>
      <dsp:spPr>
        <a:xfrm>
          <a:off x="4702430" y="233305"/>
          <a:ext cx="1294847" cy="129484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37433-5E76-47FE-B15F-5703AC25A063}">
      <dsp:nvSpPr>
        <dsp:cNvPr id="0" name=""/>
        <dsp:cNvSpPr/>
      </dsp:nvSpPr>
      <dsp:spPr>
        <a:xfrm>
          <a:off x="304784" y="3279839"/>
          <a:ext cx="5579247" cy="58326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DFCC7-4721-423D-9E33-B7E7B21A40BF}">
      <dsp:nvSpPr>
        <dsp:cNvPr id="0" name=""/>
        <dsp:cNvSpPr/>
      </dsp:nvSpPr>
      <dsp:spPr>
        <a:xfrm rot="10800000">
          <a:off x="591897" y="0"/>
          <a:ext cx="3512552" cy="1494145"/>
        </a:xfrm>
        <a:prstGeom prst="homePlate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87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7030A0"/>
              </a:solidFill>
            </a:rPr>
            <a:t> </a:t>
          </a:r>
          <a:r>
            <a:rPr lang="en-US" sz="2000" kern="1200" dirty="0" smtClean="0">
              <a:solidFill>
                <a:srgbClr val="7030A0"/>
              </a:solidFill>
            </a:rPr>
            <a:t>identify</a:t>
          </a:r>
          <a:r>
            <a:rPr lang="id-ID" sz="2000" kern="1200" dirty="0" smtClean="0">
              <a:solidFill>
                <a:srgbClr val="7030A0"/>
              </a:solidFill>
            </a:rPr>
            <a:t>ing</a:t>
          </a:r>
          <a:r>
            <a:rPr lang="en-US" sz="2000" kern="1200" dirty="0" smtClean="0">
              <a:solidFill>
                <a:srgbClr val="7030A0"/>
              </a:solidFill>
            </a:rPr>
            <a:t> the benefits of using writing self-assessment </a:t>
          </a:r>
          <a:r>
            <a:rPr lang="en-US" sz="2000" kern="1200" dirty="0" err="1" smtClean="0">
              <a:solidFill>
                <a:srgbClr val="7030A0"/>
              </a:solidFill>
            </a:rPr>
            <a:t>guid</a:t>
          </a:r>
          <a:r>
            <a:rPr lang="id-ID" sz="2000" kern="1200" dirty="0" smtClean="0">
              <a:solidFill>
                <a:srgbClr val="7030A0"/>
              </a:solidFill>
            </a:rPr>
            <a:t>elines</a:t>
          </a:r>
          <a:r>
            <a:rPr lang="en-US" sz="2000" kern="1200" dirty="0" smtClean="0">
              <a:solidFill>
                <a:srgbClr val="7030A0"/>
              </a:solidFill>
            </a:rPr>
            <a:t> </a:t>
          </a:r>
          <a:r>
            <a:rPr lang="en-US" sz="2000" kern="1200" dirty="0" smtClean="0">
              <a:solidFill>
                <a:srgbClr val="7030A0"/>
              </a:solidFill>
            </a:rPr>
            <a:t>in OCW</a:t>
          </a:r>
          <a:endParaRPr lang="id-ID" sz="2000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965433" y="0"/>
        <a:ext cx="3139016" cy="1494145"/>
      </dsp:txXfrm>
    </dsp:sp>
    <dsp:sp modelId="{19F7EEBC-07D9-44B7-9BE2-DE444AC066BC}">
      <dsp:nvSpPr>
        <dsp:cNvPr id="0" name=""/>
        <dsp:cNvSpPr/>
      </dsp:nvSpPr>
      <dsp:spPr>
        <a:xfrm>
          <a:off x="0" y="0"/>
          <a:ext cx="1494145" cy="1494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25571-DD6D-463C-B535-6EAD1F878F5E}">
      <dsp:nvSpPr>
        <dsp:cNvPr id="0" name=""/>
        <dsp:cNvSpPr/>
      </dsp:nvSpPr>
      <dsp:spPr>
        <a:xfrm rot="10800000">
          <a:off x="588868" y="1584258"/>
          <a:ext cx="3580659" cy="1494145"/>
        </a:xfrm>
        <a:prstGeom prst="homePlate">
          <a:avLst/>
        </a:prstGeom>
        <a:solidFill>
          <a:schemeClr val="accent5">
            <a:lumMod val="60000"/>
            <a:lumOff val="4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8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</a:rPr>
            <a:t>describing the process of OCW using a self-assessment </a:t>
          </a:r>
          <a:r>
            <a:rPr lang="en-US" sz="2000" kern="1200" dirty="0" err="1" smtClean="0">
              <a:solidFill>
                <a:srgbClr val="002060"/>
              </a:solidFill>
            </a:rPr>
            <a:t>guid</a:t>
          </a:r>
          <a:r>
            <a:rPr lang="id-ID" sz="2000" kern="1200" dirty="0" smtClean="0">
              <a:solidFill>
                <a:srgbClr val="002060"/>
              </a:solidFill>
            </a:rPr>
            <a:t>elines</a:t>
          </a:r>
          <a:endParaRPr lang="id-ID" sz="20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962404" y="1584258"/>
        <a:ext cx="3207123" cy="1494145"/>
      </dsp:txXfrm>
    </dsp:sp>
    <dsp:sp modelId="{B556CF00-E671-42D5-9C6D-CA747C5DA6C4}">
      <dsp:nvSpPr>
        <dsp:cNvPr id="0" name=""/>
        <dsp:cNvSpPr/>
      </dsp:nvSpPr>
      <dsp:spPr>
        <a:xfrm>
          <a:off x="41324" y="1638257"/>
          <a:ext cx="1466414" cy="15077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9233C-0041-4BF8-9A76-6726E4762F9F}">
      <dsp:nvSpPr>
        <dsp:cNvPr id="0" name=""/>
        <dsp:cNvSpPr/>
      </dsp:nvSpPr>
      <dsp:spPr>
        <a:xfrm rot="10800000">
          <a:off x="491496" y="3154213"/>
          <a:ext cx="3772182" cy="1731191"/>
        </a:xfrm>
        <a:prstGeom prst="homePlat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8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</a:rPr>
            <a:t>analyzing the learners’ perceptions of using writing self-assessment </a:t>
          </a:r>
          <a:r>
            <a:rPr lang="id-ID" sz="2000" kern="1200" dirty="0" smtClean="0">
              <a:solidFill>
                <a:srgbClr val="002060"/>
              </a:solidFill>
            </a:rPr>
            <a:t>guidelines </a:t>
          </a:r>
          <a:r>
            <a:rPr lang="en-US" sz="2000" kern="1200" dirty="0" smtClean="0">
              <a:solidFill>
                <a:srgbClr val="002060"/>
              </a:solidFill>
            </a:rPr>
            <a:t>in </a:t>
          </a:r>
          <a:r>
            <a:rPr lang="en-US" sz="2000" kern="1200" dirty="0" smtClean="0">
              <a:solidFill>
                <a:srgbClr val="002060"/>
              </a:solidFill>
            </a:rPr>
            <a:t>their OCW activities.</a:t>
          </a:r>
          <a:endParaRPr lang="id-ID" sz="20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924294" y="3154213"/>
        <a:ext cx="3339384" cy="1731191"/>
      </dsp:txXfrm>
    </dsp:sp>
    <dsp:sp modelId="{846AF967-F0AB-485B-B753-F6742EF151AD}">
      <dsp:nvSpPr>
        <dsp:cNvPr id="0" name=""/>
        <dsp:cNvSpPr/>
      </dsp:nvSpPr>
      <dsp:spPr>
        <a:xfrm>
          <a:off x="41331" y="3384468"/>
          <a:ext cx="1494145" cy="1494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244A5-1186-4393-B5CD-74E4E619CECD}">
      <dsp:nvSpPr>
        <dsp:cNvPr id="0" name=""/>
        <dsp:cNvSpPr/>
      </dsp:nvSpPr>
      <dsp:spPr>
        <a:xfrm>
          <a:off x="0" y="1893864"/>
          <a:ext cx="464540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B0131-1078-4043-AAC1-435EE5A9264A}">
      <dsp:nvSpPr>
        <dsp:cNvPr id="0" name=""/>
        <dsp:cNvSpPr/>
      </dsp:nvSpPr>
      <dsp:spPr>
        <a:xfrm>
          <a:off x="13059" y="0"/>
          <a:ext cx="4423114" cy="239729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910" tIns="0" rIns="1229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 dirty="0" smtClean="0">
            <a:latin typeface="Arial" pitchFamily="34" charset="0"/>
            <a:cs typeface="Arial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latin typeface="+mn-lt"/>
              <a:cs typeface="Arial" pitchFamily="34" charset="0"/>
            </a:rPr>
            <a:t>Writing</a:t>
          </a:r>
          <a:r>
            <a:rPr lang="id-ID" sz="2000" kern="1200" dirty="0" smtClean="0">
              <a:latin typeface="+mn-lt"/>
              <a:cs typeface="Arial" pitchFamily="34" charset="0"/>
            </a:rPr>
            <a:t> </a:t>
          </a:r>
          <a:r>
            <a:rPr lang="id-ID" sz="2000" kern="1200" dirty="0" smtClean="0">
              <a:latin typeface="+mn-lt"/>
              <a:cs typeface="Arial" pitchFamily="34" charset="0"/>
              <a:sym typeface="Wingdings" panose="05000000000000000000" pitchFamily="2" charset="2"/>
            </a:rPr>
            <a:t> progressive activity (Oshime &amp; Hogue, 1999)</a:t>
          </a:r>
          <a:r>
            <a:rPr lang="id-ID" sz="2000" kern="1200" dirty="0" smtClean="0">
              <a:latin typeface="+mn-lt"/>
              <a:cs typeface="Arial" pitchFamily="34" charset="0"/>
            </a:rPr>
            <a:t>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latin typeface="+mn-lt"/>
              <a:cs typeface="Arial" pitchFamily="34" charset="0"/>
            </a:rPr>
            <a:t>Writing is difficult</a:t>
          </a:r>
          <a:r>
            <a:rPr lang="id-ID" sz="2000" kern="1200" dirty="0" smtClean="0">
              <a:latin typeface="+mn-lt"/>
              <a:cs typeface="Arial" pitchFamily="34" charset="0"/>
            </a:rPr>
            <a:t> (Nunan, 1989) </a:t>
          </a:r>
          <a:r>
            <a:rPr lang="id-ID" sz="2000" kern="1200" dirty="0" smtClean="0">
              <a:latin typeface="+mn-lt"/>
              <a:cs typeface="Arial" pitchFamily="34" charset="0"/>
              <a:sym typeface="Wingdings" panose="05000000000000000000" pitchFamily="2" charset="2"/>
            </a:rPr>
            <a:t> </a:t>
          </a:r>
          <a:r>
            <a:rPr lang="id-ID" sz="2000" kern="12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  <a:sym typeface="Wingdings" panose="05000000000000000000" pitchFamily="2" charset="2"/>
            </a:rPr>
            <a:t>inappropriate grammar  </a:t>
          </a:r>
          <a:r>
            <a:rPr lang="id-ID" sz="2000" kern="1200" dirty="0" smtClean="0">
              <a:latin typeface="+mn-lt"/>
              <a:cs typeface="Arial" pitchFamily="34" charset="0"/>
              <a:sym typeface="Wingdings" panose="05000000000000000000" pitchFamily="2" charset="2"/>
            </a:rPr>
            <a:t>(Kitchakarn, 2014), </a:t>
          </a:r>
          <a:r>
            <a:rPr lang="id-ID" sz="2000" kern="12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  <a:sym typeface="Wingdings" panose="05000000000000000000" pitchFamily="2" charset="2"/>
            </a:rPr>
            <a:t>lack of linguistic competencies </a:t>
          </a:r>
          <a:r>
            <a:rPr lang="id-ID" sz="2000" kern="1200" dirty="0" smtClean="0">
              <a:latin typeface="+mn-lt"/>
              <a:cs typeface="Arial" pitchFamily="34" charset="0"/>
              <a:sym typeface="Wingdings" panose="05000000000000000000" pitchFamily="2" charset="2"/>
            </a:rPr>
            <a:t>(Nunan, 1989) &amp; </a:t>
          </a:r>
          <a:r>
            <a:rPr lang="id-ID" sz="2000" kern="12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  <a:sym typeface="Wingdings" panose="05000000000000000000" pitchFamily="2" charset="2"/>
            </a:rPr>
            <a:t>develop writing </a:t>
          </a:r>
          <a:r>
            <a:rPr lang="id-ID" sz="2000" kern="1200" dirty="0" smtClean="0">
              <a:latin typeface="+mn-lt"/>
              <a:cs typeface="Arial" pitchFamily="34" charset="0"/>
              <a:sym typeface="Wingdings" panose="05000000000000000000" pitchFamily="2" charset="2"/>
            </a:rPr>
            <a:t>(Mustaque, 2014)</a:t>
          </a:r>
          <a:endParaRPr lang="id-ID" sz="2000" kern="1200" dirty="0" smtClean="0">
            <a:latin typeface="+mn-lt"/>
            <a:cs typeface="Arial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 dirty="0">
            <a:latin typeface="Arial" pitchFamily="34" charset="0"/>
            <a:cs typeface="Arial" pitchFamily="34" charset="0"/>
          </a:endParaRPr>
        </a:p>
      </dsp:txBody>
      <dsp:txXfrm>
        <a:off x="130085" y="117026"/>
        <a:ext cx="4189062" cy="2163240"/>
      </dsp:txXfrm>
    </dsp:sp>
    <dsp:sp modelId="{008F2572-3E7F-4E25-A082-B631A1B4DCAE}">
      <dsp:nvSpPr>
        <dsp:cNvPr id="0" name=""/>
        <dsp:cNvSpPr/>
      </dsp:nvSpPr>
      <dsp:spPr>
        <a:xfrm>
          <a:off x="0" y="4475310"/>
          <a:ext cx="464540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1BB04-D6AE-4195-A596-C99F5EBE4869}">
      <dsp:nvSpPr>
        <dsp:cNvPr id="0" name=""/>
        <dsp:cNvSpPr/>
      </dsp:nvSpPr>
      <dsp:spPr>
        <a:xfrm>
          <a:off x="221155" y="2964864"/>
          <a:ext cx="4423114" cy="202704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910" tIns="0" rIns="1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Arial" pitchFamily="34" charset="0"/>
              <a:cs typeface="Arial" pitchFamily="34" charset="0"/>
            </a:rPr>
            <a:t>ODE </a:t>
          </a:r>
          <a:r>
            <a:rPr lang="id-ID" sz="2400" kern="12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 </a:t>
          </a:r>
          <a:r>
            <a:rPr lang="id-ID" sz="2400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Independent Assessment as pedagogical tools</a:t>
          </a:r>
          <a:r>
            <a:rPr lang="id-ID" sz="2400" kern="12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 (Bourke, 2016)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Reflective intelligence  ability to self-assess </a:t>
          </a:r>
          <a:r>
            <a:rPr lang="id-ID" sz="2400" kern="12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(Broadfoot, 2000)</a:t>
          </a:r>
          <a:endParaRPr lang="id-ID" sz="2400" kern="1200" dirty="0">
            <a:latin typeface="Arial" pitchFamily="34" charset="0"/>
            <a:cs typeface="Arial" pitchFamily="34" charset="0"/>
          </a:endParaRPr>
        </a:p>
      </dsp:txBody>
      <dsp:txXfrm>
        <a:off x="320107" y="3063816"/>
        <a:ext cx="4225210" cy="1829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244A5-1186-4393-B5CD-74E4E619CECD}">
      <dsp:nvSpPr>
        <dsp:cNvPr id="0" name=""/>
        <dsp:cNvSpPr/>
      </dsp:nvSpPr>
      <dsp:spPr>
        <a:xfrm>
          <a:off x="0" y="1684209"/>
          <a:ext cx="5312865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B0131-1078-4043-AAC1-435EE5A9264A}">
      <dsp:nvSpPr>
        <dsp:cNvPr id="0" name=""/>
        <dsp:cNvSpPr/>
      </dsp:nvSpPr>
      <dsp:spPr>
        <a:xfrm>
          <a:off x="254233" y="109173"/>
          <a:ext cx="5058631" cy="219343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570" tIns="0" rIns="140570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self-assessment of writing</a:t>
          </a:r>
          <a:r>
            <a:rPr lang="id-ID" sz="2200" b="1" kern="1200" dirty="0" smtClean="0"/>
            <a:t> </a:t>
          </a:r>
          <a:r>
            <a:rPr lang="id-ID" sz="2200" kern="1200" dirty="0" smtClean="0">
              <a:sym typeface="Wingdings" panose="05000000000000000000" pitchFamily="2" charset="2"/>
            </a:rPr>
            <a:t> </a:t>
          </a:r>
          <a:r>
            <a:rPr lang="en-US" sz="2200" kern="1200" dirty="0" smtClean="0"/>
            <a:t> involves integrating writing with information from external sources</a:t>
          </a:r>
          <a:r>
            <a:rPr lang="id-ID" sz="2200" kern="1200" dirty="0" smtClean="0"/>
            <a:t> (Lin-Siegler, et.al., 2015) </a:t>
          </a:r>
          <a:r>
            <a:rPr lang="id-ID" sz="2200" kern="1200" dirty="0" smtClean="0">
              <a:sym typeface="Wingdings" panose="05000000000000000000" pitchFamily="2" charset="2"/>
            </a:rPr>
            <a:t> </a:t>
          </a:r>
          <a:r>
            <a:rPr lang="id-ID" sz="2200" kern="1200" dirty="0" smtClean="0"/>
            <a:t>Self-regulation strategies &amp;  self-assessment guidelines &amp; rubrics </a:t>
          </a:r>
        </a:p>
      </dsp:txBody>
      <dsp:txXfrm>
        <a:off x="361308" y="216248"/>
        <a:ext cx="4844481" cy="1979282"/>
      </dsp:txXfrm>
    </dsp:sp>
    <dsp:sp modelId="{008F2572-3E7F-4E25-A082-B631A1B4DCAE}">
      <dsp:nvSpPr>
        <dsp:cNvPr id="0" name=""/>
        <dsp:cNvSpPr/>
      </dsp:nvSpPr>
      <dsp:spPr>
        <a:xfrm>
          <a:off x="0" y="4233499"/>
          <a:ext cx="5312865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1BB04-D6AE-4195-A596-C99F5EBE4869}">
      <dsp:nvSpPr>
        <dsp:cNvPr id="0" name=""/>
        <dsp:cNvSpPr/>
      </dsp:nvSpPr>
      <dsp:spPr>
        <a:xfrm>
          <a:off x="252931" y="2785809"/>
          <a:ext cx="5058631" cy="197905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570" tIns="0" rIns="14057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latin typeface="+mn-lt"/>
              <a:cs typeface="Arial" pitchFamily="34" charset="0"/>
            </a:rPr>
            <a:t>Advantages</a:t>
          </a:r>
          <a:r>
            <a:rPr lang="id-ID" sz="2000" kern="1200" dirty="0" smtClean="0">
              <a:latin typeface="+mn-lt"/>
              <a:cs typeface="Arial" pitchFamily="34" charset="0"/>
            </a:rPr>
            <a:t> (Remmen &amp; </a:t>
          </a:r>
          <a:r>
            <a:rPr lang="en-US" sz="2000" kern="1200" dirty="0" err="1" smtClean="0">
              <a:latin typeface="+mn-lt"/>
            </a:rPr>
            <a:t>Frøyland</a:t>
          </a:r>
          <a:r>
            <a:rPr lang="id-ID" sz="2000" kern="1200" dirty="0" smtClean="0">
              <a:latin typeface="+mn-lt"/>
            </a:rPr>
            <a:t>, 2014)</a:t>
          </a:r>
          <a:r>
            <a:rPr lang="id-ID" sz="2000" kern="1200" dirty="0" smtClean="0">
              <a:latin typeface="+mn-lt"/>
              <a:cs typeface="Arial" pitchFamily="34" charset="0"/>
            </a:rPr>
            <a:t>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+mn-lt"/>
              <a:cs typeface="Arial" pitchFamily="34" charset="0"/>
            </a:rPr>
            <a:t>1. Develop collaborative writing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+mn-lt"/>
              <a:cs typeface="Arial" pitchFamily="34" charset="0"/>
            </a:rPr>
            <a:t>2. Identify the relevance of the theory &amp; guidelines in practice</a:t>
          </a:r>
          <a:endParaRPr lang="id-ID" sz="2000" kern="1200" dirty="0" smtClean="0">
            <a:latin typeface="+mn-lt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+mn-lt"/>
              <a:cs typeface="Arial" pitchFamily="34" charset="0"/>
            </a:rPr>
            <a:t>3. Improve mindset during writing process</a:t>
          </a:r>
          <a:endParaRPr lang="id-ID" sz="2000" kern="1200" dirty="0">
            <a:latin typeface="+mn-lt"/>
            <a:cs typeface="Arial" pitchFamily="34" charset="0"/>
          </a:endParaRPr>
        </a:p>
      </dsp:txBody>
      <dsp:txXfrm>
        <a:off x="349540" y="2882418"/>
        <a:ext cx="4865413" cy="17858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F2572-3E7F-4E25-A082-B631A1B4DCAE}">
      <dsp:nvSpPr>
        <dsp:cNvPr id="0" name=""/>
        <dsp:cNvSpPr/>
      </dsp:nvSpPr>
      <dsp:spPr>
        <a:xfrm>
          <a:off x="0" y="0"/>
          <a:ext cx="4645409" cy="1298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1BB04-D6AE-4195-A596-C99F5EBE4869}">
      <dsp:nvSpPr>
        <dsp:cNvPr id="0" name=""/>
        <dsp:cNvSpPr/>
      </dsp:nvSpPr>
      <dsp:spPr>
        <a:xfrm>
          <a:off x="221155" y="2290492"/>
          <a:ext cx="4423114" cy="49172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910" tIns="0" rIns="1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 smtClean="0">
            <a:latin typeface="Arial" pitchFamily="34" charset="0"/>
            <a:cs typeface="Arial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Arial" pitchFamily="34" charset="0"/>
              <a:cs typeface="Arial" pitchFamily="34" charset="0"/>
            </a:rPr>
            <a:t>Positive Impacts of OCW Process (Posey &amp; Lyons, 2010):</a:t>
          </a:r>
        </a:p>
        <a:p>
          <a:pPr marL="347663" lvl="0" indent="-34766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Arial" pitchFamily="34" charset="0"/>
              <a:cs typeface="Arial" pitchFamily="34" charset="0"/>
            </a:rPr>
            <a:t>1. Understand collaborative process</a:t>
          </a:r>
        </a:p>
        <a:p>
          <a:pPr marL="347663" lvl="0" indent="-34766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Arial" pitchFamily="34" charset="0"/>
              <a:cs typeface="Arial" pitchFamily="34" charset="0"/>
            </a:rPr>
            <a:t>2. Equip groups with critical thinking &amp; Collaborative problem solving</a:t>
          </a:r>
        </a:p>
        <a:p>
          <a:pPr marL="347663" lvl="0" indent="-34766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Arial" pitchFamily="34" charset="0"/>
              <a:cs typeface="Arial" pitchFamily="34" charset="0"/>
            </a:rPr>
            <a:t>3. Monitor groups &amp; involve them in deeper level of OCW</a:t>
          </a:r>
        </a:p>
        <a:p>
          <a:pPr marL="347663" lvl="0" indent="-34766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Arial" pitchFamily="34" charset="0"/>
              <a:cs typeface="Arial" pitchFamily="34" charset="0"/>
            </a:rPr>
            <a:t>4. Integrate structured checks &amp; feedbacks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Arial" pitchFamily="34" charset="0"/>
              <a:cs typeface="Arial" pitchFamily="34" charset="0"/>
            </a:rPr>
            <a:t> </a:t>
          </a:r>
          <a:endParaRPr lang="id-ID" sz="2400" kern="1200" dirty="0">
            <a:latin typeface="Arial" pitchFamily="34" charset="0"/>
            <a:cs typeface="Arial" pitchFamily="34" charset="0"/>
          </a:endParaRPr>
        </a:p>
      </dsp:txBody>
      <dsp:txXfrm>
        <a:off x="245159" y="2314496"/>
        <a:ext cx="4375106" cy="443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CCAB8-9A17-4B91-BAD8-B67BCE0C7CCA}">
      <dsp:nvSpPr>
        <dsp:cNvPr id="0" name=""/>
        <dsp:cNvSpPr/>
      </dsp:nvSpPr>
      <dsp:spPr>
        <a:xfrm>
          <a:off x="0" y="839269"/>
          <a:ext cx="10236656" cy="249507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AD0D0-5A55-4C69-ADCF-7353A753097B}">
      <dsp:nvSpPr>
        <dsp:cNvPr id="0" name=""/>
        <dsp:cNvSpPr/>
      </dsp:nvSpPr>
      <dsp:spPr>
        <a:xfrm>
          <a:off x="1059141" y="416717"/>
          <a:ext cx="1727346" cy="14697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8463F-E3EB-4749-B021-3284D63F5D36}">
      <dsp:nvSpPr>
        <dsp:cNvPr id="0" name=""/>
        <dsp:cNvSpPr/>
      </dsp:nvSpPr>
      <dsp:spPr>
        <a:xfrm rot="10800000">
          <a:off x="308522" y="2050736"/>
          <a:ext cx="3223194" cy="311104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u="sng" kern="1200" dirty="0" smtClean="0">
              <a:solidFill>
                <a:schemeClr val="accent2">
                  <a:lumMod val="50000"/>
                </a:schemeClr>
              </a:solidFill>
            </a:rPr>
            <a:t>Brainstorming: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accent2">
                  <a:lumMod val="50000"/>
                </a:schemeClr>
              </a:solidFill>
            </a:rPr>
            <a:t>Did I do brainstorming ......?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u="sng" kern="1200" dirty="0" smtClean="0">
              <a:solidFill>
                <a:schemeClr val="accent2">
                  <a:lumMod val="50000"/>
                </a:schemeClr>
              </a:solidFill>
            </a:rPr>
            <a:t>Outline development</a:t>
          </a:r>
          <a:r>
            <a:rPr lang="id-ID" sz="2000" b="1" kern="1200" dirty="0" smtClean="0">
              <a:solidFill>
                <a:schemeClr val="accent2">
                  <a:lumMod val="50000"/>
                </a:schemeClr>
              </a:solidFill>
            </a:rPr>
            <a:t>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>
              <a:solidFill>
                <a:schemeClr val="accent2">
                  <a:lumMod val="50000"/>
                </a:schemeClr>
              </a:solidFill>
            </a:rPr>
            <a:t>Did I make an outline of the ideas....?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u="sng" kern="1200" dirty="0" smtClean="0">
              <a:solidFill>
                <a:schemeClr val="accent2">
                  <a:lumMod val="50000"/>
                </a:schemeClr>
              </a:solidFill>
            </a:rPr>
            <a:t>Title Rules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u="sng" kern="1200" dirty="0" smtClean="0">
              <a:solidFill>
                <a:schemeClr val="accent2">
                  <a:lumMod val="50000"/>
                </a:schemeClr>
              </a:solidFill>
            </a:rPr>
            <a:t>Writing a rough draft</a:t>
          </a:r>
          <a:endParaRPr lang="id-ID" sz="2000" b="1" u="sng" kern="1200" dirty="0">
            <a:solidFill>
              <a:schemeClr val="accent2">
                <a:lumMod val="50000"/>
              </a:schemeClr>
            </a:solidFill>
          </a:endParaRPr>
        </a:p>
      </dsp:txBody>
      <dsp:txXfrm rot="10800000">
        <a:off x="404197" y="2050736"/>
        <a:ext cx="3031844" cy="3015372"/>
      </dsp:txXfrm>
    </dsp:sp>
    <dsp:sp modelId="{F615F9D4-8E0C-498A-81F6-A0A89E0DD5D0}">
      <dsp:nvSpPr>
        <dsp:cNvPr id="0" name=""/>
        <dsp:cNvSpPr/>
      </dsp:nvSpPr>
      <dsp:spPr>
        <a:xfrm>
          <a:off x="3995371" y="49829"/>
          <a:ext cx="1853477" cy="12818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62D29-FC0C-42DC-B8CF-A8493544EFE4}">
      <dsp:nvSpPr>
        <dsp:cNvPr id="0" name=""/>
        <dsp:cNvSpPr/>
      </dsp:nvSpPr>
      <dsp:spPr>
        <a:xfrm rot="10800000">
          <a:off x="3683930" y="1212837"/>
          <a:ext cx="2574195" cy="422971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u="sng" kern="1200" dirty="0" smtClean="0">
              <a:solidFill>
                <a:schemeClr val="tx1"/>
              </a:solidFill>
            </a:rPr>
            <a:t>Genre-based writing characteristics (Argumentative):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</a:rPr>
            <a:t>- Use of assertion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</a:rPr>
            <a:t>- Use the correct way of argument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</a:rPr>
            <a:t>- Use of illustration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u="sng" kern="1200" dirty="0" smtClean="0">
              <a:solidFill>
                <a:schemeClr val="tx1"/>
              </a:solidFill>
            </a:rPr>
            <a:t>Organization: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</a:rPr>
            <a:t>Paragraph components, consistency, unity, coherence, cohesion, Patterns &amp; transition signals</a:t>
          </a:r>
          <a:endParaRPr lang="id-ID" sz="1800" kern="1200" dirty="0">
            <a:solidFill>
              <a:schemeClr val="tx1"/>
            </a:solidFill>
          </a:endParaRPr>
        </a:p>
      </dsp:txBody>
      <dsp:txXfrm rot="10800000">
        <a:off x="3763095" y="1212837"/>
        <a:ext cx="2415865" cy="4150545"/>
      </dsp:txXfrm>
    </dsp:sp>
    <dsp:sp modelId="{BAF98800-6016-4499-8640-CFE208F8BEA0}">
      <dsp:nvSpPr>
        <dsp:cNvPr id="0" name=""/>
        <dsp:cNvSpPr/>
      </dsp:nvSpPr>
      <dsp:spPr>
        <a:xfrm>
          <a:off x="7128639" y="67423"/>
          <a:ext cx="2171913" cy="12084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58AD8-7130-4FA3-987B-7E10CF131C40}">
      <dsp:nvSpPr>
        <dsp:cNvPr id="0" name=""/>
        <dsp:cNvSpPr/>
      </dsp:nvSpPr>
      <dsp:spPr>
        <a:xfrm rot="10800000">
          <a:off x="6420237" y="1351797"/>
          <a:ext cx="3469600" cy="430347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u="sng" kern="1200" dirty="0" smtClean="0">
              <a:solidFill>
                <a:schemeClr val="accent3">
                  <a:lumMod val="50000"/>
                </a:schemeClr>
              </a:solidFill>
            </a:rPr>
            <a:t>Structure: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accent3">
                  <a:lumMod val="50000"/>
                </a:schemeClr>
              </a:solidFill>
            </a:rPr>
            <a:t>Grammar </a:t>
          </a:r>
          <a:r>
            <a:rPr lang="id-ID" sz="1800" kern="12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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Did i use technical words?</a:t>
          </a:r>
          <a:endParaRPr lang="id-ID" sz="1800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accent3">
                  <a:lumMod val="50000"/>
                </a:schemeClr>
              </a:solidFill>
            </a:rPr>
            <a:t>Punctuation </a:t>
          </a:r>
          <a:r>
            <a:rPr lang="id-ID" sz="1800" kern="12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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Did I use punctuation marks correctly?</a:t>
          </a:r>
          <a:endParaRPr lang="id-ID" sz="1800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u="sng" kern="1200" dirty="0" smtClean="0">
              <a:solidFill>
                <a:schemeClr val="accent3">
                  <a:lumMod val="50000"/>
                </a:schemeClr>
              </a:solidFill>
            </a:rPr>
            <a:t>Vocabulary: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accent3">
                  <a:lumMod val="50000"/>
                </a:schemeClr>
              </a:solidFill>
            </a:rPr>
            <a:t>Choice of words </a:t>
          </a:r>
          <a:r>
            <a:rPr lang="id-ID" sz="1800" kern="12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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Did I use </a:t>
          </a:r>
          <a:r>
            <a:rPr lang="id-ID" sz="1800" kern="12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well-chosen </a:t>
          </a:r>
          <a:r>
            <a:rPr lang="id-ID" sz="1800" kern="12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words..?</a:t>
          </a:r>
          <a:endParaRPr lang="id-ID" sz="1800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accent3">
                  <a:lumMod val="50000"/>
                </a:schemeClr>
              </a:solidFill>
            </a:rPr>
            <a:t>Spelling </a:t>
          </a:r>
          <a:r>
            <a:rPr lang="id-ID" sz="1800" kern="12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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rPr>
            <a:t>Did I choose correct spelling ...?</a:t>
          </a:r>
          <a:endParaRPr lang="id-ID" sz="1800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 dirty="0"/>
        </a:p>
      </dsp:txBody>
      <dsp:txXfrm rot="10800000">
        <a:off x="6526939" y="1351797"/>
        <a:ext cx="3256196" cy="4196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55BEF-BA2A-4B7C-B736-6AF04810C35D}">
      <dsp:nvSpPr>
        <dsp:cNvPr id="0" name=""/>
        <dsp:cNvSpPr/>
      </dsp:nvSpPr>
      <dsp:spPr>
        <a:xfrm>
          <a:off x="0" y="2375259"/>
          <a:ext cx="5112567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4C437-91FB-4F83-BE0D-2BDC768DBB74}">
      <dsp:nvSpPr>
        <dsp:cNvPr id="0" name=""/>
        <dsp:cNvSpPr/>
      </dsp:nvSpPr>
      <dsp:spPr>
        <a:xfrm>
          <a:off x="252632" y="1829"/>
          <a:ext cx="4855009" cy="4811290"/>
        </a:xfrm>
        <a:prstGeom prst="round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270" tIns="0" rIns="13527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87% </a:t>
          </a:r>
          <a:r>
            <a:rPr lang="id-ID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 Positive Comments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e.g.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1. well-presented guidelines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2. good as a medium of reflections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3. clear, detail, and very helpful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4. easily complete the collaborative writing task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5. comprehensive and easy to understand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6. effective for analyzing learners’ writing weaknesses</a:t>
          </a:r>
          <a:endParaRPr lang="id-ID" sz="2000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487500" y="236697"/>
        <a:ext cx="4385273" cy="43415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23F03-C6FB-4596-B633-78E9CC1D3B21}">
      <dsp:nvSpPr>
        <dsp:cNvPr id="0" name=""/>
        <dsp:cNvSpPr/>
      </dsp:nvSpPr>
      <dsp:spPr>
        <a:xfrm>
          <a:off x="0" y="0"/>
          <a:ext cx="9793088" cy="475252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accent4">
                  <a:lumMod val="50000"/>
                </a:schemeClr>
              </a:solidFill>
            </a:rPr>
            <a:t>- </a:t>
          </a:r>
          <a:r>
            <a:rPr lang="en-US" sz="2800" kern="1200" dirty="0" smtClean="0">
              <a:solidFill>
                <a:schemeClr val="accent4">
                  <a:lumMod val="50000"/>
                </a:schemeClr>
              </a:solidFill>
            </a:rPr>
            <a:t>most participants were very enthusiastic in joining these learning activities</a:t>
          </a:r>
          <a:r>
            <a:rPr lang="id-ID" sz="2800" kern="1200" dirty="0" smtClean="0">
              <a:solidFill>
                <a:schemeClr val="accent4">
                  <a:lumMod val="50000"/>
                </a:schemeClr>
              </a:solidFill>
            </a:rPr>
            <a:t> &amp;</a:t>
          </a:r>
          <a:r>
            <a:rPr lang="en-US" sz="2800" kern="1200" dirty="0" smtClean="0">
              <a:solidFill>
                <a:schemeClr val="accent4">
                  <a:lumMod val="50000"/>
                </a:schemeClr>
              </a:solidFill>
            </a:rPr>
            <a:t> satisfied with this technique</a:t>
          </a:r>
          <a:r>
            <a:rPr lang="id-ID" sz="2800" kern="1200" dirty="0" smtClean="0">
              <a:solidFill>
                <a:schemeClr val="accent4">
                  <a:lumMod val="50000"/>
                </a:schemeClr>
              </a:solidFill>
            </a:rPr>
            <a:t>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accent4">
                  <a:lumMod val="50000"/>
                </a:schemeClr>
              </a:solidFill>
            </a:rPr>
            <a:t>- Wiki allows students to optimize the process of writing their argumentative essays through collaborating activities.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accent4">
                  <a:lumMod val="50000"/>
                </a:schemeClr>
              </a:solidFill>
            </a:rPr>
            <a:t>- </a:t>
          </a:r>
          <a:r>
            <a:rPr lang="en-US" sz="2800" kern="1200" dirty="0" smtClean="0">
              <a:solidFill>
                <a:schemeClr val="accent4">
                  <a:lumMod val="50000"/>
                </a:schemeClr>
              </a:solidFill>
            </a:rPr>
            <a:t>The use of self-assessment guidelines </a:t>
          </a:r>
          <a:r>
            <a:rPr lang="id-ID" sz="2800" kern="1200" dirty="0" smtClean="0">
              <a:solidFill>
                <a:schemeClr val="accent4">
                  <a:lumMod val="50000"/>
                </a:schemeClr>
              </a:solidFill>
              <a:sym typeface="Wingdings" panose="05000000000000000000" pitchFamily="2" charset="2"/>
            </a:rPr>
            <a:t> </a:t>
          </a:r>
          <a:r>
            <a:rPr lang="en-US" sz="2800" kern="1200" dirty="0" smtClean="0">
              <a:solidFill>
                <a:schemeClr val="accent4">
                  <a:lumMod val="50000"/>
                </a:schemeClr>
              </a:solidFill>
            </a:rPr>
            <a:t>positive and supporting impacts on the implementation of this technique</a:t>
          </a:r>
          <a:endParaRPr lang="id-ID" sz="2800" kern="1200" dirty="0" smtClean="0">
            <a:solidFill>
              <a:schemeClr val="accent4">
                <a:lumMod val="50000"/>
              </a:schemeClr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901011"/>
        <a:ext cx="9793088" cy="1901011"/>
      </dsp:txXfrm>
    </dsp:sp>
    <dsp:sp modelId="{16309B84-2EE1-4A0F-906F-C16F740E4961}">
      <dsp:nvSpPr>
        <dsp:cNvPr id="0" name=""/>
        <dsp:cNvSpPr/>
      </dsp:nvSpPr>
      <dsp:spPr>
        <a:xfrm>
          <a:off x="0" y="0"/>
          <a:ext cx="1729772" cy="10096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40DB0-1A05-4F58-9C3D-1B99365EF1BE}">
      <dsp:nvSpPr>
        <dsp:cNvPr id="0" name=""/>
        <dsp:cNvSpPr/>
      </dsp:nvSpPr>
      <dsp:spPr>
        <a:xfrm>
          <a:off x="391723" y="4039648"/>
          <a:ext cx="9009640" cy="712879"/>
        </a:xfrm>
        <a:prstGeom prst="leftRightArrow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23F03-C6FB-4596-B633-78E9CC1D3B21}">
      <dsp:nvSpPr>
        <dsp:cNvPr id="0" name=""/>
        <dsp:cNvSpPr/>
      </dsp:nvSpPr>
      <dsp:spPr>
        <a:xfrm>
          <a:off x="0" y="0"/>
          <a:ext cx="9793088" cy="4752528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24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24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24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2400" kern="1200" dirty="0" smtClean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OCWT can train students to collaborate to get agreement on a concept or learning material that is learned</a:t>
          </a:r>
          <a:endParaRPr lang="id-ID" sz="2400" kern="1200" dirty="0" smtClean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2400" kern="1200" dirty="0" smtClean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2400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K</a:t>
          </a:r>
          <a:r>
            <a:rPr lang="en-US" sz="2400" kern="1200" dirty="0" err="1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eys</a:t>
          </a:r>
          <a:r>
            <a:rPr lang="en-US" sz="2400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en-US" sz="2400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to the success of studying at the ODE institution is the independence and autonomy of managing the sources and learning processes by the </a:t>
          </a:r>
          <a:r>
            <a:rPr lang="en-US" sz="2400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l</a:t>
          </a:r>
          <a:r>
            <a:rPr lang="id-ID" sz="2400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earners</a:t>
          </a:r>
          <a:endParaRPr lang="id-ID" sz="2400" kern="1200" dirty="0" smtClean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2400" kern="1200" dirty="0" smtClean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Self-assessment guidelines can be used by learners to measure the extent of their writing skills</a:t>
          </a:r>
          <a:endParaRPr lang="id-ID" sz="2400" kern="1200" dirty="0" smtClean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2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6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901011"/>
        <a:ext cx="9793088" cy="1901011"/>
      </dsp:txXfrm>
    </dsp:sp>
    <dsp:sp modelId="{16309B84-2EE1-4A0F-906F-C16F740E4961}">
      <dsp:nvSpPr>
        <dsp:cNvPr id="0" name=""/>
        <dsp:cNvSpPr/>
      </dsp:nvSpPr>
      <dsp:spPr>
        <a:xfrm>
          <a:off x="0" y="0"/>
          <a:ext cx="3886861" cy="10096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40DB0-1A05-4F58-9C3D-1B99365EF1BE}">
      <dsp:nvSpPr>
        <dsp:cNvPr id="0" name=""/>
        <dsp:cNvSpPr/>
      </dsp:nvSpPr>
      <dsp:spPr>
        <a:xfrm>
          <a:off x="504073" y="4039646"/>
          <a:ext cx="9009640" cy="712879"/>
        </a:xfrm>
        <a:prstGeom prst="leftRightArrow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F35BB148-E149-4B7D-9709-014EFF2E0D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8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C2AEED1E-0FFF-4309-911D-07ECBE1B94F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37" y="0"/>
            <a:ext cx="294498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9F9AE767-F662-419E-BCDA-350FF1CC250A}" type="datetime1">
              <a:rPr lang="en-US"/>
              <a:pPr>
                <a:defRPr/>
              </a:pPr>
              <a:t>10/9/2019</a:t>
            </a:fld>
            <a:endParaRPr lang="en-US" dirty="0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xmlns="" id="{2E82382D-6192-4198-838F-890CDDE7360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67"/>
            <a:ext cx="2944987" cy="4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xmlns="" id="{84428D44-281C-428C-8992-61586D2065B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37" y="9428767"/>
            <a:ext cx="2944987" cy="4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0D8968A-BB35-423F-B4D9-0694F674B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410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19B8C6F-8A58-4ABB-A815-39D5B58A58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87" cy="496073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hangingPunct="1">
              <a:defRPr sz="12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BC1B46-441F-4619-9204-FB1617B83C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137" y="0"/>
            <a:ext cx="2944987" cy="496073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eaLnBrk="1" hangingPunct="1">
              <a:defRPr sz="12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17A46731-40C9-4555-B962-1D63A1D6A0AF}" type="datetimeFigureOut">
              <a:rPr lang="id-ID"/>
              <a:pPr>
                <a:defRPr/>
              </a:pPr>
              <a:t>09/10/2019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9B588872-A695-4A1D-BD36-7164D0B542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D2E0B54-B310-4B14-8C1D-181B80B4C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613" y="4715230"/>
            <a:ext cx="5438450" cy="4468039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EA6F85-E2DA-4B6C-8C5B-7333D83A01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767"/>
            <a:ext cx="2944987" cy="497766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hangingPunct="1">
              <a:defRPr sz="12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50D76D-3C61-41E4-BBC4-0CBDC8AC9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137" y="9428767"/>
            <a:ext cx="2944987" cy="497766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5E20E4A-20C2-4EB0-A16D-469AC910E655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36960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9688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063" indent="-28892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463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5600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0738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51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23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95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F04EC4B-F682-4A76-9E41-43554AF0C552}" type="slidenum">
              <a:rPr lang="id-ID" altLang="en-US">
                <a:latin typeface="Arial" charset="0"/>
              </a:rPr>
              <a:pPr/>
              <a:t>1</a:t>
            </a:fld>
            <a:endParaRPr lang="id-ID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2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9688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063" indent="-28892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463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5600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0738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51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23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95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EAADD12-2856-4430-9249-377DE8CBBC63}" type="slidenum">
              <a:rPr lang="id-ID" altLang="en-US">
                <a:solidFill>
                  <a:srgbClr val="000000"/>
                </a:solidFill>
                <a:latin typeface="Arial" charset="0"/>
              </a:rPr>
              <a:pPr/>
              <a:t>2</a:t>
            </a:fld>
            <a:endParaRPr lang="id-ID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7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9688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063" indent="-28892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463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5600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0738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51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23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95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4C304FE-1288-4608-BDFE-BC92E7A8BFA0}" type="slidenum">
              <a:rPr lang="id-ID" altLang="en-US">
                <a:solidFill>
                  <a:srgbClr val="000000"/>
                </a:solidFill>
                <a:latin typeface="Arial" charset="0"/>
              </a:rPr>
              <a:pPr/>
              <a:t>3</a:t>
            </a:fld>
            <a:endParaRPr lang="id-ID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7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9688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063" indent="-28892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463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5600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0738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51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23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95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4C304FE-1288-4608-BDFE-BC92E7A8BFA0}" type="slidenum">
              <a:rPr lang="id-ID" altLang="en-US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id-ID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5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9688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063" indent="-28892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463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5600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0738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51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23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95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4C304FE-1288-4608-BDFE-BC92E7A8BFA0}" type="slidenum">
              <a:rPr lang="id-ID" altLang="en-US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id-ID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5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9688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063" indent="-28892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463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5600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0738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51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23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95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09FC7D3-B4D3-425B-A367-2CE3A0D3E9D3}" type="slidenum">
              <a:rPr lang="id-ID" altLang="en-US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id-ID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5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9688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063" indent="-28892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463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5600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0738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51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23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95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3AA3BB2-AB57-4082-9D09-B0121A8CD51C}" type="slidenum">
              <a:rPr lang="id-ID" altLang="en-US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id-ID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21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9688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063" indent="-28892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463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5600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0738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51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23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95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3AA3BB2-AB57-4082-9D09-B0121A8CD51C}" type="slidenum">
              <a:rPr lang="id-ID" altLang="en-US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lang="id-ID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67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9688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063" indent="-28892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463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5600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0738" indent="-231775" defTabSz="49688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51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23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9538" indent="-231775" defTabSz="496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6910DBB-EC52-4932-BEC9-94F60F01A4D2}" type="slidenum">
              <a:rPr lang="id-ID" altLang="en-US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id-ID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6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92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7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357298-7AAA-4992-A7DE-F62F8545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C878B-2735-43A1-9086-FD904155F509}" type="datetime1">
              <a:rPr lang="en-US"/>
              <a:pPr>
                <a:defRPr/>
              </a:pPr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96AC67-79F2-48E6-A8F9-17A6AA78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53F0C-1C49-493C-AE66-9A3B1AED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864D5-E495-4C71-8CA0-03572245B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28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357298-7AAA-4992-A7DE-F62F8545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97AB-51CA-43ED-952B-94F8614A9CBF}" type="datetime1">
              <a:rPr lang="en-US"/>
              <a:pPr>
                <a:defRPr/>
              </a:pPr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96AC67-79F2-48E6-A8F9-17A6AA78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53F0C-1C49-493C-AE66-9A3B1AED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C7ECE-E0B9-4F3C-9713-77DA38D85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26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5034" y="302871"/>
            <a:ext cx="2605356" cy="6452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972" y="302871"/>
            <a:ext cx="7637923" cy="64529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357298-7AAA-4992-A7DE-F62F8545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11CC-D16D-47F9-B70E-6AB9CC1FBAD4}" type="datetime1">
              <a:rPr lang="en-US"/>
              <a:pPr>
                <a:defRPr/>
              </a:pPr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96AC67-79F2-48E6-A8F9-17A6AA78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53F0C-1C49-493C-AE66-9A3B1AED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C7534-E0D1-4B2B-AE77-292227AED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56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357298-7AAA-4992-A7DE-F62F8545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E2F0-63A0-412D-AD07-F30AE5C124AF}" type="datetime1">
              <a:rPr lang="en-US"/>
              <a:pPr>
                <a:defRPr/>
              </a:pPr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96AC67-79F2-48E6-A8F9-17A6AA78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53F0C-1C49-493C-AE66-9A3B1AED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976F4-E4E3-4869-AB35-AE9D6A663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52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7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5"/>
            <a:ext cx="9085342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4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9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6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1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19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357298-7AAA-4992-A7DE-F62F8545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16BB-9D9A-4B10-B082-2C7A796DF02C}" type="datetime1">
              <a:rPr lang="en-US"/>
              <a:pPr>
                <a:defRPr/>
              </a:pPr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96AC67-79F2-48E6-A8F9-17A6AA78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53F0C-1C49-493C-AE66-9A3B1AED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D19FD-9B48-467A-BD15-CB0D7E3E1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62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970" y="1764672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753" y="1764672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6357298-7AAA-4992-A7DE-F62F8545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A89B-8755-4D96-859A-23731B39639F}" type="datetime1">
              <a:rPr lang="en-US"/>
              <a:pPr>
                <a:defRPr/>
              </a:pPr>
              <a:t>10/9/2019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296AC67-79F2-48E6-A8F9-17A6AA78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A853F0C-1C49-493C-AE66-9A3B1AED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D930-1881-41A9-BBDE-7BD0F0F3F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78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90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39" indent="0">
              <a:buNone/>
              <a:defRPr sz="2200" b="1"/>
            </a:lvl2pPr>
            <a:lvl3pPr marL="995478" indent="0">
              <a:buNone/>
              <a:defRPr sz="2000" b="1"/>
            </a:lvl3pPr>
            <a:lvl4pPr marL="1493217" indent="0">
              <a:buNone/>
              <a:defRPr sz="1700" b="1"/>
            </a:lvl4pPr>
            <a:lvl5pPr marL="1990957" indent="0">
              <a:buNone/>
              <a:defRPr sz="1700" b="1"/>
            </a:lvl5pPr>
            <a:lvl6pPr marL="2488695" indent="0">
              <a:buNone/>
              <a:defRPr sz="1700" b="1"/>
            </a:lvl6pPr>
            <a:lvl7pPr marL="2986435" indent="0">
              <a:buNone/>
              <a:defRPr sz="1700" b="1"/>
            </a:lvl7pPr>
            <a:lvl8pPr marL="3484174" indent="0">
              <a:buNone/>
              <a:defRPr sz="1700" b="1"/>
            </a:lvl8pPr>
            <a:lvl9pPr marL="398191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5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2" y="1692890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39" indent="0">
              <a:buNone/>
              <a:defRPr sz="2200" b="1"/>
            </a:lvl2pPr>
            <a:lvl3pPr marL="995478" indent="0">
              <a:buNone/>
              <a:defRPr sz="2000" b="1"/>
            </a:lvl3pPr>
            <a:lvl4pPr marL="1493217" indent="0">
              <a:buNone/>
              <a:defRPr sz="1700" b="1"/>
            </a:lvl4pPr>
            <a:lvl5pPr marL="1990957" indent="0">
              <a:buNone/>
              <a:defRPr sz="1700" b="1"/>
            </a:lvl5pPr>
            <a:lvl6pPr marL="2488695" indent="0">
              <a:buNone/>
              <a:defRPr sz="1700" b="1"/>
            </a:lvl6pPr>
            <a:lvl7pPr marL="2986435" indent="0">
              <a:buNone/>
              <a:defRPr sz="1700" b="1"/>
            </a:lvl7pPr>
            <a:lvl8pPr marL="3484174" indent="0">
              <a:buNone/>
              <a:defRPr sz="1700" b="1"/>
            </a:lvl8pPr>
            <a:lvl9pPr marL="398191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2" y="2398405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6357298-7AAA-4992-A7DE-F62F8545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6D724-8B5C-4BB7-9F74-8141D5D448BB}" type="datetime1">
              <a:rPr lang="en-US"/>
              <a:pPr>
                <a:defRPr/>
              </a:pPr>
              <a:t>10/9/2019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296AC67-79F2-48E6-A8F9-17A6AA78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A853F0C-1C49-493C-AE66-9A3B1AED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83A52-B4F6-40A9-B044-C510BB23C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1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6357298-7AAA-4992-A7DE-F62F8545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4544-0156-4F87-9B90-2F2260B5A489}" type="datetime1">
              <a:rPr lang="en-US"/>
              <a:pPr>
                <a:defRPr/>
              </a:pPr>
              <a:t>10/9/2019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296AC67-79F2-48E6-A8F9-17A6AA78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A853F0C-1C49-493C-AE66-9A3B1AED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2D92D-BD39-4294-B9C2-202F420593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96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6357298-7AAA-4992-A7DE-F62F8545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9D539-BB95-476E-831D-CD96BFC012F9}" type="datetime1">
              <a:rPr lang="en-US"/>
              <a:pPr>
                <a:defRPr/>
              </a:pPr>
              <a:t>10/9/2019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6296AC67-79F2-48E6-A8F9-17A6AA78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A853F0C-1C49-493C-AE66-9A3B1AED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0BB2D-EB53-4480-BBD9-FFDC08CD8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55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5" y="301113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3" y="301121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5" y="1582600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39" indent="0">
              <a:buNone/>
              <a:defRPr sz="1300"/>
            </a:lvl2pPr>
            <a:lvl3pPr marL="995478" indent="0">
              <a:buNone/>
              <a:defRPr sz="1100"/>
            </a:lvl3pPr>
            <a:lvl4pPr marL="1493217" indent="0">
              <a:buNone/>
              <a:defRPr sz="1000"/>
            </a:lvl4pPr>
            <a:lvl5pPr marL="1990957" indent="0">
              <a:buNone/>
              <a:defRPr sz="1000"/>
            </a:lvl5pPr>
            <a:lvl6pPr marL="2488695" indent="0">
              <a:buNone/>
              <a:defRPr sz="1000"/>
            </a:lvl6pPr>
            <a:lvl7pPr marL="2986435" indent="0">
              <a:buNone/>
              <a:defRPr sz="1000"/>
            </a:lvl7pPr>
            <a:lvl8pPr marL="3484174" indent="0">
              <a:buNone/>
              <a:defRPr sz="1000"/>
            </a:lvl8pPr>
            <a:lvl9pPr marL="39819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6357298-7AAA-4992-A7DE-F62F8545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DB59-ADA6-4334-94C9-7F6FFD201628}" type="datetime1">
              <a:rPr lang="en-US"/>
              <a:pPr>
                <a:defRPr/>
              </a:pPr>
              <a:t>10/9/2019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296AC67-79F2-48E6-A8F9-17A6AA78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A853F0C-1C49-493C-AE66-9A3B1AED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EE18D-1336-45A5-80A2-4A3E8C553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78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739" indent="0">
              <a:buNone/>
              <a:defRPr sz="3000"/>
            </a:lvl2pPr>
            <a:lvl3pPr marL="995478" indent="0">
              <a:buNone/>
              <a:defRPr sz="2600"/>
            </a:lvl3pPr>
            <a:lvl4pPr marL="1493217" indent="0">
              <a:buNone/>
              <a:defRPr sz="2200"/>
            </a:lvl4pPr>
            <a:lvl5pPr marL="1990957" indent="0">
              <a:buNone/>
              <a:defRPr sz="2200"/>
            </a:lvl5pPr>
            <a:lvl6pPr marL="2488695" indent="0">
              <a:buNone/>
              <a:defRPr sz="2200"/>
            </a:lvl6pPr>
            <a:lvl7pPr marL="2986435" indent="0">
              <a:buNone/>
              <a:defRPr sz="2200"/>
            </a:lvl7pPr>
            <a:lvl8pPr marL="3484174" indent="0">
              <a:buNone/>
              <a:defRPr sz="2200"/>
            </a:lvl8pPr>
            <a:lvl9pPr marL="3981914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39" indent="0">
              <a:buNone/>
              <a:defRPr sz="1300"/>
            </a:lvl2pPr>
            <a:lvl3pPr marL="995478" indent="0">
              <a:buNone/>
              <a:defRPr sz="1100"/>
            </a:lvl3pPr>
            <a:lvl4pPr marL="1493217" indent="0">
              <a:buNone/>
              <a:defRPr sz="1000"/>
            </a:lvl4pPr>
            <a:lvl5pPr marL="1990957" indent="0">
              <a:buNone/>
              <a:defRPr sz="1000"/>
            </a:lvl5pPr>
            <a:lvl6pPr marL="2488695" indent="0">
              <a:buNone/>
              <a:defRPr sz="1000"/>
            </a:lvl6pPr>
            <a:lvl7pPr marL="2986435" indent="0">
              <a:buNone/>
              <a:defRPr sz="1000"/>
            </a:lvl7pPr>
            <a:lvl8pPr marL="3484174" indent="0">
              <a:buNone/>
              <a:defRPr sz="1000"/>
            </a:lvl8pPr>
            <a:lvl9pPr marL="39819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6357298-7AAA-4992-A7DE-F62F8545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CD0F-0C59-4B54-83D1-D4E66EB3F504}" type="datetime1">
              <a:rPr lang="en-US"/>
              <a:pPr>
                <a:defRPr/>
              </a:pPr>
              <a:t>10/9/2019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296AC67-79F2-48E6-A8F9-17A6AA78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A853F0C-1C49-493C-AE66-9A3B1AED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A5531-FF85-40E4-96D1-FE39B2D66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51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49" tIns="49773" rIns="99549" bIns="497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49" tIns="49773" rIns="99549" bIns="49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357298-7AAA-4992-A7DE-F62F8545B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9549" tIns="49773" rIns="99549" bIns="4977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43C480BE-54DC-4472-8C25-AED0D039F679}" type="datetime1">
              <a:rPr lang="en-US"/>
              <a:pPr>
                <a:defRPr/>
              </a:pPr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96AC67-79F2-48E6-A8F9-17A6AA787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99549" tIns="49773" rIns="99549" bIns="4977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53F0C-1C49-493C-AE66-9A3B1AED8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9549" tIns="49773" rIns="99549" bIns="4977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14A2884-995D-43B0-AE05-07E917C589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968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73063" indent="-373063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808038" indent="-309563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243013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741488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238375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737566" indent="-248870" algn="l" defTabSz="4977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05" indent="-248870" algn="l" defTabSz="4977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043" indent="-248870" algn="l" defTabSz="4977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783" indent="-248870" algn="l" defTabSz="4977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39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478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17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957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695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435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174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914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lid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688638" cy="75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Grp="1"/>
          </p:cNvSpPr>
          <p:nvPr>
            <p:ph type="ctrTitle" idx="4294967295"/>
          </p:nvPr>
        </p:nvSpPr>
        <p:spPr>
          <a:xfrm>
            <a:off x="112290" y="2341687"/>
            <a:ext cx="10488613" cy="1871786"/>
          </a:xfrm>
        </p:spPr>
        <p:txBody>
          <a:bodyPr/>
          <a:lstStyle/>
          <a:p>
            <a:r>
              <a:rPr lang="id-ID" altLang="en-US" sz="4000" b="1" dirty="0">
                <a:latin typeface="Maiandra GD" pitchFamily="34" charset="0"/>
                <a:ea typeface="ＭＳ Ｐゴシック" pitchFamily="34" charset="-128"/>
              </a:rPr>
              <a:t/>
            </a:r>
            <a:br>
              <a:rPr lang="id-ID" altLang="en-US" sz="4000" b="1" dirty="0">
                <a:latin typeface="Maiandra GD" pitchFamily="34" charset="0"/>
                <a:ea typeface="ＭＳ Ｐゴシック" pitchFamily="34" charset="-128"/>
              </a:rPr>
            </a:br>
            <a:r>
              <a:rPr lang="id-ID" altLang="en-US" sz="22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USE OF SELF-ASSESSMENT GUIDELINES</a:t>
            </a:r>
            <a:br>
              <a:rPr lang="id-ID" altLang="en-US" sz="22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22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SUPPORT DISTANCE LEARNERS’ ONLINE COLLABORATIVE WRITING</a:t>
            </a:r>
            <a:r>
              <a:rPr lang="en-US" alt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altLang="en-US" sz="4000" b="1" dirty="0">
              <a:latin typeface="Maiandra GD" pitchFamily="34" charset="0"/>
              <a:ea typeface="ＭＳ Ｐゴシック" pitchFamily="34" charset="-128"/>
            </a:endParaRPr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xmlns="" id="{6CB3D36F-E47F-49AE-B081-0A73A6AA874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537395" y="3622717"/>
            <a:ext cx="5228443" cy="3255052"/>
          </a:xfrm>
        </p:spPr>
        <p:txBody>
          <a:bodyPr/>
          <a:lstStyle/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u="sng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Lidwina</a:t>
            </a:r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Sri </a:t>
            </a:r>
            <a:r>
              <a:rPr lang="en-US" sz="2400" u="sng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Ardiasih</a:t>
            </a:r>
            <a:endParaRPr lang="id-ID" sz="2400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Juhana</a:t>
            </a:r>
            <a:endParaRPr lang="id-ID" sz="2400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endParaRPr lang="id-ID" sz="2400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en-US" sz="2000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u="sng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Universitas</a:t>
            </a:r>
            <a:r>
              <a:rPr lang="en-US" sz="2000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Terbuka) 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endParaRPr lang="id-ID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id-ID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Pearl Continental Hotel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d-ID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Lahore Pakistan 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id-ID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October 15, 2019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id-ID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id-ID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id-ID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id-ID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id-ID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id-ID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en-US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defRPr/>
            </a:pPr>
            <a:endParaRPr lang="en-US" sz="2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348" y="685153"/>
            <a:ext cx="1099772" cy="1159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51" y="685081"/>
            <a:ext cx="921383" cy="883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886" y="545900"/>
            <a:ext cx="1684953" cy="1046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9305" y="700831"/>
            <a:ext cx="4092180" cy="996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706" y="3786187"/>
            <a:ext cx="3768100" cy="20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slid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0" y="0"/>
            <a:ext cx="11269663" cy="75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Grp="1"/>
          </p:cNvSpPr>
          <p:nvPr>
            <p:ph type="ctrTitle" idx="4294967295"/>
          </p:nvPr>
        </p:nvSpPr>
        <p:spPr>
          <a:xfrm>
            <a:off x="2886075" y="703263"/>
            <a:ext cx="5729288" cy="863600"/>
          </a:xfrm>
        </p:spPr>
        <p:txBody>
          <a:bodyPr/>
          <a:lstStyle/>
          <a:p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36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Introduction &amp; Aims</a:t>
            </a:r>
            <a: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4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4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altLang="en-US" sz="4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" name="AutoShape 5" descr="Image result for research background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690424179"/>
              </p:ext>
            </p:extLst>
          </p:nvPr>
        </p:nvGraphicFramePr>
        <p:xfrm>
          <a:off x="155575" y="1937707"/>
          <a:ext cx="6064399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399132103"/>
              </p:ext>
            </p:extLst>
          </p:nvPr>
        </p:nvGraphicFramePr>
        <p:xfrm>
          <a:off x="6383115" y="1135063"/>
          <a:ext cx="4464496" cy="5742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9852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slid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89" y="0"/>
            <a:ext cx="11088389" cy="75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Grp="1"/>
          </p:cNvSpPr>
          <p:nvPr>
            <p:ph type="ctrTitle" idx="4294967295"/>
          </p:nvPr>
        </p:nvSpPr>
        <p:spPr>
          <a:xfrm>
            <a:off x="2751138" y="488950"/>
            <a:ext cx="7937500" cy="844203"/>
          </a:xfrm>
        </p:spPr>
        <p:txBody>
          <a:bodyPr/>
          <a:lstStyle/>
          <a:p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Self-assessment Guidelines for Collaborative Writing: Advantages</a:t>
            </a:r>
            <a: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4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4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altLang="en-US" sz="4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80891858"/>
              </p:ext>
            </p:extLst>
          </p:nvPr>
        </p:nvGraphicFramePr>
        <p:xfrm>
          <a:off x="222321" y="1832162"/>
          <a:ext cx="4645409" cy="5370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73063062"/>
              </p:ext>
            </p:extLst>
          </p:nvPr>
        </p:nvGraphicFramePr>
        <p:xfrm>
          <a:off x="4867730" y="1858949"/>
          <a:ext cx="5312865" cy="516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58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slid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89" y="0"/>
            <a:ext cx="11088389" cy="75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Grp="1"/>
          </p:cNvSpPr>
          <p:nvPr>
            <p:ph type="ctrTitle" idx="4294967295"/>
          </p:nvPr>
        </p:nvSpPr>
        <p:spPr>
          <a:xfrm>
            <a:off x="2751138" y="488950"/>
            <a:ext cx="7937500" cy="844203"/>
          </a:xfrm>
        </p:spPr>
        <p:txBody>
          <a:bodyPr/>
          <a:lstStyle/>
          <a:p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Process of OCW with Self-Assessment Guidelines</a:t>
            </a:r>
            <a: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4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4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altLang="en-US" sz="4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8947817"/>
              </p:ext>
            </p:extLst>
          </p:nvPr>
        </p:nvGraphicFramePr>
        <p:xfrm>
          <a:off x="-137916" y="1813752"/>
          <a:ext cx="4645409" cy="497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6247" y="1613898"/>
            <a:ext cx="5460868" cy="46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slid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89" y="0"/>
            <a:ext cx="11088389" cy="75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Grp="1"/>
          </p:cNvSpPr>
          <p:nvPr>
            <p:ph type="ctrTitle" idx="4294967295"/>
          </p:nvPr>
        </p:nvSpPr>
        <p:spPr>
          <a:xfrm>
            <a:off x="2751138" y="253034"/>
            <a:ext cx="7937500" cy="1512168"/>
          </a:xfrm>
        </p:spPr>
        <p:txBody>
          <a:bodyPr/>
          <a:lstStyle/>
          <a:p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28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Components of Self-Assessment Guidelines</a:t>
            </a:r>
            <a:br>
              <a:rPr lang="id-ID" altLang="en-US" sz="28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28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&amp; Questions (Examples)</a:t>
            </a:r>
            <a: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4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4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altLang="en-US" sz="4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7770438"/>
              </p:ext>
            </p:extLst>
          </p:nvPr>
        </p:nvGraphicFramePr>
        <p:xfrm>
          <a:off x="220231" y="1765201"/>
          <a:ext cx="102366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28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slid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97" y="9525"/>
            <a:ext cx="11136585" cy="75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Grp="1"/>
          </p:cNvSpPr>
          <p:nvPr>
            <p:ph type="ctrTitle" idx="4294967295"/>
          </p:nvPr>
        </p:nvSpPr>
        <p:spPr>
          <a:xfrm>
            <a:off x="2535238" y="613073"/>
            <a:ext cx="8065665" cy="736600"/>
          </a:xfrm>
        </p:spPr>
        <p:txBody>
          <a:bodyPr/>
          <a:lstStyle/>
          <a:p>
            <a:r>
              <a:rPr lang="id-ID" altLang="en-US" sz="3200" b="1" dirty="0">
                <a:solidFill>
                  <a:srgbClr val="7030A0"/>
                </a:solidFill>
                <a:latin typeface="Maiandra GD" pitchFamily="34" charset="0"/>
                <a:ea typeface="ＭＳ Ｐゴシック" pitchFamily="34" charset="-128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Maiandra GD" pitchFamily="34" charset="0"/>
                <a:ea typeface="ＭＳ Ｐゴシック" pitchFamily="34" charset="-128"/>
              </a:rPr>
            </a:br>
            <a:r>
              <a:rPr lang="id-ID" altLang="en-US" sz="3200" b="1" dirty="0">
                <a:solidFill>
                  <a:srgbClr val="7030A0"/>
                </a:solidFill>
                <a:latin typeface="Maiandra GD" pitchFamily="34" charset="0"/>
                <a:ea typeface="ＭＳ Ｐゴシック" pitchFamily="34" charset="-128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Maiandra GD" pitchFamily="34" charset="0"/>
                <a:ea typeface="ＭＳ Ｐゴシック" pitchFamily="34" charset="-128"/>
              </a:rPr>
            </a:br>
            <a:r>
              <a:rPr lang="id-ID" altLang="en-US" sz="3200" b="1" dirty="0">
                <a:solidFill>
                  <a:srgbClr val="7030A0"/>
                </a:solidFill>
                <a:latin typeface="Maiandra GD" pitchFamily="34" charset="0"/>
                <a:ea typeface="ＭＳ Ｐゴシック" pitchFamily="34" charset="-128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Maiandra GD" pitchFamily="34" charset="0"/>
                <a:ea typeface="ＭＳ Ｐゴシック" pitchFamily="34" charset="-128"/>
              </a:rPr>
            </a:br>
            <a:r>
              <a:rPr lang="en-US" altLang="en-US" sz="32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RESULTS</a:t>
            </a:r>
            <a: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24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Learners’ Perceptions </a:t>
            </a:r>
            <a:r>
              <a:rPr lang="id-ID" altLang="en-US" sz="3200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b="1" dirty="0">
                <a:latin typeface="Comic Sans MS" pitchFamily="66" charset="0"/>
                <a:ea typeface="ＭＳ Ｐゴシック" pitchFamily="34" charset="-128"/>
              </a:rPr>
              <a:t/>
            </a:r>
            <a:br>
              <a:rPr lang="en-US" altLang="en-US" b="1" dirty="0">
                <a:latin typeface="Comic Sans MS" pitchFamily="66" charset="0"/>
                <a:ea typeface="ＭＳ Ｐゴシック" pitchFamily="34" charset="-128"/>
              </a:rPr>
            </a:br>
            <a:r>
              <a:rPr lang="id-ID" altLang="en-US" sz="4000" dirty="0">
                <a:ea typeface="ＭＳ Ｐゴシック" pitchFamily="34" charset="-128"/>
              </a:rPr>
              <a:t/>
            </a:r>
            <a:br>
              <a:rPr lang="id-ID" altLang="en-US" sz="4000" dirty="0">
                <a:ea typeface="ＭＳ Ｐゴシック" pitchFamily="34" charset="-128"/>
              </a:rPr>
            </a:br>
            <a:endParaRPr lang="en-US" altLang="en-US" sz="4000" b="1" dirty="0">
              <a:latin typeface="Georgia" pitchFamily="18" charset="0"/>
              <a:ea typeface="ＭＳ Ｐゴシック" pitchFamily="34" charset="-12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6304683"/>
              </p:ext>
            </p:extLst>
          </p:nvPr>
        </p:nvGraphicFramePr>
        <p:xfrm>
          <a:off x="5128295" y="1406171"/>
          <a:ext cx="5112567" cy="5399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953220"/>
            <a:ext cx="5111556" cy="42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slid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936288" cy="75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/>
          <p:cNvSpPr>
            <a:spLocks noGrp="1"/>
          </p:cNvSpPr>
          <p:nvPr>
            <p:ph type="ctrTitle" idx="4294967295"/>
          </p:nvPr>
        </p:nvSpPr>
        <p:spPr>
          <a:xfrm>
            <a:off x="2535238" y="325041"/>
            <a:ext cx="7129462" cy="736600"/>
          </a:xfrm>
        </p:spPr>
        <p:txBody>
          <a:bodyPr/>
          <a:lstStyle/>
          <a:p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DISCUSSION</a:t>
            </a:r>
            <a:r>
              <a:rPr lang="id-ID" altLang="en-US" sz="3200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4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4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altLang="en-US" sz="4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23918277"/>
              </p:ext>
            </p:extLst>
          </p:nvPr>
        </p:nvGraphicFramePr>
        <p:xfrm>
          <a:off x="663799" y="2053233"/>
          <a:ext cx="97930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73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slid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936288" cy="75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/>
          <p:cNvSpPr>
            <a:spLocks noGrp="1"/>
          </p:cNvSpPr>
          <p:nvPr>
            <p:ph type="ctrTitle" idx="4294967295"/>
          </p:nvPr>
        </p:nvSpPr>
        <p:spPr>
          <a:xfrm>
            <a:off x="2535238" y="325041"/>
            <a:ext cx="7129462" cy="736600"/>
          </a:xfrm>
        </p:spPr>
        <p:txBody>
          <a:bodyPr/>
          <a:lstStyle/>
          <a:p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3200" b="1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3200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3200" dirty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d-ID" altLang="en-US" sz="4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id-ID" altLang="en-US" sz="4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altLang="en-US" sz="4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5925180"/>
              </p:ext>
            </p:extLst>
          </p:nvPr>
        </p:nvGraphicFramePr>
        <p:xfrm>
          <a:off x="447775" y="1981225"/>
          <a:ext cx="97930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11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slid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960100" cy="75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Grp="1"/>
          </p:cNvSpPr>
          <p:nvPr>
            <p:ph type="ctrTitle" idx="4294967295"/>
          </p:nvPr>
        </p:nvSpPr>
        <p:spPr>
          <a:xfrm>
            <a:off x="2463800" y="325438"/>
            <a:ext cx="5810250" cy="1655762"/>
          </a:xfrm>
        </p:spPr>
        <p:txBody>
          <a:bodyPr/>
          <a:lstStyle/>
          <a:p>
            <a:r>
              <a:rPr lang="id-ID" altLang="en-US" sz="3200" b="1">
                <a:solidFill>
                  <a:srgbClr val="7030A0"/>
                </a:solidFill>
                <a:latin typeface="Maiandra GD" pitchFamily="34" charset="0"/>
                <a:ea typeface="ＭＳ Ｐゴシック" pitchFamily="34" charset="-128"/>
              </a:rPr>
              <a:t/>
            </a:r>
            <a:br>
              <a:rPr lang="id-ID" altLang="en-US" sz="3200" b="1">
                <a:solidFill>
                  <a:srgbClr val="7030A0"/>
                </a:solidFill>
                <a:latin typeface="Maiandra GD" pitchFamily="34" charset="0"/>
                <a:ea typeface="ＭＳ Ｐゴシック" pitchFamily="34" charset="-128"/>
              </a:rPr>
            </a:br>
            <a:r>
              <a:rPr lang="id-ID" altLang="en-US" sz="3200" b="1">
                <a:solidFill>
                  <a:srgbClr val="7030A0"/>
                </a:solidFill>
                <a:latin typeface="Maiandra GD" pitchFamily="34" charset="0"/>
                <a:ea typeface="ＭＳ Ｐゴシック" pitchFamily="34" charset="-128"/>
              </a:rPr>
              <a:t/>
            </a:r>
            <a:br>
              <a:rPr lang="id-ID" altLang="en-US" sz="3200" b="1">
                <a:solidFill>
                  <a:srgbClr val="7030A0"/>
                </a:solidFill>
                <a:latin typeface="Maiandra GD" pitchFamily="34" charset="0"/>
                <a:ea typeface="ＭＳ Ｐゴシック" pitchFamily="34" charset="-128"/>
              </a:rPr>
            </a:br>
            <a:r>
              <a:rPr lang="id-ID" altLang="en-US" sz="3200" b="1">
                <a:solidFill>
                  <a:srgbClr val="7030A0"/>
                </a:solidFill>
                <a:latin typeface="Maiandra GD" pitchFamily="34" charset="0"/>
                <a:ea typeface="ＭＳ Ｐゴシック" pitchFamily="34" charset="-128"/>
              </a:rPr>
              <a:t/>
            </a:r>
            <a:br>
              <a:rPr lang="id-ID" altLang="en-US" sz="3200" b="1">
                <a:solidFill>
                  <a:srgbClr val="7030A0"/>
                </a:solidFill>
                <a:latin typeface="Maiandra GD" pitchFamily="34" charset="0"/>
                <a:ea typeface="ＭＳ Ｐゴシック" pitchFamily="34" charset="-128"/>
              </a:rPr>
            </a:br>
            <a:r>
              <a:rPr lang="id-ID" altLang="en-US" sz="3200" b="1">
                <a:solidFill>
                  <a:srgbClr val="7030A0"/>
                </a:solidFill>
                <a:latin typeface="Maiandra GD" pitchFamily="34" charset="0"/>
                <a:ea typeface="ＭＳ Ｐゴシック" pitchFamily="34" charset="-128"/>
              </a:rPr>
              <a:t/>
            </a:r>
            <a:br>
              <a:rPr lang="id-ID" altLang="en-US" sz="3200" b="1">
                <a:solidFill>
                  <a:srgbClr val="7030A0"/>
                </a:solidFill>
                <a:latin typeface="Maiandra GD" pitchFamily="34" charset="0"/>
                <a:ea typeface="ＭＳ Ｐゴシック" pitchFamily="34" charset="-128"/>
              </a:rPr>
            </a:br>
            <a:r>
              <a:rPr lang="id-ID" altLang="en-US" sz="4000">
                <a:ea typeface="ＭＳ Ｐゴシック" pitchFamily="34" charset="-128"/>
              </a:rPr>
              <a:t/>
            </a:r>
            <a:br>
              <a:rPr lang="id-ID" altLang="en-US" sz="4000">
                <a:ea typeface="ＭＳ Ｐゴシック" pitchFamily="34" charset="-128"/>
              </a:rPr>
            </a:br>
            <a:r>
              <a:rPr lang="en-US" altLang="en-US" b="1">
                <a:latin typeface="Comic Sans MS" pitchFamily="66" charset="0"/>
                <a:ea typeface="ＭＳ Ｐゴシック" pitchFamily="34" charset="-128"/>
              </a:rPr>
              <a:t/>
            </a:r>
            <a:br>
              <a:rPr lang="en-US" altLang="en-US" b="1">
                <a:latin typeface="Comic Sans MS" pitchFamily="66" charset="0"/>
                <a:ea typeface="ＭＳ Ｐゴシック" pitchFamily="34" charset="-128"/>
              </a:rPr>
            </a:br>
            <a:r>
              <a:rPr lang="id-ID" altLang="en-US" sz="4000">
                <a:ea typeface="ＭＳ Ｐゴシック" pitchFamily="34" charset="-128"/>
              </a:rPr>
              <a:t/>
            </a:r>
            <a:br>
              <a:rPr lang="id-ID" altLang="en-US" sz="4000">
                <a:ea typeface="ＭＳ Ｐゴシック" pitchFamily="34" charset="-128"/>
              </a:rPr>
            </a:br>
            <a:endParaRPr lang="en-US" altLang="en-US" sz="4000" b="1"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xmlns="" id="{5BCF0BDC-517D-46AD-A423-2D3BBA76844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3753" y="1909217"/>
            <a:ext cx="10217150" cy="4897438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id-ID" sz="2600" dirty="0">
                <a:solidFill>
                  <a:srgbClr val="7030A0"/>
                </a:solidFill>
                <a:latin typeface="Maiandra GD" pitchFamily="34" charset="0"/>
              </a:rPr>
              <a:t>      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id-ID" sz="4000" dirty="0">
                <a:solidFill>
                  <a:srgbClr val="7030A0"/>
                </a:solidFill>
                <a:latin typeface="Maiandra GD" pitchFamily="34" charset="0"/>
              </a:rPr>
              <a:t>      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id-ID" sz="2600" dirty="0">
              <a:solidFill>
                <a:srgbClr val="7030A0"/>
              </a:solidFill>
              <a:latin typeface="Maiandra GD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id-ID" sz="2600" dirty="0">
                <a:solidFill>
                  <a:srgbClr val="7030A0"/>
                </a:solidFill>
                <a:latin typeface="Maiandra GD" pitchFamily="34" charset="0"/>
              </a:rPr>
              <a:t>                                                 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id-ID" sz="4000" dirty="0">
              <a:solidFill>
                <a:srgbClr val="7030A0"/>
              </a:solidFill>
              <a:latin typeface="Maiandra GD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id-ID" sz="2600" dirty="0">
              <a:solidFill>
                <a:srgbClr val="7030A0"/>
              </a:solidFill>
              <a:latin typeface="Maiandra GD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id-ID" sz="2600" dirty="0">
                <a:solidFill>
                  <a:srgbClr val="7030A0"/>
                </a:solidFill>
                <a:latin typeface="Maiandra GD" pitchFamily="34" charset="0"/>
              </a:rPr>
              <a:t>                  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id-ID" sz="4000" dirty="0">
                <a:solidFill>
                  <a:srgbClr val="7030A0"/>
                </a:solidFill>
                <a:latin typeface="Maiandra GD" pitchFamily="34" charset="0"/>
              </a:rPr>
              <a:t>                                                                           </a:t>
            </a: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306638"/>
            <a:ext cx="2916238" cy="43545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3" y="1765201"/>
            <a:ext cx="40324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4357489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5827</TotalTime>
  <Words>551</Words>
  <Application>Microsoft Office PowerPoint</Application>
  <PresentationFormat>Custom</PresentationFormat>
  <Paragraphs>121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Arial Narrow</vt:lpstr>
      <vt:lpstr>Calibri</vt:lpstr>
      <vt:lpstr>Comic Sans MS</vt:lpstr>
      <vt:lpstr>Georgia</vt:lpstr>
      <vt:lpstr>Maiandra GD</vt:lpstr>
      <vt:lpstr>Wingdings</vt:lpstr>
      <vt:lpstr>Office Theme</vt:lpstr>
      <vt:lpstr> THE USE OF SELF-ASSESSMENT GUIDELINES TO SUPPORT DISTANCE LEARNERS’ ONLINE COLLABORATIVE WRITING  </vt:lpstr>
      <vt:lpstr>   Introduction &amp; Aims    </vt:lpstr>
      <vt:lpstr>        Self-assessment Guidelines for Collaborative Writing: Advantages      </vt:lpstr>
      <vt:lpstr>     The Process of OCW with Self-Assessment Guidelines    </vt:lpstr>
      <vt:lpstr>     Components of Self-Assessment Guidelines &amp; Questions (Examples)    </vt:lpstr>
      <vt:lpstr>   RESULTS Learners’ Perceptions    </vt:lpstr>
      <vt:lpstr>     DISCUSSION   </vt:lpstr>
      <vt:lpstr>        </vt:lpstr>
      <vt:lpstr>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OCG</dc:creator>
  <cp:lastModifiedBy>LIDWINA</cp:lastModifiedBy>
  <cp:revision>455</cp:revision>
  <cp:lastPrinted>2019-10-09T01:03:07Z</cp:lastPrinted>
  <dcterms:created xsi:type="dcterms:W3CDTF">2010-05-03T08:00:36Z</dcterms:created>
  <dcterms:modified xsi:type="dcterms:W3CDTF">2019-10-09T01:12:27Z</dcterms:modified>
</cp:coreProperties>
</file>