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27"/>
  </p:notesMasterIdLst>
  <p:sldIdLst>
    <p:sldId id="256" r:id="rId2"/>
    <p:sldId id="318" r:id="rId3"/>
    <p:sldId id="319" r:id="rId4"/>
    <p:sldId id="342" r:id="rId5"/>
    <p:sldId id="343" r:id="rId6"/>
    <p:sldId id="344" r:id="rId7"/>
    <p:sldId id="317" r:id="rId8"/>
    <p:sldId id="345" r:id="rId9"/>
    <p:sldId id="346" r:id="rId10"/>
    <p:sldId id="347" r:id="rId11"/>
    <p:sldId id="330" r:id="rId12"/>
    <p:sldId id="315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  <p:sldId id="357" r:id="rId23"/>
    <p:sldId id="358" r:id="rId24"/>
    <p:sldId id="359" r:id="rId25"/>
    <p:sldId id="300" r:id="rId2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0213C"/>
    <a:srgbClr val="A51F38"/>
    <a:srgbClr val="B01D3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69" autoAdjust="0"/>
  </p:normalViewPr>
  <p:slideViewPr>
    <p:cSldViewPr snapToGrid="0">
      <p:cViewPr>
        <p:scale>
          <a:sx n="50" d="100"/>
          <a:sy n="50" d="100"/>
        </p:scale>
        <p:origin x="-1938" y="-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03E1E1-D0BC-494F-AF1B-9FE48843B546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D781BE-9AC4-4B04-B5EA-B4D0A4D33840}">
      <dgm:prSet phldrT="[Text]"/>
      <dgm:spPr/>
      <dgm:t>
        <a:bodyPr/>
        <a:lstStyle/>
        <a:p>
          <a:r>
            <a:rPr lang="en-US" dirty="0" smtClean="0"/>
            <a:t>GIS in Distance Education</a:t>
          </a:r>
          <a:endParaRPr lang="en-US" dirty="0"/>
        </a:p>
      </dgm:t>
    </dgm:pt>
    <dgm:pt modelId="{1B971175-9DAC-4E11-8810-1C4D0DBE8648}" type="parTrans" cxnId="{92109286-A684-4DC8-9EB8-D34818C75019}">
      <dgm:prSet/>
      <dgm:spPr/>
      <dgm:t>
        <a:bodyPr/>
        <a:lstStyle/>
        <a:p>
          <a:endParaRPr lang="en-US"/>
        </a:p>
      </dgm:t>
    </dgm:pt>
    <dgm:pt modelId="{C688C58C-EAC1-4209-8E93-ADB83BB520E1}" type="sibTrans" cxnId="{92109286-A684-4DC8-9EB8-D34818C75019}">
      <dgm:prSet/>
      <dgm:spPr/>
      <dgm:t>
        <a:bodyPr/>
        <a:lstStyle/>
        <a:p>
          <a:endParaRPr lang="en-US"/>
        </a:p>
      </dgm:t>
    </dgm:pt>
    <dgm:pt modelId="{2A1BAFFD-2A3B-48FF-AE71-36C7F0AE64D8}">
      <dgm:prSet phldrT="[Text]" custT="1"/>
      <dgm:spPr/>
      <dgm:t>
        <a:bodyPr/>
        <a:lstStyle/>
        <a:p>
          <a:r>
            <a:rPr lang="en-US" sz="2400" b="1" dirty="0" smtClean="0"/>
            <a:t>Administration</a:t>
          </a:r>
        </a:p>
        <a:p>
          <a:r>
            <a:rPr lang="en-US" sz="2400" dirty="0" smtClean="0"/>
            <a:t>Resource Allocation</a:t>
          </a:r>
          <a:endParaRPr lang="en-US" sz="2400" dirty="0"/>
        </a:p>
      </dgm:t>
    </dgm:pt>
    <dgm:pt modelId="{BCDBA7A5-45B8-4C94-B45C-B6904C3330CD}" type="parTrans" cxnId="{4BE7F92E-6CF6-4B05-8DE6-DB533EBC9DBD}">
      <dgm:prSet/>
      <dgm:spPr/>
      <dgm:t>
        <a:bodyPr/>
        <a:lstStyle/>
        <a:p>
          <a:endParaRPr lang="en-US"/>
        </a:p>
      </dgm:t>
    </dgm:pt>
    <dgm:pt modelId="{20EC6DC1-0C0F-4662-BAE9-0EDDBF48FD90}" type="sibTrans" cxnId="{4BE7F92E-6CF6-4B05-8DE6-DB533EBC9DBD}">
      <dgm:prSet/>
      <dgm:spPr/>
      <dgm:t>
        <a:bodyPr/>
        <a:lstStyle/>
        <a:p>
          <a:endParaRPr lang="en-US"/>
        </a:p>
      </dgm:t>
    </dgm:pt>
    <dgm:pt modelId="{4378709C-3198-4769-A934-AC984DCE786F}">
      <dgm:prSet phldrT="[Text]" custT="1"/>
      <dgm:spPr/>
      <dgm:t>
        <a:bodyPr/>
        <a:lstStyle/>
        <a:p>
          <a:r>
            <a:rPr lang="en-US" sz="2400" b="1" dirty="0" smtClean="0"/>
            <a:t>Teaching / Learning</a:t>
          </a:r>
        </a:p>
        <a:p>
          <a:r>
            <a:rPr lang="en-US" sz="2400" b="0" dirty="0" smtClean="0"/>
            <a:t>Interactive Maps</a:t>
          </a:r>
        </a:p>
      </dgm:t>
    </dgm:pt>
    <dgm:pt modelId="{84AE2760-FE81-405D-97FF-D2F4FE56A1D6}" type="parTrans" cxnId="{0CBC9CDC-DFED-443F-89EC-81E994C08EB5}">
      <dgm:prSet/>
      <dgm:spPr/>
      <dgm:t>
        <a:bodyPr/>
        <a:lstStyle/>
        <a:p>
          <a:endParaRPr lang="en-US"/>
        </a:p>
      </dgm:t>
    </dgm:pt>
    <dgm:pt modelId="{F881604E-BF52-4881-9BDE-CA48E6871169}" type="sibTrans" cxnId="{0CBC9CDC-DFED-443F-89EC-81E994C08EB5}">
      <dgm:prSet/>
      <dgm:spPr/>
      <dgm:t>
        <a:bodyPr/>
        <a:lstStyle/>
        <a:p>
          <a:endParaRPr lang="en-US"/>
        </a:p>
      </dgm:t>
    </dgm:pt>
    <dgm:pt modelId="{850DAF14-8B64-477E-8A33-21D4441BA302}">
      <dgm:prSet phldrT="[Text]" custT="1"/>
      <dgm:spPr/>
      <dgm:t>
        <a:bodyPr/>
        <a:lstStyle/>
        <a:p>
          <a:r>
            <a:rPr lang="en-US" sz="2400" b="1" dirty="0" smtClean="0"/>
            <a:t>Decision Making</a:t>
          </a:r>
        </a:p>
        <a:p>
          <a:r>
            <a:rPr lang="en-US" sz="2400" b="0" dirty="0" smtClean="0"/>
            <a:t/>
          </a:r>
          <a:br>
            <a:rPr lang="en-US" sz="2400" b="0" dirty="0" smtClean="0"/>
          </a:br>
          <a:r>
            <a:rPr lang="en-US" sz="2400" b="0" dirty="0" smtClean="0"/>
            <a:t>Top Management</a:t>
          </a:r>
        </a:p>
      </dgm:t>
    </dgm:pt>
    <dgm:pt modelId="{07BFC004-C961-407B-8BA1-5512A137469C}" type="parTrans" cxnId="{2AB213D4-911E-4ECC-B08D-EC63E42FD981}">
      <dgm:prSet/>
      <dgm:spPr/>
      <dgm:t>
        <a:bodyPr/>
        <a:lstStyle/>
        <a:p>
          <a:endParaRPr lang="en-US"/>
        </a:p>
      </dgm:t>
    </dgm:pt>
    <dgm:pt modelId="{D7990F35-982F-49F5-8C71-8737B23BE8BA}" type="sibTrans" cxnId="{2AB213D4-911E-4ECC-B08D-EC63E42FD981}">
      <dgm:prSet/>
      <dgm:spPr/>
      <dgm:t>
        <a:bodyPr/>
        <a:lstStyle/>
        <a:p>
          <a:endParaRPr lang="en-US"/>
        </a:p>
      </dgm:t>
    </dgm:pt>
    <dgm:pt modelId="{9615456A-2065-453D-B5E1-D5D705ACC4E3}" type="pres">
      <dgm:prSet presAssocID="{DC03E1E1-D0BC-494F-AF1B-9FE48843B54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2CA5D0-2A6D-4E92-B66A-6E49C59BCA4C}" type="pres">
      <dgm:prSet presAssocID="{47D781BE-9AC4-4B04-B5EA-B4D0A4D33840}" presName="roof" presStyleLbl="dkBgShp" presStyleIdx="0" presStyleCnt="2"/>
      <dgm:spPr/>
      <dgm:t>
        <a:bodyPr/>
        <a:lstStyle/>
        <a:p>
          <a:endParaRPr lang="en-US"/>
        </a:p>
      </dgm:t>
    </dgm:pt>
    <dgm:pt modelId="{1E089BEC-E62E-4D19-962E-50A2E0845E17}" type="pres">
      <dgm:prSet presAssocID="{47D781BE-9AC4-4B04-B5EA-B4D0A4D33840}" presName="pillars" presStyleCnt="0"/>
      <dgm:spPr/>
    </dgm:pt>
    <dgm:pt modelId="{B107C026-37F0-4CB2-A58C-62C07F1F9B66}" type="pres">
      <dgm:prSet presAssocID="{47D781BE-9AC4-4B04-B5EA-B4D0A4D33840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A954B3-A8E7-42A0-9265-1DEABA388298}" type="pres">
      <dgm:prSet presAssocID="{4378709C-3198-4769-A934-AC984DCE786F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CA6374-1007-4F94-BB68-A8ECC42036B2}" type="pres">
      <dgm:prSet presAssocID="{850DAF14-8B64-477E-8A33-21D4441BA302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A271AA-1A23-4065-8D9C-0DD34BBA59BE}" type="pres">
      <dgm:prSet presAssocID="{47D781BE-9AC4-4B04-B5EA-B4D0A4D33840}" presName="base" presStyleLbl="dkBgShp" presStyleIdx="1" presStyleCnt="2"/>
      <dgm:spPr/>
    </dgm:pt>
  </dgm:ptLst>
  <dgm:cxnLst>
    <dgm:cxn modelId="{E8235C48-7EC2-4779-87C2-ACAC17CE9AF8}" type="presOf" srcId="{4378709C-3198-4769-A934-AC984DCE786F}" destId="{50A954B3-A8E7-42A0-9265-1DEABA388298}" srcOrd="0" destOrd="0" presId="urn:microsoft.com/office/officeart/2005/8/layout/hList3"/>
    <dgm:cxn modelId="{539A263B-1239-4179-BD8A-654BD9BCF237}" type="presOf" srcId="{DC03E1E1-D0BC-494F-AF1B-9FE48843B546}" destId="{9615456A-2065-453D-B5E1-D5D705ACC4E3}" srcOrd="0" destOrd="0" presId="urn:microsoft.com/office/officeart/2005/8/layout/hList3"/>
    <dgm:cxn modelId="{595337A4-6A8B-4B67-ACBF-9A4B9D4114B2}" type="presOf" srcId="{47D781BE-9AC4-4B04-B5EA-B4D0A4D33840}" destId="{A02CA5D0-2A6D-4E92-B66A-6E49C59BCA4C}" srcOrd="0" destOrd="0" presId="urn:microsoft.com/office/officeart/2005/8/layout/hList3"/>
    <dgm:cxn modelId="{92109286-A684-4DC8-9EB8-D34818C75019}" srcId="{DC03E1E1-D0BC-494F-AF1B-9FE48843B546}" destId="{47D781BE-9AC4-4B04-B5EA-B4D0A4D33840}" srcOrd="0" destOrd="0" parTransId="{1B971175-9DAC-4E11-8810-1C4D0DBE8648}" sibTransId="{C688C58C-EAC1-4209-8E93-ADB83BB520E1}"/>
    <dgm:cxn modelId="{0CBC9CDC-DFED-443F-89EC-81E994C08EB5}" srcId="{47D781BE-9AC4-4B04-B5EA-B4D0A4D33840}" destId="{4378709C-3198-4769-A934-AC984DCE786F}" srcOrd="1" destOrd="0" parTransId="{84AE2760-FE81-405D-97FF-D2F4FE56A1D6}" sibTransId="{F881604E-BF52-4881-9BDE-CA48E6871169}"/>
    <dgm:cxn modelId="{09B86EC7-7B52-462D-ADA5-E7534BC47277}" type="presOf" srcId="{2A1BAFFD-2A3B-48FF-AE71-36C7F0AE64D8}" destId="{B107C026-37F0-4CB2-A58C-62C07F1F9B66}" srcOrd="0" destOrd="0" presId="urn:microsoft.com/office/officeart/2005/8/layout/hList3"/>
    <dgm:cxn modelId="{2AB213D4-911E-4ECC-B08D-EC63E42FD981}" srcId="{47D781BE-9AC4-4B04-B5EA-B4D0A4D33840}" destId="{850DAF14-8B64-477E-8A33-21D4441BA302}" srcOrd="2" destOrd="0" parTransId="{07BFC004-C961-407B-8BA1-5512A137469C}" sibTransId="{D7990F35-982F-49F5-8C71-8737B23BE8BA}"/>
    <dgm:cxn modelId="{4DA8A2C1-67E3-4833-8A66-5DDA984F1A3D}" type="presOf" srcId="{850DAF14-8B64-477E-8A33-21D4441BA302}" destId="{73CA6374-1007-4F94-BB68-A8ECC42036B2}" srcOrd="0" destOrd="0" presId="urn:microsoft.com/office/officeart/2005/8/layout/hList3"/>
    <dgm:cxn modelId="{4BE7F92E-6CF6-4B05-8DE6-DB533EBC9DBD}" srcId="{47D781BE-9AC4-4B04-B5EA-B4D0A4D33840}" destId="{2A1BAFFD-2A3B-48FF-AE71-36C7F0AE64D8}" srcOrd="0" destOrd="0" parTransId="{BCDBA7A5-45B8-4C94-B45C-B6904C3330CD}" sibTransId="{20EC6DC1-0C0F-4662-BAE9-0EDDBF48FD90}"/>
    <dgm:cxn modelId="{09BACAEC-54C8-48CC-8EA6-A1B912DE82E3}" type="presParOf" srcId="{9615456A-2065-453D-B5E1-D5D705ACC4E3}" destId="{A02CA5D0-2A6D-4E92-B66A-6E49C59BCA4C}" srcOrd="0" destOrd="0" presId="urn:microsoft.com/office/officeart/2005/8/layout/hList3"/>
    <dgm:cxn modelId="{42C2955A-8921-4790-8BF1-B8AF6B96663D}" type="presParOf" srcId="{9615456A-2065-453D-B5E1-D5D705ACC4E3}" destId="{1E089BEC-E62E-4D19-962E-50A2E0845E17}" srcOrd="1" destOrd="0" presId="urn:microsoft.com/office/officeart/2005/8/layout/hList3"/>
    <dgm:cxn modelId="{B7DF21CE-CA5C-4D06-8619-A11A8B1CABB5}" type="presParOf" srcId="{1E089BEC-E62E-4D19-962E-50A2E0845E17}" destId="{B107C026-37F0-4CB2-A58C-62C07F1F9B66}" srcOrd="0" destOrd="0" presId="urn:microsoft.com/office/officeart/2005/8/layout/hList3"/>
    <dgm:cxn modelId="{745802FE-1D32-4944-956E-42E0BAE5AF7C}" type="presParOf" srcId="{1E089BEC-E62E-4D19-962E-50A2E0845E17}" destId="{50A954B3-A8E7-42A0-9265-1DEABA388298}" srcOrd="1" destOrd="0" presId="urn:microsoft.com/office/officeart/2005/8/layout/hList3"/>
    <dgm:cxn modelId="{8135B860-D8BE-48BA-A86F-96ECC7C8C51E}" type="presParOf" srcId="{1E089BEC-E62E-4D19-962E-50A2E0845E17}" destId="{73CA6374-1007-4F94-BB68-A8ECC42036B2}" srcOrd="2" destOrd="0" presId="urn:microsoft.com/office/officeart/2005/8/layout/hList3"/>
    <dgm:cxn modelId="{5ACDD86B-C855-491F-8F4D-78F4196CB182}" type="presParOf" srcId="{9615456A-2065-453D-B5E1-D5D705ACC4E3}" destId="{18A271AA-1A23-4065-8D9C-0DD34BBA59BE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02CA5D0-2A6D-4E92-B66A-6E49C59BCA4C}">
      <dsp:nvSpPr>
        <dsp:cNvPr id="0" name=""/>
        <dsp:cNvSpPr/>
      </dsp:nvSpPr>
      <dsp:spPr>
        <a:xfrm>
          <a:off x="0" y="0"/>
          <a:ext cx="8953500" cy="145161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kern="1200" dirty="0" smtClean="0"/>
            <a:t>GIS in Distance Education</a:t>
          </a:r>
          <a:endParaRPr lang="en-US" sz="5300" kern="1200" dirty="0"/>
        </a:p>
      </dsp:txBody>
      <dsp:txXfrm>
        <a:off x="0" y="0"/>
        <a:ext cx="8953500" cy="1451610"/>
      </dsp:txXfrm>
    </dsp:sp>
    <dsp:sp modelId="{B107C026-37F0-4CB2-A58C-62C07F1F9B66}">
      <dsp:nvSpPr>
        <dsp:cNvPr id="0" name=""/>
        <dsp:cNvSpPr/>
      </dsp:nvSpPr>
      <dsp:spPr>
        <a:xfrm>
          <a:off x="4371" y="1451610"/>
          <a:ext cx="2981585" cy="30483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Administration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Resource Allocation</a:t>
          </a:r>
          <a:endParaRPr lang="en-US" sz="2400" kern="1200" dirty="0"/>
        </a:p>
      </dsp:txBody>
      <dsp:txXfrm>
        <a:off x="4371" y="1451610"/>
        <a:ext cx="2981585" cy="3048381"/>
      </dsp:txXfrm>
    </dsp:sp>
    <dsp:sp modelId="{50A954B3-A8E7-42A0-9265-1DEABA388298}">
      <dsp:nvSpPr>
        <dsp:cNvPr id="0" name=""/>
        <dsp:cNvSpPr/>
      </dsp:nvSpPr>
      <dsp:spPr>
        <a:xfrm>
          <a:off x="2985957" y="1451610"/>
          <a:ext cx="2981585" cy="30483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Teaching / Learning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/>
            <a:t>Interactive Maps</a:t>
          </a:r>
        </a:p>
      </dsp:txBody>
      <dsp:txXfrm>
        <a:off x="2985957" y="1451610"/>
        <a:ext cx="2981585" cy="3048381"/>
      </dsp:txXfrm>
    </dsp:sp>
    <dsp:sp modelId="{73CA6374-1007-4F94-BB68-A8ECC42036B2}">
      <dsp:nvSpPr>
        <dsp:cNvPr id="0" name=""/>
        <dsp:cNvSpPr/>
      </dsp:nvSpPr>
      <dsp:spPr>
        <a:xfrm>
          <a:off x="5967542" y="1451610"/>
          <a:ext cx="2981585" cy="30483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Decision Making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/>
            <a:t/>
          </a:r>
          <a:br>
            <a:rPr lang="en-US" sz="2400" b="0" kern="1200" dirty="0" smtClean="0"/>
          </a:br>
          <a:r>
            <a:rPr lang="en-US" sz="2400" b="0" kern="1200" dirty="0" smtClean="0"/>
            <a:t>Top Management</a:t>
          </a:r>
        </a:p>
      </dsp:txBody>
      <dsp:txXfrm>
        <a:off x="5967542" y="1451610"/>
        <a:ext cx="2981585" cy="3048381"/>
      </dsp:txXfrm>
    </dsp:sp>
    <dsp:sp modelId="{18A271AA-1A23-4065-8D9C-0DD34BBA59BE}">
      <dsp:nvSpPr>
        <dsp:cNvPr id="0" name=""/>
        <dsp:cNvSpPr/>
      </dsp:nvSpPr>
      <dsp:spPr>
        <a:xfrm>
          <a:off x="0" y="4499991"/>
          <a:ext cx="8953500" cy="338709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555969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906032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616CD-4E9C-4D3C-BC3F-8B7E467F977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7446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616CD-4E9C-4D3C-BC3F-8B7E467F977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7446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616CD-4E9C-4D3C-BC3F-8B7E467F977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7446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616CD-4E9C-4D3C-BC3F-8B7E467F977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7446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616CD-4E9C-4D3C-BC3F-8B7E467F977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7446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616CD-4E9C-4D3C-BC3F-8B7E467F977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7446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616CD-4E9C-4D3C-BC3F-8B7E467F977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7446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0595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220090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76845424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186445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84303625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183572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7712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4160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8555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9577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7167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896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573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1607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887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263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964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5614" y="1310052"/>
            <a:ext cx="6790323" cy="3627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291" y="446688"/>
            <a:ext cx="6589199" cy="128089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Methodology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https://upload.wikimedia.org/wikipedia/en/8/87/Allama_Iqbal_Open_University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304800"/>
            <a:ext cx="965200" cy="965200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" y="1262063"/>
            <a:ext cx="8209559" cy="559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590541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 Geocoding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50" name="Picture 2" descr="Image result for google maps AP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8107" y="2628852"/>
            <a:ext cx="5618092" cy="1275028"/>
          </a:xfrm>
          <a:prstGeom prst="rect">
            <a:avLst/>
          </a:prstGeom>
          <a:noFill/>
        </p:spPr>
      </p:pic>
      <p:sp>
        <p:nvSpPr>
          <p:cNvPr id="2052" name="AutoShape 4" descr="Image result for google maps AP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Image result for google maps AP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004" y="4656113"/>
            <a:ext cx="2358072" cy="1840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Down Arrow 9"/>
          <p:cNvSpPr/>
          <p:nvPr/>
        </p:nvSpPr>
        <p:spPr>
          <a:xfrm>
            <a:off x="4367284" y="3603009"/>
            <a:ext cx="791570" cy="98263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31230" y="1411491"/>
            <a:ext cx="569098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H No. 495, Street 10, I-10/4, Islamabad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383207" y="1926609"/>
            <a:ext cx="791570" cy="982639"/>
          </a:xfrm>
          <a:prstGeom prst="downArrow">
            <a:avLst>
              <a:gd name="adj1" fmla="val 50000"/>
              <a:gd name="adj2" fmla="val 5344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12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794" name="AutoShape 2" descr="Ijgi 07 00185 g00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6" name="AutoShape 4" descr="Ijgi 07 00185 g00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319" y="36450"/>
            <a:ext cx="8960681" cy="682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Image result for teachers and students on map"/>
          <p:cNvPicPr>
            <a:picLocks noChangeAspect="1" noChangeArrowheads="1"/>
          </p:cNvPicPr>
          <p:nvPr/>
        </p:nvPicPr>
        <p:blipFill>
          <a:blip r:embed="rId3"/>
          <a:srcRect l="47155" t="10498" r="10380" b="33354"/>
          <a:stretch>
            <a:fillRect/>
          </a:stretch>
        </p:blipFill>
        <p:spPr bwMode="auto">
          <a:xfrm>
            <a:off x="5676851" y="4206777"/>
            <a:ext cx="510693" cy="675249"/>
          </a:xfrm>
          <a:prstGeom prst="rect">
            <a:avLst/>
          </a:prstGeom>
          <a:noFill/>
        </p:spPr>
      </p:pic>
      <p:pic>
        <p:nvPicPr>
          <p:cNvPr id="10" name="Picture 6" descr="Image result for teachers and students on map"/>
          <p:cNvPicPr>
            <a:picLocks noChangeAspect="1" noChangeArrowheads="1"/>
          </p:cNvPicPr>
          <p:nvPr/>
        </p:nvPicPr>
        <p:blipFill>
          <a:blip r:embed="rId3"/>
          <a:srcRect l="15149" t="11049" r="52766" b="28085"/>
          <a:stretch>
            <a:fillRect/>
          </a:stretch>
        </p:blipFill>
        <p:spPr bwMode="auto">
          <a:xfrm>
            <a:off x="3142274" y="4434841"/>
            <a:ext cx="333698" cy="633045"/>
          </a:xfrm>
          <a:prstGeom prst="rect">
            <a:avLst/>
          </a:prstGeom>
          <a:noFill/>
        </p:spPr>
      </p:pic>
      <p:pic>
        <p:nvPicPr>
          <p:cNvPr id="11" name="Picture 6" descr="Image result for teachers and students on map"/>
          <p:cNvPicPr>
            <a:picLocks noChangeAspect="1" noChangeArrowheads="1"/>
          </p:cNvPicPr>
          <p:nvPr/>
        </p:nvPicPr>
        <p:blipFill>
          <a:blip r:embed="rId3"/>
          <a:srcRect l="15149" t="11049" r="52766" b="28085"/>
          <a:stretch>
            <a:fillRect/>
          </a:stretch>
        </p:blipFill>
        <p:spPr bwMode="auto">
          <a:xfrm>
            <a:off x="3894749" y="4037966"/>
            <a:ext cx="333698" cy="633045"/>
          </a:xfrm>
          <a:prstGeom prst="rect">
            <a:avLst/>
          </a:prstGeom>
          <a:noFill/>
        </p:spPr>
      </p:pic>
      <p:pic>
        <p:nvPicPr>
          <p:cNvPr id="12" name="Picture 6" descr="Image result for teachers and students on map"/>
          <p:cNvPicPr>
            <a:picLocks noChangeAspect="1" noChangeArrowheads="1"/>
          </p:cNvPicPr>
          <p:nvPr/>
        </p:nvPicPr>
        <p:blipFill>
          <a:blip r:embed="rId3"/>
          <a:srcRect l="15149" t="11049" r="52766" b="28085"/>
          <a:stretch>
            <a:fillRect/>
          </a:stretch>
        </p:blipFill>
        <p:spPr bwMode="auto">
          <a:xfrm>
            <a:off x="2345349" y="3974466"/>
            <a:ext cx="333698" cy="633045"/>
          </a:xfrm>
          <a:prstGeom prst="rect">
            <a:avLst/>
          </a:prstGeom>
          <a:noFill/>
        </p:spPr>
      </p:pic>
      <p:pic>
        <p:nvPicPr>
          <p:cNvPr id="13" name="Picture 6" descr="Image result for teachers and students on map"/>
          <p:cNvPicPr>
            <a:picLocks noChangeAspect="1" noChangeArrowheads="1"/>
          </p:cNvPicPr>
          <p:nvPr/>
        </p:nvPicPr>
        <p:blipFill>
          <a:blip r:embed="rId3"/>
          <a:srcRect l="15149" t="11049" r="52766" b="28085"/>
          <a:stretch>
            <a:fillRect/>
          </a:stretch>
        </p:blipFill>
        <p:spPr bwMode="auto">
          <a:xfrm>
            <a:off x="4856774" y="4549141"/>
            <a:ext cx="333698" cy="633045"/>
          </a:xfrm>
          <a:prstGeom prst="rect">
            <a:avLst/>
          </a:prstGeom>
          <a:noFill/>
        </p:spPr>
      </p:pic>
      <p:pic>
        <p:nvPicPr>
          <p:cNvPr id="14" name="Picture 6" descr="Image result for teachers and students on map"/>
          <p:cNvPicPr>
            <a:picLocks noChangeAspect="1" noChangeArrowheads="1"/>
          </p:cNvPicPr>
          <p:nvPr/>
        </p:nvPicPr>
        <p:blipFill>
          <a:blip r:embed="rId3"/>
          <a:srcRect l="47155" t="10498" r="10380" b="33354"/>
          <a:stretch>
            <a:fillRect/>
          </a:stretch>
        </p:blipFill>
        <p:spPr bwMode="auto">
          <a:xfrm>
            <a:off x="5130751" y="2774852"/>
            <a:ext cx="510693" cy="675249"/>
          </a:xfrm>
          <a:prstGeom prst="rect">
            <a:avLst/>
          </a:prstGeom>
          <a:noFill/>
        </p:spPr>
      </p:pic>
      <p:pic>
        <p:nvPicPr>
          <p:cNvPr id="15" name="Picture 6" descr="Image result for teachers and students on map"/>
          <p:cNvPicPr>
            <a:picLocks noChangeAspect="1" noChangeArrowheads="1"/>
          </p:cNvPicPr>
          <p:nvPr/>
        </p:nvPicPr>
        <p:blipFill>
          <a:blip r:embed="rId3"/>
          <a:srcRect l="47155" t="10498" r="10380" b="33354"/>
          <a:stretch>
            <a:fillRect/>
          </a:stretch>
        </p:blipFill>
        <p:spPr bwMode="auto">
          <a:xfrm>
            <a:off x="5711776" y="927002"/>
            <a:ext cx="510693" cy="675249"/>
          </a:xfrm>
          <a:prstGeom prst="rect">
            <a:avLst/>
          </a:prstGeom>
          <a:noFill/>
        </p:spPr>
      </p:pic>
      <p:pic>
        <p:nvPicPr>
          <p:cNvPr id="16" name="Picture 6" descr="Image result for teachers and students on map"/>
          <p:cNvPicPr>
            <a:picLocks noChangeAspect="1" noChangeArrowheads="1"/>
          </p:cNvPicPr>
          <p:nvPr/>
        </p:nvPicPr>
        <p:blipFill>
          <a:blip r:embed="rId3"/>
          <a:srcRect l="47155" t="10498" r="10380" b="33354"/>
          <a:stretch>
            <a:fillRect/>
          </a:stretch>
        </p:blipFill>
        <p:spPr bwMode="auto">
          <a:xfrm>
            <a:off x="6007051" y="2717702"/>
            <a:ext cx="510693" cy="675249"/>
          </a:xfrm>
          <a:prstGeom prst="rect">
            <a:avLst/>
          </a:prstGeom>
          <a:noFill/>
        </p:spPr>
      </p:pic>
      <p:pic>
        <p:nvPicPr>
          <p:cNvPr id="17" name="Picture 6" descr="Image result for teachers and students on map"/>
          <p:cNvPicPr>
            <a:picLocks noChangeAspect="1" noChangeArrowheads="1"/>
          </p:cNvPicPr>
          <p:nvPr/>
        </p:nvPicPr>
        <p:blipFill>
          <a:blip r:embed="rId3"/>
          <a:srcRect l="47155" t="10498" r="10380" b="33354"/>
          <a:stretch>
            <a:fillRect/>
          </a:stretch>
        </p:blipFill>
        <p:spPr bwMode="auto">
          <a:xfrm>
            <a:off x="4835476" y="3498752"/>
            <a:ext cx="510693" cy="675249"/>
          </a:xfrm>
          <a:prstGeom prst="rect">
            <a:avLst/>
          </a:prstGeom>
          <a:noFill/>
        </p:spPr>
      </p:pic>
      <p:pic>
        <p:nvPicPr>
          <p:cNvPr id="33803" name="Picture 11" descr="Image result for male student 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724"/>
          <a:stretch>
            <a:fillRect/>
          </a:stretch>
        </p:blipFill>
        <p:spPr bwMode="auto">
          <a:xfrm>
            <a:off x="3302001" y="5118100"/>
            <a:ext cx="635000" cy="723010"/>
          </a:xfrm>
          <a:prstGeom prst="rect">
            <a:avLst/>
          </a:prstGeom>
          <a:noFill/>
        </p:spPr>
      </p:pic>
      <p:pic>
        <p:nvPicPr>
          <p:cNvPr id="19" name="Picture 11" descr="Image result for male student 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859"/>
          <a:stretch>
            <a:fillRect/>
          </a:stretch>
        </p:blipFill>
        <p:spPr bwMode="auto">
          <a:xfrm>
            <a:off x="3987800" y="5054600"/>
            <a:ext cx="696921" cy="825500"/>
          </a:xfrm>
          <a:prstGeom prst="rect">
            <a:avLst/>
          </a:prstGeom>
          <a:noFill/>
        </p:spPr>
      </p:pic>
      <p:pic>
        <p:nvPicPr>
          <p:cNvPr id="20" name="Picture 11" descr="Image result for male student 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859"/>
          <a:stretch>
            <a:fillRect/>
          </a:stretch>
        </p:blipFill>
        <p:spPr bwMode="auto">
          <a:xfrm>
            <a:off x="6223000" y="3505200"/>
            <a:ext cx="696921" cy="825500"/>
          </a:xfrm>
          <a:prstGeom prst="rect">
            <a:avLst/>
          </a:prstGeom>
          <a:noFill/>
        </p:spPr>
      </p:pic>
      <p:pic>
        <p:nvPicPr>
          <p:cNvPr id="21" name="Picture 11" descr="Image result for male student 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859"/>
          <a:stretch>
            <a:fillRect/>
          </a:stretch>
        </p:blipFill>
        <p:spPr bwMode="auto">
          <a:xfrm>
            <a:off x="4787900" y="939800"/>
            <a:ext cx="696921" cy="825500"/>
          </a:xfrm>
          <a:prstGeom prst="rect">
            <a:avLst/>
          </a:prstGeom>
          <a:noFill/>
        </p:spPr>
      </p:pic>
      <p:pic>
        <p:nvPicPr>
          <p:cNvPr id="22" name="Picture 11" descr="Image result for male student 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859"/>
          <a:stretch>
            <a:fillRect/>
          </a:stretch>
        </p:blipFill>
        <p:spPr bwMode="auto">
          <a:xfrm>
            <a:off x="6337300" y="1714500"/>
            <a:ext cx="696921" cy="825500"/>
          </a:xfrm>
          <a:prstGeom prst="rect">
            <a:avLst/>
          </a:prstGeom>
          <a:noFill/>
        </p:spPr>
      </p:pic>
      <p:pic>
        <p:nvPicPr>
          <p:cNvPr id="23" name="Picture 11" descr="Image result for male student 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859"/>
          <a:stretch>
            <a:fillRect/>
          </a:stretch>
        </p:blipFill>
        <p:spPr bwMode="auto">
          <a:xfrm>
            <a:off x="5588000" y="1739900"/>
            <a:ext cx="696921" cy="825500"/>
          </a:xfrm>
          <a:prstGeom prst="rect">
            <a:avLst/>
          </a:prstGeom>
          <a:noFill/>
        </p:spPr>
      </p:pic>
      <p:pic>
        <p:nvPicPr>
          <p:cNvPr id="24" name="Picture 11" descr="Image result for male student 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724"/>
          <a:stretch>
            <a:fillRect/>
          </a:stretch>
        </p:blipFill>
        <p:spPr bwMode="auto">
          <a:xfrm>
            <a:off x="5461001" y="3098800"/>
            <a:ext cx="635000" cy="723010"/>
          </a:xfrm>
          <a:prstGeom prst="rect">
            <a:avLst/>
          </a:prstGeom>
          <a:noFill/>
        </p:spPr>
      </p:pic>
      <p:pic>
        <p:nvPicPr>
          <p:cNvPr id="25" name="Picture 11" descr="Image result for male student 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724"/>
          <a:stretch>
            <a:fillRect/>
          </a:stretch>
        </p:blipFill>
        <p:spPr bwMode="auto">
          <a:xfrm>
            <a:off x="5207001" y="4749800"/>
            <a:ext cx="635000" cy="723010"/>
          </a:xfrm>
          <a:prstGeom prst="rect">
            <a:avLst/>
          </a:prstGeom>
          <a:noFill/>
        </p:spPr>
      </p:pic>
      <p:pic>
        <p:nvPicPr>
          <p:cNvPr id="26" name="Picture 11" descr="Image result for male student 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724"/>
          <a:stretch>
            <a:fillRect/>
          </a:stretch>
        </p:blipFill>
        <p:spPr bwMode="auto">
          <a:xfrm>
            <a:off x="4279901" y="4089400"/>
            <a:ext cx="635000" cy="723010"/>
          </a:xfrm>
          <a:prstGeom prst="rect">
            <a:avLst/>
          </a:prstGeom>
          <a:noFill/>
        </p:spPr>
      </p:pic>
      <p:pic>
        <p:nvPicPr>
          <p:cNvPr id="27" name="Picture 11" descr="Image result for male student 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724"/>
          <a:stretch>
            <a:fillRect/>
          </a:stretch>
        </p:blipFill>
        <p:spPr bwMode="auto">
          <a:xfrm>
            <a:off x="2730501" y="3581400"/>
            <a:ext cx="635000" cy="723010"/>
          </a:xfrm>
          <a:prstGeom prst="rect">
            <a:avLst/>
          </a:prstGeom>
          <a:noFill/>
        </p:spPr>
      </p:pic>
      <p:pic>
        <p:nvPicPr>
          <p:cNvPr id="28" name="Picture 11" descr="Image result for male student 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724"/>
          <a:stretch>
            <a:fillRect/>
          </a:stretch>
        </p:blipFill>
        <p:spPr bwMode="auto">
          <a:xfrm>
            <a:off x="1803401" y="4737100"/>
            <a:ext cx="635000" cy="723010"/>
          </a:xfrm>
          <a:prstGeom prst="rect">
            <a:avLst/>
          </a:prstGeom>
          <a:noFill/>
        </p:spPr>
      </p:pic>
      <p:pic>
        <p:nvPicPr>
          <p:cNvPr id="29" name="Picture 11" descr="Image result for male student 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724"/>
          <a:stretch>
            <a:fillRect/>
          </a:stretch>
        </p:blipFill>
        <p:spPr bwMode="auto">
          <a:xfrm>
            <a:off x="4495801" y="5461000"/>
            <a:ext cx="635000" cy="723010"/>
          </a:xfrm>
          <a:prstGeom prst="rect">
            <a:avLst/>
          </a:prstGeom>
          <a:noFill/>
        </p:spPr>
      </p:pic>
      <p:pic>
        <p:nvPicPr>
          <p:cNvPr id="11266" name="Picture 2" descr="Image result for school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2521187" y="5222473"/>
            <a:ext cx="386757" cy="386757"/>
          </a:xfrm>
          <a:prstGeom prst="rect">
            <a:avLst/>
          </a:prstGeom>
          <a:noFill/>
        </p:spPr>
      </p:pic>
      <p:pic>
        <p:nvPicPr>
          <p:cNvPr id="30" name="Picture 2" descr="Image result for school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249301" y="4897201"/>
            <a:ext cx="386757" cy="386757"/>
          </a:xfrm>
          <a:prstGeom prst="rect">
            <a:avLst/>
          </a:prstGeom>
          <a:noFill/>
        </p:spPr>
      </p:pic>
      <p:pic>
        <p:nvPicPr>
          <p:cNvPr id="31" name="Picture 2" descr="Image result for school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3792703" y="4706132"/>
            <a:ext cx="386757" cy="386757"/>
          </a:xfrm>
          <a:prstGeom prst="rect">
            <a:avLst/>
          </a:prstGeom>
          <a:noFill/>
        </p:spPr>
      </p:pic>
      <p:pic>
        <p:nvPicPr>
          <p:cNvPr id="32" name="Picture 2" descr="Image result for school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5266661" y="1703625"/>
            <a:ext cx="386757" cy="386757"/>
          </a:xfrm>
          <a:prstGeom prst="rect">
            <a:avLst/>
          </a:prstGeom>
          <a:noFill/>
        </p:spPr>
      </p:pic>
      <p:pic>
        <p:nvPicPr>
          <p:cNvPr id="33" name="Picture 2" descr="Image result for school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8675" y="1949285"/>
            <a:ext cx="449002" cy="386757"/>
          </a:xfrm>
          <a:prstGeom prst="rect">
            <a:avLst/>
          </a:prstGeom>
          <a:noFill/>
        </p:spPr>
      </p:pic>
      <p:pic>
        <p:nvPicPr>
          <p:cNvPr id="34" name="Picture 2" descr="Image result for school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5375844" y="3791733"/>
            <a:ext cx="386757" cy="386757"/>
          </a:xfrm>
          <a:prstGeom prst="rect">
            <a:avLst/>
          </a:prstGeom>
          <a:noFill/>
        </p:spPr>
      </p:pic>
      <p:cxnSp>
        <p:nvCxnSpPr>
          <p:cNvPr id="36" name="Elbow Connector 35"/>
          <p:cNvCxnSpPr>
            <a:stCxn id="15" idx="0"/>
            <a:endCxn id="11266" idx="0"/>
          </p:cNvCxnSpPr>
          <p:nvPr/>
        </p:nvCxnSpPr>
        <p:spPr>
          <a:xfrm rot="16200000" flipH="1" flipV="1">
            <a:off x="2193108" y="1448458"/>
            <a:ext cx="4295471" cy="3252558"/>
          </a:xfrm>
          <a:prstGeom prst="bentConnector3">
            <a:avLst>
              <a:gd name="adj1" fmla="val -5322"/>
            </a:avLst>
          </a:prstGeom>
          <a:ln w="571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21" idx="0"/>
          </p:cNvCxnSpPr>
          <p:nvPr/>
        </p:nvCxnSpPr>
        <p:spPr>
          <a:xfrm rot="16200000" flipH="1" flipV="1">
            <a:off x="1823429" y="1873219"/>
            <a:ext cx="4246352" cy="2379513"/>
          </a:xfrm>
          <a:prstGeom prst="bentConnector3">
            <a:avLst>
              <a:gd name="adj1" fmla="val -10525"/>
            </a:avLst>
          </a:prstGeom>
          <a:ln w="571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2238233" y="5227093"/>
            <a:ext cx="996286" cy="6005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656160" y="875732"/>
            <a:ext cx="1771935" cy="9530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13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3513" y="881063"/>
            <a:ext cx="7424737" cy="5625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590541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Survey Results</a:t>
            </a: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14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52" name="AutoShape 4" descr="Image result for google maps AP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5484" y="1657350"/>
            <a:ext cx="9209484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590541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Survey Responses</a:t>
            </a: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15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52" name="AutoShape 4" descr="Image result for google maps AP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38300"/>
            <a:ext cx="9243219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590541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Responses</a:t>
            </a: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16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52" name="AutoShape 4" descr="Image result for google maps AP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94329"/>
            <a:ext cx="9144000" cy="516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590541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Responses</a:t>
            </a: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17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52" name="AutoShape 4" descr="Image result for google maps AP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91148"/>
            <a:ext cx="8972550" cy="5066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590541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Responses</a:t>
            </a: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18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52" name="AutoShape 4" descr="Image result for google maps AP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" y="1844937"/>
            <a:ext cx="8877300" cy="50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590541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Faculty Responses</a:t>
            </a: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19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52" name="AutoShape 4" descr="Image result for google maps AP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650" y="1694329"/>
            <a:ext cx="9144000" cy="516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484" y="583167"/>
            <a:ext cx="6589199" cy="128089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https://upload.wikimedia.org/wikipedia/en/8/87/Allama_Iqbal_Open_University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304800"/>
            <a:ext cx="965200" cy="96520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650" y="1325880"/>
            <a:ext cx="9391650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590541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Staff Responses</a:t>
            </a: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20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52" name="AutoShape 4" descr="Image result for google maps AP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94329"/>
            <a:ext cx="9144000" cy="516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590541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Conceptual Model</a:t>
            </a: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21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52" name="AutoShape 4" descr="Image result for google maps AP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81150"/>
            <a:ext cx="8915400" cy="503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590541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Prototype GIS Application</a:t>
            </a: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22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52" name="AutoShape 4" descr="Image result for google maps AP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1758875"/>
            <a:ext cx="9029700" cy="50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590541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Maps</a:t>
            </a: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23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52" name="AutoShape 4" descr="Image result for google maps AP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0"/>
            <a:ext cx="94456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001" y="338360"/>
            <a:ext cx="7655999" cy="590541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 &amp; Recommendations</a:t>
            </a: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24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52" name="AutoShape 4" descr="Image result for google maps AP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953" y="1841126"/>
            <a:ext cx="8884047" cy="501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25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7450" y="4259963"/>
            <a:ext cx="4191149" cy="1810781"/>
          </a:xfrm>
          <a:prstGeom prst="rect">
            <a:avLst/>
          </a:prstGeom>
        </p:spPr>
      </p:pic>
      <p:pic>
        <p:nvPicPr>
          <p:cNvPr id="3074" name="Picture 2" descr="Image result for questions 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9721" y="887103"/>
            <a:ext cx="5586533" cy="33198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9498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291" y="446688"/>
            <a:ext cx="6589199" cy="128089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AIOU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https://upload.wikimedia.org/wikipedia/en/8/87/Allama_Iqbal_Open_University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304800"/>
            <a:ext cx="965200" cy="965200"/>
          </a:xfrm>
          <a:prstGeom prst="rect">
            <a:avLst/>
          </a:prstGeom>
          <a:noFill/>
        </p:spPr>
      </p:pic>
      <p:pic>
        <p:nvPicPr>
          <p:cNvPr id="2050" name="Picture 2" descr="https://encrypted-tbn1.gstatic.com/images?q=tbn:ANd9GcTNjiVyvUxeGcKtt_bv4eViByw_ZhfYwEMf1wGfSOarlYg-ru0My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381000"/>
            <a:ext cx="914399" cy="914400"/>
          </a:xfrm>
          <a:prstGeom prst="rect">
            <a:avLst/>
          </a:prstGeom>
          <a:noFill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5867400"/>
            <a:ext cx="78200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6250" y="1352550"/>
            <a:ext cx="7829550" cy="442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291" y="446688"/>
            <a:ext cx="6589199" cy="128089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GIS?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https://upload.wikimedia.org/wikipedia/en/8/87/Allama_Iqbal_Open_University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304800"/>
            <a:ext cx="965200" cy="9652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75279"/>
            <a:ext cx="9144000" cy="516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291" y="446688"/>
            <a:ext cx="6589199" cy="128089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GIS &amp; Distance Education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https://upload.wikimedia.org/wikipedia/en/8/87/Allama_Iqbal_Open_University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304800"/>
            <a:ext cx="965200" cy="9652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94329"/>
            <a:ext cx="9144000" cy="516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291" y="446688"/>
            <a:ext cx="6589199" cy="128089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GIS &amp; Distance Education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https://upload.wikimedia.org/wikipedia/en/8/87/Allama_Iqbal_Open_University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304800"/>
            <a:ext cx="965200" cy="9652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847849"/>
            <a:ext cx="8915400" cy="503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0500" y="1282700"/>
          <a:ext cx="8953500" cy="483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291" y="446688"/>
            <a:ext cx="6589199" cy="128089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Related Studies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https://upload.wikimedia.org/wikipedia/en/8/87/Allama_Iqbal_Open_University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304800"/>
            <a:ext cx="965200" cy="9652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42900" y="1217631"/>
            <a:ext cx="10058400" cy="56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291" y="446688"/>
            <a:ext cx="6589199" cy="128089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Objectives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https://upload.wikimedia.org/wikipedia/en/8/87/Allama_Iqbal_Open_University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304800"/>
            <a:ext cx="965200" cy="9652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64024"/>
            <a:ext cx="9906000" cy="55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EXEROOTS">
      <a:dk1>
        <a:srgbClr val="FFFFFF"/>
      </a:dk1>
      <a:lt1>
        <a:srgbClr val="FFFFFF"/>
      </a:lt1>
      <a:dk2>
        <a:srgbClr val="595959"/>
      </a:dk2>
      <a:lt2>
        <a:srgbClr val="A53010"/>
      </a:lt2>
      <a:accent1>
        <a:srgbClr val="A53010"/>
      </a:accent1>
      <a:accent2>
        <a:srgbClr val="595959"/>
      </a:accent2>
      <a:accent3>
        <a:srgbClr val="9F8351"/>
      </a:accent3>
      <a:accent4>
        <a:srgbClr val="595959"/>
      </a:accent4>
      <a:accent5>
        <a:srgbClr val="92AA4C"/>
      </a:accent5>
      <a:accent6>
        <a:srgbClr val="595959"/>
      </a:accent6>
      <a:hlink>
        <a:srgbClr val="FFFFFF"/>
      </a:hlink>
      <a:folHlink>
        <a:srgbClr val="A5CDBD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772</TotalTime>
  <Words>95</Words>
  <Application>Microsoft Office PowerPoint</Application>
  <PresentationFormat>On-screen Show (4:3)</PresentationFormat>
  <Paragraphs>51</Paragraphs>
  <Slides>25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Wisp</vt:lpstr>
      <vt:lpstr>Slide 1</vt:lpstr>
      <vt:lpstr>Introduction</vt:lpstr>
      <vt:lpstr>About AIOU</vt:lpstr>
      <vt:lpstr>What is GIS?</vt:lpstr>
      <vt:lpstr>GIS &amp; Distance Education</vt:lpstr>
      <vt:lpstr>GIS &amp; Distance Education</vt:lpstr>
      <vt:lpstr>Slide 7</vt:lpstr>
      <vt:lpstr>Related Studies</vt:lpstr>
      <vt:lpstr>Research Objectives</vt:lpstr>
      <vt:lpstr>Research Methodology</vt:lpstr>
      <vt:lpstr>Address Geocoding</vt:lpstr>
      <vt:lpstr>Slide 12</vt:lpstr>
      <vt:lpstr>Slide 13</vt:lpstr>
      <vt:lpstr>Survey Results</vt:lpstr>
      <vt:lpstr>Survey Responses</vt:lpstr>
      <vt:lpstr>Student Responses</vt:lpstr>
      <vt:lpstr>Student Responses</vt:lpstr>
      <vt:lpstr>Student Responses</vt:lpstr>
      <vt:lpstr>Faculty Responses</vt:lpstr>
      <vt:lpstr>Staff Responses</vt:lpstr>
      <vt:lpstr>Conceptual Model</vt:lpstr>
      <vt:lpstr>Prototype GIS Application</vt:lpstr>
      <vt:lpstr>Example Maps</vt:lpstr>
      <vt:lpstr>Conclusion &amp; Recommendations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 Development</dc:title>
  <dc:creator>HP</dc:creator>
  <cp:lastModifiedBy>HP</cp:lastModifiedBy>
  <cp:revision>164</cp:revision>
  <dcterms:modified xsi:type="dcterms:W3CDTF">2019-10-13T17:30:02Z</dcterms:modified>
</cp:coreProperties>
</file>