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sldIdLst>
    <p:sldId id="258" r:id="rId3"/>
    <p:sldId id="259" r:id="rId4"/>
    <p:sldId id="267" r:id="rId5"/>
    <p:sldId id="257" r:id="rId6"/>
    <p:sldId id="261" r:id="rId7"/>
    <p:sldId id="268" r:id="rId8"/>
    <p:sldId id="262" r:id="rId9"/>
    <p:sldId id="263" r:id="rId10"/>
    <p:sldId id="264" r:id="rId11"/>
    <p:sldId id="265" r:id="rId12"/>
    <p:sldId id="26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12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5B781E-CC2E-4075-AE95-04599F99B7D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356161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B781E-CC2E-4075-AE95-04599F99B7D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271538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B781E-CC2E-4075-AE95-04599F99B7D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49437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tIns="91440"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4232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B178950-6460-489A-86E8-DA7944855983}"/>
              </a:ext>
            </a:extLst>
          </p:cNvPr>
          <p:cNvSpPr>
            <a:spLocks noGrp="1"/>
          </p:cNvSpPr>
          <p:nvPr>
            <p:ph type="pic" sz="quarter" idx="46" hasCustomPrompt="1"/>
          </p:nvPr>
        </p:nvSpPr>
        <p:spPr>
          <a:xfrm>
            <a:off x="1406725" y="1819076"/>
            <a:ext cx="7194958"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17"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900" dirty="0">
                <a:solidFill>
                  <a:schemeClr val="tx1">
                    <a:lumMod val="75000"/>
                    <a:lumOff val="25000"/>
                  </a:schemeClr>
                </a:solidFill>
              </a:defRPr>
            </a:lvl1pPr>
          </a:lstStyle>
          <a:p>
            <a:pPr marL="0" marR="0" lvl="0" indent="0" algn="ctr" defTabSz="685817"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xmlns="" id="{D50AE06E-08A3-48B7-8322-CE3798623A8B}"/>
              </a:ext>
            </a:extLst>
          </p:cNvPr>
          <p:cNvSpPr/>
          <p:nvPr userDrawn="1"/>
        </p:nvSpPr>
        <p:spPr>
          <a:xfrm>
            <a:off x="0" y="1819077"/>
            <a:ext cx="1406726"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그림 개체 틀 2">
            <a:extLst>
              <a:ext uri="{FF2B5EF4-FFF2-40B4-BE49-F238E27FC236}">
                <a16:creationId xmlns:a16="http://schemas.microsoft.com/office/drawing/2014/main" xmlns="" id="{A708D5EC-6A83-4792-81FB-2ECCB0ABE2A2}"/>
              </a:ext>
            </a:extLst>
          </p:cNvPr>
          <p:cNvSpPr>
            <a:spLocks noGrp="1"/>
          </p:cNvSpPr>
          <p:nvPr>
            <p:ph type="pic" sz="quarter" idx="58" hasCustomPrompt="1"/>
          </p:nvPr>
        </p:nvSpPr>
        <p:spPr>
          <a:xfrm>
            <a:off x="7211560" y="4396978"/>
            <a:ext cx="1390123"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DD53BE75-DFE8-4D1E-89D4-0824C71EED78}"/>
              </a:ext>
            </a:extLst>
          </p:cNvPr>
          <p:cNvSpPr>
            <a:spLocks noGrp="1"/>
          </p:cNvSpPr>
          <p:nvPr>
            <p:ph type="pic" sz="quarter" idx="59" hasCustomPrompt="1"/>
          </p:nvPr>
        </p:nvSpPr>
        <p:spPr>
          <a:xfrm>
            <a:off x="5678034" y="4396978"/>
            <a:ext cx="1390123"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93642239-33D4-4D2F-AC90-7781FC846D6F}"/>
              </a:ext>
            </a:extLst>
          </p:cNvPr>
          <p:cNvSpPr>
            <a:spLocks noGrp="1"/>
          </p:cNvSpPr>
          <p:nvPr>
            <p:ph type="body" sz="quarter" idx="16"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975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747C4C6-F743-4638-89B5-60146629A59E}"/>
              </a:ext>
            </a:extLst>
          </p:cNvPr>
          <p:cNvGrpSpPr/>
          <p:nvPr userDrawn="1"/>
        </p:nvGrpSpPr>
        <p:grpSpPr>
          <a:xfrm flipH="1">
            <a:off x="1993104" y="1971672"/>
            <a:ext cx="1007272" cy="1343029"/>
            <a:chOff x="2190747" y="1657346"/>
            <a:chExt cx="1343029" cy="1343029"/>
          </a:xfrm>
        </p:grpSpPr>
        <p:sp>
          <p:nvSpPr>
            <p:cNvPr id="2" name="Arc 1">
              <a:extLst>
                <a:ext uri="{FF2B5EF4-FFF2-40B4-BE49-F238E27FC236}">
                  <a16:creationId xmlns:a16="http://schemas.microsoft.com/office/drawing/2014/main" xmlns="" id="{B7C2B258-141E-4BC9-85CA-9FDBB30C46BF}"/>
                </a:ext>
              </a:extLst>
            </p:cNvPr>
            <p:cNvSpPr/>
            <p:nvPr userDrawn="1"/>
          </p:nvSpPr>
          <p:spPr>
            <a:xfrm>
              <a:off x="2705100" y="2190749"/>
              <a:ext cx="504825" cy="504825"/>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cs typeface="+mn-cs"/>
              </a:endParaRPr>
            </a:p>
          </p:txBody>
        </p:sp>
        <p:sp>
          <p:nvSpPr>
            <p:cNvPr id="4" name="Arc 3">
              <a:extLst>
                <a:ext uri="{FF2B5EF4-FFF2-40B4-BE49-F238E27FC236}">
                  <a16:creationId xmlns:a16="http://schemas.microsoft.com/office/drawing/2014/main" xmlns="" id="{10A7735F-90FC-4DD6-9A30-EA9FF118174A}"/>
                </a:ext>
              </a:extLst>
            </p:cNvPr>
            <p:cNvSpPr/>
            <p:nvPr userDrawn="1"/>
          </p:nvSpPr>
          <p:spPr>
            <a:xfrm>
              <a:off x="2481261" y="1947860"/>
              <a:ext cx="895351" cy="895351"/>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cs typeface="+mn-cs"/>
              </a:endParaRPr>
            </a:p>
          </p:txBody>
        </p:sp>
        <p:sp>
          <p:nvSpPr>
            <p:cNvPr id="5" name="Arc 4">
              <a:extLst>
                <a:ext uri="{FF2B5EF4-FFF2-40B4-BE49-F238E27FC236}">
                  <a16:creationId xmlns:a16="http://schemas.microsoft.com/office/drawing/2014/main" xmlns="" id="{3B29125C-EA5F-47C9-9310-E31997A572C3}"/>
                </a:ext>
              </a:extLst>
            </p:cNvPr>
            <p:cNvSpPr/>
            <p:nvPr userDrawn="1"/>
          </p:nvSpPr>
          <p:spPr>
            <a:xfrm>
              <a:off x="2190747" y="1657346"/>
              <a:ext cx="1343029" cy="1343029"/>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45820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955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414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23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71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7967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B781E-CC2E-4075-AE95-04599F99B7D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2140539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627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CF074AD-5A0D-40B4-813D-34862D7DF200}"/>
              </a:ext>
            </a:extLst>
          </p:cNvPr>
          <p:cNvSpPr/>
          <p:nvPr userDrawn="1"/>
        </p:nvSpPr>
        <p:spPr>
          <a:xfrm>
            <a:off x="0" y="-1"/>
            <a:ext cx="9144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xmlns="" id="{136F6D66-F2F9-4BF4-99F9-B1BA1142497F}"/>
              </a:ext>
            </a:extLst>
          </p:cNvPr>
          <p:cNvSpPr/>
          <p:nvPr userDrawn="1"/>
        </p:nvSpPr>
        <p:spPr>
          <a:xfrm>
            <a:off x="0" y="6792686"/>
            <a:ext cx="9144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15850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BAAB49C-82D6-462D-8630-09F94CD9C293}"/>
              </a:ext>
            </a:extLst>
          </p:cNvPr>
          <p:cNvSpPr/>
          <p:nvPr userDrawn="1"/>
        </p:nvSpPr>
        <p:spPr>
          <a:xfrm>
            <a:off x="0" y="-1"/>
            <a:ext cx="9144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4" name="Rectangle: Rounded Corners 3">
            <a:extLst>
              <a:ext uri="{FF2B5EF4-FFF2-40B4-BE49-F238E27FC236}">
                <a16:creationId xmlns:a16="http://schemas.microsoft.com/office/drawing/2014/main" xmlns="" id="{28D265AB-C1BD-4CEB-AE14-D0E6C976BF8A}"/>
              </a:ext>
            </a:extLst>
          </p:cNvPr>
          <p:cNvSpPr/>
          <p:nvPr userDrawn="1"/>
        </p:nvSpPr>
        <p:spPr>
          <a:xfrm>
            <a:off x="542109" y="291738"/>
            <a:ext cx="7889966"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5" name="Text Placeholder 9">
            <a:extLst>
              <a:ext uri="{FF2B5EF4-FFF2-40B4-BE49-F238E27FC236}">
                <a16:creationId xmlns:a16="http://schemas.microsoft.com/office/drawing/2014/main" xmlns="" id="{373C4845-8216-4B2A-A66E-536E74678B59}"/>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xmlns="" id="{CFF96AC6-9B82-47F8-82E6-EA6FB9EA9653}"/>
              </a:ext>
            </a:extLst>
          </p:cNvPr>
          <p:cNvSpPr/>
          <p:nvPr userDrawn="1"/>
        </p:nvSpPr>
        <p:spPr>
          <a:xfrm>
            <a:off x="0" y="6792686"/>
            <a:ext cx="9144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64533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029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452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xmlns="" id="{C07FBD2D-6A89-414D-85F9-7BB69D5020BD}"/>
              </a:ext>
            </a:extLst>
          </p:cNvPr>
          <p:cNvSpPr>
            <a:spLocks noChangeAspect="1"/>
          </p:cNvSpPr>
          <p:nvPr/>
        </p:nvSpPr>
        <p:spPr>
          <a:xfrm>
            <a:off x="6456019" y="1457403"/>
            <a:ext cx="2186681"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black"/>
              </a:solidFill>
              <a:effectLst/>
              <a:uLnTx/>
              <a:uFillTx/>
              <a:latin typeface="Arial"/>
              <a:cs typeface="+mn-cs"/>
            </a:endParaRPr>
          </a:p>
        </p:txBody>
      </p:sp>
      <p:sp>
        <p:nvSpPr>
          <p:cNvPr id="7" name="Freeform 44">
            <a:extLst>
              <a:ext uri="{FF2B5EF4-FFF2-40B4-BE49-F238E27FC236}">
                <a16:creationId xmlns:a16="http://schemas.microsoft.com/office/drawing/2014/main" xmlns="" id="{B11ECC53-3D93-4507-89DA-7C96C5F98371}"/>
              </a:ext>
            </a:extLst>
          </p:cNvPr>
          <p:cNvSpPr>
            <a:spLocks noChangeAspect="1"/>
          </p:cNvSpPr>
          <p:nvPr userDrawn="1"/>
        </p:nvSpPr>
        <p:spPr>
          <a:xfrm flipH="1">
            <a:off x="511180" y="2390853"/>
            <a:ext cx="2186681"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black"/>
              </a:solidFill>
              <a:effectLst/>
              <a:uLnTx/>
              <a:uFillTx/>
              <a:latin typeface="Arial"/>
              <a:cs typeface="+mn-cs"/>
            </a:endParaRPr>
          </a:p>
        </p:txBody>
      </p:sp>
      <p:sp>
        <p:nvSpPr>
          <p:cNvPr id="6" name="그림 개체 틀 2">
            <a:extLst>
              <a:ext uri="{FF2B5EF4-FFF2-40B4-BE49-F238E27FC236}">
                <a16:creationId xmlns:a16="http://schemas.microsoft.com/office/drawing/2014/main" xmlns="" id="{5B2F270D-6127-4230-AAA0-00D1740544F6}"/>
              </a:ext>
            </a:extLst>
          </p:cNvPr>
          <p:cNvSpPr>
            <a:spLocks noGrp="1"/>
          </p:cNvSpPr>
          <p:nvPr>
            <p:ph type="pic" sz="quarter" idx="59" hasCustomPrompt="1"/>
          </p:nvPr>
        </p:nvSpPr>
        <p:spPr>
          <a:xfrm>
            <a:off x="1358917" y="2529655"/>
            <a:ext cx="969945"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xmlns="" id="{1FCAD4D1-1D22-4C76-A670-F8AC37A106D2}"/>
              </a:ext>
            </a:extLst>
          </p:cNvPr>
          <p:cNvSpPr>
            <a:spLocks noGrp="1"/>
          </p:cNvSpPr>
          <p:nvPr>
            <p:ph type="pic" sz="quarter" idx="60" hasCustomPrompt="1"/>
          </p:nvPr>
        </p:nvSpPr>
        <p:spPr>
          <a:xfrm>
            <a:off x="6838174" y="1596205"/>
            <a:ext cx="969945"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xmlns="" id="{C3AF9648-F60B-452B-86AC-AB13E224D3FD}"/>
              </a:ext>
            </a:extLst>
          </p:cNvPr>
          <p:cNvSpPr>
            <a:spLocks noChangeAspect="1"/>
          </p:cNvSpPr>
          <p:nvPr userDrawn="1"/>
        </p:nvSpPr>
        <p:spPr>
          <a:xfrm>
            <a:off x="3529414" y="4314903"/>
            <a:ext cx="2186681"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black"/>
              </a:solidFill>
              <a:effectLst/>
              <a:uLnTx/>
              <a:uFillTx/>
              <a:latin typeface="Arial"/>
              <a:cs typeface="+mn-cs"/>
            </a:endParaRPr>
          </a:p>
        </p:txBody>
      </p:sp>
      <p:sp>
        <p:nvSpPr>
          <p:cNvPr id="10" name="그림 개체 틀 2">
            <a:extLst>
              <a:ext uri="{FF2B5EF4-FFF2-40B4-BE49-F238E27FC236}">
                <a16:creationId xmlns:a16="http://schemas.microsoft.com/office/drawing/2014/main" xmlns="" id="{ADE84C9C-AE4C-4919-85E3-27955132D9EC}"/>
              </a:ext>
            </a:extLst>
          </p:cNvPr>
          <p:cNvSpPr>
            <a:spLocks noGrp="1"/>
          </p:cNvSpPr>
          <p:nvPr>
            <p:ph type="pic" sz="quarter" idx="61" hasCustomPrompt="1"/>
          </p:nvPr>
        </p:nvSpPr>
        <p:spPr>
          <a:xfrm>
            <a:off x="3902093" y="4453705"/>
            <a:ext cx="969945"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406651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B178950-6460-489A-86E8-DA7944855983}"/>
              </a:ext>
            </a:extLst>
          </p:cNvPr>
          <p:cNvSpPr>
            <a:spLocks noGrp="1"/>
          </p:cNvSpPr>
          <p:nvPr>
            <p:ph type="pic" sz="quarter" idx="46" hasCustomPrompt="1"/>
          </p:nvPr>
        </p:nvSpPr>
        <p:spPr>
          <a:xfrm>
            <a:off x="1406725" y="1819076"/>
            <a:ext cx="7194958"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17"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900" dirty="0">
                <a:solidFill>
                  <a:schemeClr val="tx1">
                    <a:lumMod val="75000"/>
                    <a:lumOff val="25000"/>
                  </a:schemeClr>
                </a:solidFill>
              </a:defRPr>
            </a:lvl1pPr>
          </a:lstStyle>
          <a:p>
            <a:pPr marL="0" marR="0" lvl="0" indent="0" algn="ctr" defTabSz="685817"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xmlns="" id="{D50AE06E-08A3-48B7-8322-CE3798623A8B}"/>
              </a:ext>
            </a:extLst>
          </p:cNvPr>
          <p:cNvSpPr/>
          <p:nvPr userDrawn="1"/>
        </p:nvSpPr>
        <p:spPr>
          <a:xfrm>
            <a:off x="0" y="1819077"/>
            <a:ext cx="1406726"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xmlns="" id="{A708D5EC-6A83-4792-81FB-2ECCB0ABE2A2}"/>
              </a:ext>
            </a:extLst>
          </p:cNvPr>
          <p:cNvSpPr>
            <a:spLocks noGrp="1"/>
          </p:cNvSpPr>
          <p:nvPr>
            <p:ph type="pic" sz="quarter" idx="58" hasCustomPrompt="1"/>
          </p:nvPr>
        </p:nvSpPr>
        <p:spPr>
          <a:xfrm>
            <a:off x="7211560" y="4396978"/>
            <a:ext cx="1390123"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DD53BE75-DFE8-4D1E-89D4-0824C71EED78}"/>
              </a:ext>
            </a:extLst>
          </p:cNvPr>
          <p:cNvSpPr>
            <a:spLocks noGrp="1"/>
          </p:cNvSpPr>
          <p:nvPr>
            <p:ph type="pic" sz="quarter" idx="59" hasCustomPrompt="1"/>
          </p:nvPr>
        </p:nvSpPr>
        <p:spPr>
          <a:xfrm>
            <a:off x="5678034" y="4396978"/>
            <a:ext cx="1390123"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93642239-33D4-4D2F-AC90-7781FC846D6F}"/>
              </a:ext>
            </a:extLst>
          </p:cNvPr>
          <p:cNvSpPr>
            <a:spLocks noGrp="1"/>
          </p:cNvSpPr>
          <p:nvPr>
            <p:ph type="body" sz="quarter" idx="16"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70226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3723FA40-FCE6-4B16-AF36-281B510020EB}"/>
              </a:ext>
            </a:extLst>
          </p:cNvPr>
          <p:cNvSpPr>
            <a:spLocks noGrp="1"/>
          </p:cNvSpPr>
          <p:nvPr>
            <p:ph type="pic" sz="quarter" idx="42" hasCustomPrompt="1"/>
          </p:nvPr>
        </p:nvSpPr>
        <p:spPr>
          <a:xfrm>
            <a:off x="550097" y="1792600"/>
            <a:ext cx="1350000" cy="1008000"/>
          </a:xfrm>
          <a:prstGeom prst="roundRect">
            <a:avLst>
              <a:gd name="adj" fmla="val 7223"/>
            </a:avLst>
          </a:prstGeom>
          <a:solidFill>
            <a:schemeClr val="bg1">
              <a:lumMod val="95000"/>
            </a:schemeClr>
          </a:solidFill>
        </p:spPr>
        <p:txBody>
          <a:bodyPr anchor="ct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9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xmlns="" id="{A198B135-3ED1-42E9-A42D-5B4F7F10C237}"/>
              </a:ext>
            </a:extLst>
          </p:cNvPr>
          <p:cNvSpPr>
            <a:spLocks noGrp="1"/>
          </p:cNvSpPr>
          <p:nvPr>
            <p:ph type="pic" sz="quarter" idx="54" hasCustomPrompt="1"/>
          </p:nvPr>
        </p:nvSpPr>
        <p:spPr>
          <a:xfrm>
            <a:off x="550097" y="2878386"/>
            <a:ext cx="1350000" cy="1008000"/>
          </a:xfrm>
          <a:prstGeom prst="roundRect">
            <a:avLst>
              <a:gd name="adj" fmla="val 7223"/>
            </a:avLst>
          </a:prstGeom>
          <a:solidFill>
            <a:schemeClr val="bg1">
              <a:lumMod val="95000"/>
            </a:schemeClr>
          </a:solidFill>
        </p:spPr>
        <p:txBody>
          <a:bodyPr anchor="ct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9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xmlns="" id="{B0371065-5281-4086-9A62-2FB24E56E50B}"/>
              </a:ext>
            </a:extLst>
          </p:cNvPr>
          <p:cNvSpPr>
            <a:spLocks noGrp="1"/>
          </p:cNvSpPr>
          <p:nvPr>
            <p:ph type="pic" sz="quarter" idx="57" hasCustomPrompt="1"/>
          </p:nvPr>
        </p:nvSpPr>
        <p:spPr>
          <a:xfrm>
            <a:off x="550097" y="3964172"/>
            <a:ext cx="1350000" cy="1008000"/>
          </a:xfrm>
          <a:prstGeom prst="roundRect">
            <a:avLst>
              <a:gd name="adj" fmla="val 7223"/>
            </a:avLst>
          </a:prstGeom>
          <a:solidFill>
            <a:schemeClr val="bg1">
              <a:lumMod val="95000"/>
            </a:schemeClr>
          </a:solidFill>
        </p:spPr>
        <p:txBody>
          <a:bodyPr anchor="ct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9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xmlns="" id="{1805CC9B-AA32-4069-B262-3DA21DB7FF55}"/>
              </a:ext>
            </a:extLst>
          </p:cNvPr>
          <p:cNvSpPr>
            <a:spLocks noGrp="1"/>
          </p:cNvSpPr>
          <p:nvPr>
            <p:ph type="pic" sz="quarter" idx="60" hasCustomPrompt="1"/>
          </p:nvPr>
        </p:nvSpPr>
        <p:spPr>
          <a:xfrm>
            <a:off x="550097" y="5049957"/>
            <a:ext cx="1350000" cy="1008000"/>
          </a:xfrm>
          <a:prstGeom prst="roundRect">
            <a:avLst>
              <a:gd name="adj" fmla="val 7223"/>
            </a:avLst>
          </a:prstGeom>
          <a:solidFill>
            <a:schemeClr val="bg1">
              <a:lumMod val="95000"/>
            </a:schemeClr>
          </a:solidFill>
        </p:spPr>
        <p:txBody>
          <a:bodyPr anchor="ct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9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EAF47A72-6930-4058-A5F2-8E8A5F1A5B43}"/>
              </a:ext>
            </a:extLst>
          </p:cNvPr>
          <p:cNvSpPr>
            <a:spLocks noGrp="1"/>
          </p:cNvSpPr>
          <p:nvPr>
            <p:ph type="body" sz="quarter" idx="16"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7730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514C0E-C202-46C1-9852-BA3E45CA02B3}"/>
              </a:ext>
            </a:extLst>
          </p:cNvPr>
          <p:cNvSpPr/>
          <p:nvPr userDrawn="1"/>
        </p:nvSpPr>
        <p:spPr>
          <a:xfrm>
            <a:off x="6986858" y="3209360"/>
            <a:ext cx="162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3" name="Picture Placeholder 2">
            <a:extLst>
              <a:ext uri="{FF2B5EF4-FFF2-40B4-BE49-F238E27FC236}">
                <a16:creationId xmlns:a16="http://schemas.microsoft.com/office/drawing/2014/main" xmlns="" id="{FF202D61-F30B-4228-A377-5750CAA2B9B7}"/>
              </a:ext>
            </a:extLst>
          </p:cNvPr>
          <p:cNvSpPr>
            <a:spLocks noGrp="1"/>
          </p:cNvSpPr>
          <p:nvPr>
            <p:ph type="pic" idx="15" hasCustomPrompt="1"/>
          </p:nvPr>
        </p:nvSpPr>
        <p:spPr>
          <a:xfrm>
            <a:off x="6986858" y="1773034"/>
            <a:ext cx="1620000" cy="1440000"/>
          </a:xfrm>
          <a:prstGeom prst="rect">
            <a:avLst/>
          </a:prstGeom>
          <a:solidFill>
            <a:schemeClr val="bg1">
              <a:lumMod val="95000"/>
            </a:schemeClr>
          </a:solidFill>
          <a:ln w="12700">
            <a:no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xmlns="" id="{8C423E02-128E-42A1-8953-2DE50A51FCF9}"/>
              </a:ext>
            </a:extLst>
          </p:cNvPr>
          <p:cNvSpPr/>
          <p:nvPr userDrawn="1"/>
        </p:nvSpPr>
        <p:spPr>
          <a:xfrm>
            <a:off x="5366858" y="4645814"/>
            <a:ext cx="162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5" name="Picture Placeholder 2">
            <a:extLst>
              <a:ext uri="{FF2B5EF4-FFF2-40B4-BE49-F238E27FC236}">
                <a16:creationId xmlns:a16="http://schemas.microsoft.com/office/drawing/2014/main" xmlns="" id="{06F87C8A-190B-4FCA-A7E1-913DC2A32AA2}"/>
              </a:ext>
            </a:extLst>
          </p:cNvPr>
          <p:cNvSpPr>
            <a:spLocks noGrp="1"/>
          </p:cNvSpPr>
          <p:nvPr>
            <p:ph type="pic" idx="16" hasCustomPrompt="1"/>
          </p:nvPr>
        </p:nvSpPr>
        <p:spPr>
          <a:xfrm>
            <a:off x="6986858" y="4645814"/>
            <a:ext cx="1620000" cy="1440000"/>
          </a:xfrm>
          <a:prstGeom prst="rect">
            <a:avLst/>
          </a:prstGeom>
          <a:solidFill>
            <a:schemeClr val="bg1">
              <a:lumMod val="95000"/>
            </a:schemeClr>
          </a:solidFill>
          <a:ln w="12700">
            <a:no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xmlns="" id="{AA0A630E-93DB-487F-929A-17764764CDB1}"/>
              </a:ext>
            </a:extLst>
          </p:cNvPr>
          <p:cNvSpPr>
            <a:spLocks noGrp="1"/>
          </p:cNvSpPr>
          <p:nvPr>
            <p:ph type="pic" idx="17" hasCustomPrompt="1"/>
          </p:nvPr>
        </p:nvSpPr>
        <p:spPr>
          <a:xfrm>
            <a:off x="5366697" y="3209360"/>
            <a:ext cx="1620000" cy="1440000"/>
          </a:xfrm>
          <a:prstGeom prst="rect">
            <a:avLst/>
          </a:prstGeom>
          <a:solidFill>
            <a:schemeClr val="bg1">
              <a:lumMod val="95000"/>
            </a:schemeClr>
          </a:solidFill>
          <a:ln w="12700">
            <a:no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xmlns="" id="{6711B731-17ED-4D6F-800A-73D3A14C3992}"/>
              </a:ext>
            </a:extLst>
          </p:cNvPr>
          <p:cNvSpPr/>
          <p:nvPr userDrawn="1"/>
        </p:nvSpPr>
        <p:spPr>
          <a:xfrm>
            <a:off x="5366858" y="1773034"/>
            <a:ext cx="162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8" name="Rectangle 7">
            <a:extLst>
              <a:ext uri="{FF2B5EF4-FFF2-40B4-BE49-F238E27FC236}">
                <a16:creationId xmlns:a16="http://schemas.microsoft.com/office/drawing/2014/main" xmlns="" id="{B6746A58-880F-470E-AAFB-4D7CB30D2CF6}"/>
              </a:ext>
            </a:extLst>
          </p:cNvPr>
          <p:cNvSpPr/>
          <p:nvPr userDrawn="1"/>
        </p:nvSpPr>
        <p:spPr>
          <a:xfrm>
            <a:off x="3746536" y="3209360"/>
            <a:ext cx="162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9" name="Picture Placeholder 2">
            <a:extLst>
              <a:ext uri="{FF2B5EF4-FFF2-40B4-BE49-F238E27FC236}">
                <a16:creationId xmlns:a16="http://schemas.microsoft.com/office/drawing/2014/main" xmlns="" id="{FBD37972-1F7F-4C9E-A6D4-C90E3B8369F0}"/>
              </a:ext>
            </a:extLst>
          </p:cNvPr>
          <p:cNvSpPr>
            <a:spLocks noGrp="1"/>
          </p:cNvSpPr>
          <p:nvPr>
            <p:ph type="pic" idx="18" hasCustomPrompt="1"/>
          </p:nvPr>
        </p:nvSpPr>
        <p:spPr>
          <a:xfrm>
            <a:off x="3746177" y="4645814"/>
            <a:ext cx="1620000" cy="1440000"/>
          </a:xfrm>
          <a:prstGeom prst="rect">
            <a:avLst/>
          </a:prstGeom>
          <a:solidFill>
            <a:schemeClr val="bg1">
              <a:lumMod val="95000"/>
            </a:schemeClr>
          </a:solidFill>
          <a:ln w="12700">
            <a:no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xmlns="" id="{8E23BEDE-B250-40DE-8D39-C0803D8CC43A}"/>
              </a:ext>
            </a:extLst>
          </p:cNvPr>
          <p:cNvSpPr>
            <a:spLocks noGrp="1"/>
          </p:cNvSpPr>
          <p:nvPr>
            <p:ph type="pic" idx="20" hasCustomPrompt="1"/>
          </p:nvPr>
        </p:nvSpPr>
        <p:spPr>
          <a:xfrm>
            <a:off x="2126375" y="3209360"/>
            <a:ext cx="1620000" cy="1440000"/>
          </a:xfrm>
          <a:prstGeom prst="rect">
            <a:avLst/>
          </a:prstGeom>
          <a:solidFill>
            <a:schemeClr val="bg1">
              <a:lumMod val="95000"/>
            </a:schemeClr>
          </a:solidFill>
          <a:ln w="12700">
            <a:no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xmlns="" id="{4D3AFCEB-A5C6-4DD3-BD22-AE741EDA18AE}"/>
              </a:ext>
            </a:extLst>
          </p:cNvPr>
          <p:cNvSpPr/>
          <p:nvPr userDrawn="1"/>
        </p:nvSpPr>
        <p:spPr>
          <a:xfrm>
            <a:off x="506213" y="3209360"/>
            <a:ext cx="162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22" name="Text Placeholder 9">
            <a:extLst>
              <a:ext uri="{FF2B5EF4-FFF2-40B4-BE49-F238E27FC236}">
                <a16:creationId xmlns:a16="http://schemas.microsoft.com/office/drawing/2014/main" xmlns="" id="{B5DC6E82-1C6B-48EE-8DA8-170A8B24277E}"/>
              </a:ext>
            </a:extLst>
          </p:cNvPr>
          <p:cNvSpPr>
            <a:spLocks noGrp="1"/>
          </p:cNvSpPr>
          <p:nvPr>
            <p:ph type="body" sz="quarter" idx="21"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286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748D85DA-55FA-483F-AB10-C7570C4473F6}"/>
              </a:ext>
            </a:extLst>
          </p:cNvPr>
          <p:cNvSpPr>
            <a:spLocks noGrp="1"/>
          </p:cNvSpPr>
          <p:nvPr>
            <p:ph type="pic" sz="quarter" idx="10" hasCustomPrompt="1"/>
          </p:nvPr>
        </p:nvSpPr>
        <p:spPr>
          <a:xfrm>
            <a:off x="4931880" y="1478364"/>
            <a:ext cx="1539000" cy="144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xmlns="" id="{1F59985C-8D83-4C2F-A77E-740987746035}"/>
              </a:ext>
            </a:extLst>
          </p:cNvPr>
          <p:cNvSpPr>
            <a:spLocks noGrp="1"/>
          </p:cNvSpPr>
          <p:nvPr>
            <p:ph type="pic" sz="quarter" idx="11" hasCustomPrompt="1"/>
          </p:nvPr>
        </p:nvSpPr>
        <p:spPr>
          <a:xfrm>
            <a:off x="4931880" y="3120588"/>
            <a:ext cx="1539000" cy="144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xmlns="" id="{9FFF4ED5-B4BB-4511-BAAB-643117CC5396}"/>
              </a:ext>
            </a:extLst>
          </p:cNvPr>
          <p:cNvSpPr>
            <a:spLocks noGrp="1"/>
          </p:cNvSpPr>
          <p:nvPr>
            <p:ph type="pic" sz="quarter" idx="12" hasCustomPrompt="1"/>
          </p:nvPr>
        </p:nvSpPr>
        <p:spPr>
          <a:xfrm>
            <a:off x="4931880" y="4762777"/>
            <a:ext cx="1539000" cy="144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xmlns="" id="{91EFECA9-E86B-4786-893E-598AACF581C1}"/>
              </a:ext>
            </a:extLst>
          </p:cNvPr>
          <p:cNvSpPr>
            <a:spLocks noGrp="1"/>
          </p:cNvSpPr>
          <p:nvPr>
            <p:ph type="pic" sz="quarter" idx="13" hasCustomPrompt="1"/>
          </p:nvPr>
        </p:nvSpPr>
        <p:spPr>
          <a:xfrm>
            <a:off x="6537283" y="3120588"/>
            <a:ext cx="1269000" cy="144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xmlns="" id="{34EDB837-B580-4594-B731-E5003B304188}"/>
              </a:ext>
            </a:extLst>
          </p:cNvPr>
          <p:cNvSpPr>
            <a:spLocks noGrp="1"/>
          </p:cNvSpPr>
          <p:nvPr>
            <p:ph type="pic" sz="quarter" idx="14" hasCustomPrompt="1"/>
          </p:nvPr>
        </p:nvSpPr>
        <p:spPr>
          <a:xfrm>
            <a:off x="7875000" y="3120588"/>
            <a:ext cx="1269000" cy="144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xmlns="" id="{7357A188-0C12-42C9-978C-C9C96AE2112E}"/>
              </a:ext>
            </a:extLst>
          </p:cNvPr>
          <p:cNvSpPr>
            <a:spLocks noGrp="1"/>
          </p:cNvSpPr>
          <p:nvPr>
            <p:ph type="pic" sz="quarter" idx="15" hasCustomPrompt="1"/>
          </p:nvPr>
        </p:nvSpPr>
        <p:spPr>
          <a:xfrm>
            <a:off x="3321847" y="1766364"/>
            <a:ext cx="1539000" cy="1152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xmlns="" id="{91CDAEB8-C380-4585-AF5E-9239B85467FF}"/>
              </a:ext>
            </a:extLst>
          </p:cNvPr>
          <p:cNvSpPr/>
          <p:nvPr userDrawn="1"/>
        </p:nvSpPr>
        <p:spPr>
          <a:xfrm>
            <a:off x="0" y="3120588"/>
            <a:ext cx="4860847"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9" name="Rectangle 8">
            <a:extLst>
              <a:ext uri="{FF2B5EF4-FFF2-40B4-BE49-F238E27FC236}">
                <a16:creationId xmlns:a16="http://schemas.microsoft.com/office/drawing/2014/main" xmlns="" id="{E3F0EDCD-8042-4D71-BF31-EA988202BFCC}"/>
              </a:ext>
            </a:extLst>
          </p:cNvPr>
          <p:cNvSpPr/>
          <p:nvPr userDrawn="1"/>
        </p:nvSpPr>
        <p:spPr>
          <a:xfrm>
            <a:off x="3321847" y="2912764"/>
            <a:ext cx="1539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xmlns="" id="{A4F4A05E-6641-4664-BFC0-C9825CBA2DD2}"/>
              </a:ext>
            </a:extLst>
          </p:cNvPr>
          <p:cNvSpPr/>
          <p:nvPr userDrawn="1"/>
        </p:nvSpPr>
        <p:spPr>
          <a:xfrm>
            <a:off x="4931880" y="2912764"/>
            <a:ext cx="1539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1" name="Rectangle 10">
            <a:extLst>
              <a:ext uri="{FF2B5EF4-FFF2-40B4-BE49-F238E27FC236}">
                <a16:creationId xmlns:a16="http://schemas.microsoft.com/office/drawing/2014/main" xmlns="" id="{54DE6A5E-4942-4403-9E96-15A90E9769CC}"/>
              </a:ext>
            </a:extLst>
          </p:cNvPr>
          <p:cNvSpPr/>
          <p:nvPr userDrawn="1"/>
        </p:nvSpPr>
        <p:spPr>
          <a:xfrm>
            <a:off x="4931880" y="4563278"/>
            <a:ext cx="1539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2" name="Rectangle 11">
            <a:extLst>
              <a:ext uri="{FF2B5EF4-FFF2-40B4-BE49-F238E27FC236}">
                <a16:creationId xmlns:a16="http://schemas.microsoft.com/office/drawing/2014/main" xmlns="" id="{781AA1FC-A026-419C-BCC1-A178BDFD1AED}"/>
              </a:ext>
            </a:extLst>
          </p:cNvPr>
          <p:cNvSpPr/>
          <p:nvPr userDrawn="1"/>
        </p:nvSpPr>
        <p:spPr>
          <a:xfrm>
            <a:off x="4931880" y="6202777"/>
            <a:ext cx="1539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xmlns="" id="{0EA4A0FF-3048-41CF-8C3B-89DDC877F673}"/>
              </a:ext>
            </a:extLst>
          </p:cNvPr>
          <p:cNvSpPr/>
          <p:nvPr userDrawn="1"/>
        </p:nvSpPr>
        <p:spPr>
          <a:xfrm>
            <a:off x="6538440" y="4563278"/>
            <a:ext cx="1269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xmlns="" id="{9AA162D9-B8DB-43D5-9501-BB93810F4E35}"/>
              </a:ext>
            </a:extLst>
          </p:cNvPr>
          <p:cNvSpPr/>
          <p:nvPr userDrawn="1"/>
        </p:nvSpPr>
        <p:spPr>
          <a:xfrm>
            <a:off x="7875000" y="4563278"/>
            <a:ext cx="1269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5" name="Text Placeholder 9">
            <a:extLst>
              <a:ext uri="{FF2B5EF4-FFF2-40B4-BE49-F238E27FC236}">
                <a16:creationId xmlns:a16="http://schemas.microsoft.com/office/drawing/2014/main" xmlns="" id="{9EB979E4-AE0D-438C-A9FB-60544B69CD28}"/>
              </a:ext>
            </a:extLst>
          </p:cNvPr>
          <p:cNvSpPr>
            <a:spLocks noGrp="1"/>
          </p:cNvSpPr>
          <p:nvPr>
            <p:ph type="body" sz="quarter" idx="16"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3015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5B781E-CC2E-4075-AE95-04599F99B7D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2427571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xmlns="" id="{E069D14A-5371-4906-93E3-B1811A107B41}"/>
              </a:ext>
            </a:extLst>
          </p:cNvPr>
          <p:cNvSpPr>
            <a:spLocks noGrp="1"/>
          </p:cNvSpPr>
          <p:nvPr>
            <p:ph type="pic" sz="quarter" idx="10" hasCustomPrompt="1"/>
          </p:nvPr>
        </p:nvSpPr>
        <p:spPr>
          <a:xfrm>
            <a:off x="0" y="2"/>
            <a:ext cx="9144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852352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539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97160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05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346690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xmlns="" id="{35068011-3E24-404B-997C-ABD66374BC7E}"/>
              </a:ext>
            </a:extLst>
          </p:cNvPr>
          <p:cNvSpPr/>
          <p:nvPr userDrawn="1"/>
        </p:nvSpPr>
        <p:spPr>
          <a:xfrm>
            <a:off x="4347" y="4873507"/>
            <a:ext cx="9144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cs typeface="+mn-cs"/>
            </a:endParaRPr>
          </a:p>
        </p:txBody>
      </p:sp>
      <p:sp>
        <p:nvSpPr>
          <p:cNvPr id="14" name="Rectangle 10">
            <a:extLst>
              <a:ext uri="{FF2B5EF4-FFF2-40B4-BE49-F238E27FC236}">
                <a16:creationId xmlns:a16="http://schemas.microsoft.com/office/drawing/2014/main" xmlns="" id="{AD1DE5BA-BA06-4EBF-9938-3F11999554D9}"/>
              </a:ext>
            </a:extLst>
          </p:cNvPr>
          <p:cNvSpPr/>
          <p:nvPr userDrawn="1"/>
        </p:nvSpPr>
        <p:spPr>
          <a:xfrm>
            <a:off x="2096588" y="3684257"/>
            <a:ext cx="5079834"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15" name="Rectangle 6">
            <a:extLst>
              <a:ext uri="{FF2B5EF4-FFF2-40B4-BE49-F238E27FC236}">
                <a16:creationId xmlns:a16="http://schemas.microsoft.com/office/drawing/2014/main" xmlns="" id="{F7A08108-4EE6-461B-9FF3-F537D87628DE}"/>
              </a:ext>
            </a:extLst>
          </p:cNvPr>
          <p:cNvSpPr/>
          <p:nvPr userDrawn="1"/>
        </p:nvSpPr>
        <p:spPr>
          <a:xfrm>
            <a:off x="2096589" y="1518828"/>
            <a:ext cx="6505835"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16" name="Rectangle 7">
            <a:extLst>
              <a:ext uri="{FF2B5EF4-FFF2-40B4-BE49-F238E27FC236}">
                <a16:creationId xmlns:a16="http://schemas.microsoft.com/office/drawing/2014/main" xmlns="" id="{70B55793-022B-40B7-AD0E-44BFA6CCA944}"/>
              </a:ext>
            </a:extLst>
          </p:cNvPr>
          <p:cNvSpPr/>
          <p:nvPr userDrawn="1"/>
        </p:nvSpPr>
        <p:spPr>
          <a:xfrm>
            <a:off x="2096589" y="2240638"/>
            <a:ext cx="6030019"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17" name="Rectangle 8">
            <a:extLst>
              <a:ext uri="{FF2B5EF4-FFF2-40B4-BE49-F238E27FC236}">
                <a16:creationId xmlns:a16="http://schemas.microsoft.com/office/drawing/2014/main" xmlns="" id="{AE96286A-6E16-47F3-8E5A-2F3D95830AF1}"/>
              </a:ext>
            </a:extLst>
          </p:cNvPr>
          <p:cNvSpPr/>
          <p:nvPr userDrawn="1"/>
        </p:nvSpPr>
        <p:spPr>
          <a:xfrm>
            <a:off x="2096589" y="2962448"/>
            <a:ext cx="5554927"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18" name="Rectangle 4">
            <a:extLst>
              <a:ext uri="{FF2B5EF4-FFF2-40B4-BE49-F238E27FC236}">
                <a16:creationId xmlns:a16="http://schemas.microsoft.com/office/drawing/2014/main" xmlns="" id="{F49343B5-4DD0-4DD6-A724-99AEB3EDFC59}"/>
              </a:ext>
            </a:extLst>
          </p:cNvPr>
          <p:cNvSpPr/>
          <p:nvPr userDrawn="1"/>
        </p:nvSpPr>
        <p:spPr>
          <a:xfrm>
            <a:off x="4347" y="4347"/>
            <a:ext cx="9144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0" name="제목 1"/>
          <p:cNvSpPr>
            <a:spLocks noGrp="1"/>
          </p:cNvSpPr>
          <p:nvPr>
            <p:ph type="title" hasCustomPrompt="1"/>
          </p:nvPr>
        </p:nvSpPr>
        <p:spPr>
          <a:xfrm>
            <a:off x="0" y="134929"/>
            <a:ext cx="9144000" cy="710877"/>
          </a:xfrm>
          <a:prstGeom prst="rect">
            <a:avLst/>
          </a:prstGeom>
        </p:spPr>
        <p:txBody>
          <a:bodyPr anchor="ctr">
            <a:noAutofit/>
          </a:bodyPr>
          <a:lstStyle>
            <a:lvl1pPr algn="ctr">
              <a:defRPr sz="36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xmlns="" id="{8E77609A-C716-4CBD-BEA4-A609FE58474A}"/>
              </a:ext>
            </a:extLst>
          </p:cNvPr>
          <p:cNvSpPr/>
          <p:nvPr userDrawn="1"/>
        </p:nvSpPr>
        <p:spPr>
          <a:xfrm rot="2483232">
            <a:off x="-50716" y="1813626"/>
            <a:ext cx="3167322"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black"/>
              </a:solidFill>
              <a:effectLst/>
              <a:uLnTx/>
              <a:uFillTx/>
              <a:latin typeface="Arial"/>
              <a:cs typeface="+mn-cs"/>
            </a:endParaRPr>
          </a:p>
        </p:txBody>
      </p:sp>
      <p:grpSp>
        <p:nvGrpSpPr>
          <p:cNvPr id="12" name="Group 25">
            <a:extLst>
              <a:ext uri="{FF2B5EF4-FFF2-40B4-BE49-F238E27FC236}">
                <a16:creationId xmlns:a16="http://schemas.microsoft.com/office/drawing/2014/main" xmlns="" id="{C3C36A55-5CA9-4DE6-9CF6-5BCA648BB917}"/>
              </a:ext>
            </a:extLst>
          </p:cNvPr>
          <p:cNvGrpSpPr/>
          <p:nvPr userDrawn="1"/>
        </p:nvGrpSpPr>
        <p:grpSpPr>
          <a:xfrm rot="20722853">
            <a:off x="886811" y="1329448"/>
            <a:ext cx="1467759" cy="3534846"/>
            <a:chOff x="445712" y="1449040"/>
            <a:chExt cx="2113018" cy="3924176"/>
          </a:xfrm>
        </p:grpSpPr>
        <p:sp>
          <p:nvSpPr>
            <p:cNvPr id="22" name="Rounded Rectangle 17">
              <a:extLst>
                <a:ext uri="{FF2B5EF4-FFF2-40B4-BE49-F238E27FC236}">
                  <a16:creationId xmlns:a16="http://schemas.microsoft.com/office/drawing/2014/main" xmlns=""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23" name="Rectangle 19">
              <a:extLst>
                <a:ext uri="{FF2B5EF4-FFF2-40B4-BE49-F238E27FC236}">
                  <a16:creationId xmlns:a16="http://schemas.microsoft.com/office/drawing/2014/main" xmlns=""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grpSp>
          <p:nvGrpSpPr>
            <p:cNvPr id="24" name="Group 24">
              <a:extLst>
                <a:ext uri="{FF2B5EF4-FFF2-40B4-BE49-F238E27FC236}">
                  <a16:creationId xmlns:a16="http://schemas.microsoft.com/office/drawing/2014/main" xmlns=""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xmlns=""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26" name="Rounded Rectangle 23">
                <a:extLst>
                  <a:ext uri="{FF2B5EF4-FFF2-40B4-BE49-F238E27FC236}">
                    <a16:creationId xmlns:a16="http://schemas.microsoft.com/office/drawing/2014/main" xmlns=""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grpSp>
      </p:grpSp>
      <p:sp>
        <p:nvSpPr>
          <p:cNvPr id="21" name="Picture Placeholder 2">
            <a:extLst>
              <a:ext uri="{FF2B5EF4-FFF2-40B4-BE49-F238E27FC236}">
                <a16:creationId xmlns:a16="http://schemas.microsoft.com/office/drawing/2014/main" xmlns="" id="{580C7545-90AC-4A60-96DA-F91A324F4C1A}"/>
              </a:ext>
            </a:extLst>
          </p:cNvPr>
          <p:cNvSpPr>
            <a:spLocks noGrp="1"/>
          </p:cNvSpPr>
          <p:nvPr>
            <p:ph type="pic" idx="1" hasCustomPrompt="1"/>
          </p:nvPr>
        </p:nvSpPr>
        <p:spPr>
          <a:xfrm rot="20700000">
            <a:off x="952941" y="1627804"/>
            <a:ext cx="1339609" cy="290007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806560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14" name="Group 25">
            <a:extLst>
              <a:ext uri="{FF2B5EF4-FFF2-40B4-BE49-F238E27FC236}">
                <a16:creationId xmlns:a16="http://schemas.microsoft.com/office/drawing/2014/main" xmlns="" id="{E9330B01-579F-424F-88B4-442B27C3FD1F}"/>
              </a:ext>
            </a:extLst>
          </p:cNvPr>
          <p:cNvGrpSpPr/>
          <p:nvPr userDrawn="1"/>
        </p:nvGrpSpPr>
        <p:grpSpPr>
          <a:xfrm>
            <a:off x="579381" y="1381362"/>
            <a:ext cx="1772255" cy="4388439"/>
            <a:chOff x="445712" y="1449040"/>
            <a:chExt cx="2113018" cy="3924176"/>
          </a:xfrm>
        </p:grpSpPr>
        <p:sp>
          <p:nvSpPr>
            <p:cNvPr id="15" name="Rounded Rectangle 17">
              <a:extLst>
                <a:ext uri="{FF2B5EF4-FFF2-40B4-BE49-F238E27FC236}">
                  <a16:creationId xmlns:a16="http://schemas.microsoft.com/office/drawing/2014/main" xmlns=""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17" name="Rectangle 19">
              <a:extLst>
                <a:ext uri="{FF2B5EF4-FFF2-40B4-BE49-F238E27FC236}">
                  <a16:creationId xmlns:a16="http://schemas.microsoft.com/office/drawing/2014/main" xmlns=""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grpSp>
          <p:nvGrpSpPr>
            <p:cNvPr id="27" name="Group 24">
              <a:extLst>
                <a:ext uri="{FF2B5EF4-FFF2-40B4-BE49-F238E27FC236}">
                  <a16:creationId xmlns:a16="http://schemas.microsoft.com/office/drawing/2014/main" xmlns=""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xmlns=""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29" name="Rounded Rectangle 23">
                <a:extLst>
                  <a:ext uri="{FF2B5EF4-FFF2-40B4-BE49-F238E27FC236}">
                    <a16:creationId xmlns:a16="http://schemas.microsoft.com/office/drawing/2014/main" xmlns=""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grpSp>
      </p:grpSp>
      <p:sp>
        <p:nvSpPr>
          <p:cNvPr id="30" name="Picture Placeholder 9">
            <a:extLst>
              <a:ext uri="{FF2B5EF4-FFF2-40B4-BE49-F238E27FC236}">
                <a16:creationId xmlns:a16="http://schemas.microsoft.com/office/drawing/2014/main" xmlns="" id="{C2375C0B-9A4C-42FF-991E-CA66F2BCF797}"/>
              </a:ext>
            </a:extLst>
          </p:cNvPr>
          <p:cNvSpPr>
            <a:spLocks noGrp="1"/>
          </p:cNvSpPr>
          <p:nvPr>
            <p:ph type="pic" sz="quarter" idx="10" hasCustomPrompt="1"/>
          </p:nvPr>
        </p:nvSpPr>
        <p:spPr>
          <a:xfrm>
            <a:off x="697963" y="1740800"/>
            <a:ext cx="1519244" cy="3511142"/>
          </a:xfrm>
          <a:prstGeom prst="rect">
            <a:avLst/>
          </a:prstGeom>
          <a:solidFill>
            <a:schemeClr val="bg1">
              <a:lumMod val="95000"/>
            </a:schemeClr>
          </a:solidFill>
          <a:ln w="25400">
            <a:noFill/>
          </a:ln>
          <a:effectLst/>
        </p:spPr>
        <p:txBody>
          <a:bodyPr anchor="ctr"/>
          <a:lstStyle>
            <a:lvl1pPr marL="0" indent="0" algn="ctr">
              <a:buNone/>
              <a:defRPr lang="ko-KR" altLang="en-US" sz="9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66112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xmlns="" id="{772C6E91-257C-4021-A28B-037BCE470BAA}"/>
              </a:ext>
            </a:extLst>
          </p:cNvPr>
          <p:cNvSpPr>
            <a:spLocks noGrp="1"/>
          </p:cNvSpPr>
          <p:nvPr>
            <p:ph type="pic" sz="quarter" idx="10" hasCustomPrompt="1"/>
          </p:nvPr>
        </p:nvSpPr>
        <p:spPr>
          <a:xfrm>
            <a:off x="4654466" y="982984"/>
            <a:ext cx="3870907"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xmlns="" id="{E40DE932-B7CD-464B-8A20-00D52C20CEA6}"/>
              </a:ext>
            </a:extLst>
          </p:cNvPr>
          <p:cNvSpPr/>
          <p:nvPr userDrawn="1"/>
        </p:nvSpPr>
        <p:spPr>
          <a:xfrm rot="20425887">
            <a:off x="4625753" y="258387"/>
            <a:ext cx="298616"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4" name="이등변 삼각형 3">
            <a:extLst>
              <a:ext uri="{FF2B5EF4-FFF2-40B4-BE49-F238E27FC236}">
                <a16:creationId xmlns:a16="http://schemas.microsoft.com/office/drawing/2014/main" xmlns="" id="{4E0CCDF4-B2DB-4303-A349-E9F1DA4FAE9C}"/>
              </a:ext>
            </a:extLst>
          </p:cNvPr>
          <p:cNvSpPr/>
          <p:nvPr userDrawn="1"/>
        </p:nvSpPr>
        <p:spPr>
          <a:xfrm rot="1800000">
            <a:off x="4774151" y="1203769"/>
            <a:ext cx="386107"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13" name="이등변 삼각형 12">
            <a:extLst>
              <a:ext uri="{FF2B5EF4-FFF2-40B4-BE49-F238E27FC236}">
                <a16:creationId xmlns:a16="http://schemas.microsoft.com/office/drawing/2014/main" xmlns="" id="{5A3EF16B-DD29-4095-B5C1-0F776241975B}"/>
              </a:ext>
            </a:extLst>
          </p:cNvPr>
          <p:cNvSpPr/>
          <p:nvPr userDrawn="1"/>
        </p:nvSpPr>
        <p:spPr>
          <a:xfrm rot="2436550">
            <a:off x="5262930" y="1316154"/>
            <a:ext cx="342608"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17" name="이등변 삼각형 16">
            <a:extLst>
              <a:ext uri="{FF2B5EF4-FFF2-40B4-BE49-F238E27FC236}">
                <a16:creationId xmlns:a16="http://schemas.microsoft.com/office/drawing/2014/main" xmlns="" id="{7F9558F2-7ACD-4375-B186-B51417F5BE92}"/>
              </a:ext>
            </a:extLst>
          </p:cNvPr>
          <p:cNvSpPr/>
          <p:nvPr userDrawn="1"/>
        </p:nvSpPr>
        <p:spPr>
          <a:xfrm rot="890839">
            <a:off x="4986480" y="796620"/>
            <a:ext cx="294645"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18" name="이등변 삼각형 17">
            <a:extLst>
              <a:ext uri="{FF2B5EF4-FFF2-40B4-BE49-F238E27FC236}">
                <a16:creationId xmlns:a16="http://schemas.microsoft.com/office/drawing/2014/main" xmlns="" id="{38C2B4F7-F855-4EF8-83BC-135C37133C66}"/>
              </a:ext>
            </a:extLst>
          </p:cNvPr>
          <p:cNvSpPr/>
          <p:nvPr userDrawn="1"/>
        </p:nvSpPr>
        <p:spPr>
          <a:xfrm rot="10800000">
            <a:off x="4700974" y="873730"/>
            <a:ext cx="218078"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22460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xmlns="" id="{C984BCAE-4751-4016-9AB6-7BECCAEB5EE6}"/>
              </a:ext>
            </a:extLst>
          </p:cNvPr>
          <p:cNvSpPr>
            <a:spLocks noGrp="1"/>
          </p:cNvSpPr>
          <p:nvPr>
            <p:ph type="pic" idx="16" hasCustomPrompt="1"/>
          </p:nvPr>
        </p:nvSpPr>
        <p:spPr>
          <a:xfrm>
            <a:off x="4246078" y="0"/>
            <a:ext cx="4897923"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68905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xmlns="" id="{43510F96-4E4D-4F6A-818D-E299E831CC01}"/>
              </a:ext>
            </a:extLst>
          </p:cNvPr>
          <p:cNvSpPr/>
          <p:nvPr userDrawn="1"/>
        </p:nvSpPr>
        <p:spPr>
          <a:xfrm>
            <a:off x="4794123" y="1281975"/>
            <a:ext cx="3569657" cy="4759542"/>
          </a:xfrm>
          <a:prstGeom prst="donut">
            <a:avLst>
              <a:gd name="adj" fmla="val 18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xmlns="" id="{586A9378-5329-4795-BD81-E4B63FD478EE}"/>
              </a:ext>
            </a:extLst>
          </p:cNvPr>
          <p:cNvSpPr>
            <a:spLocks noGrp="1"/>
          </p:cNvSpPr>
          <p:nvPr>
            <p:ph type="pic" sz="quarter" idx="10" hasCustomPrompt="1"/>
          </p:nvPr>
        </p:nvSpPr>
        <p:spPr>
          <a:xfrm>
            <a:off x="6773032" y="1366318"/>
            <a:ext cx="1366807"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xmlns="" id="{417FB495-1718-4B12-A0EC-D01DB876E6E2}"/>
              </a:ext>
            </a:extLst>
          </p:cNvPr>
          <p:cNvSpPr>
            <a:spLocks noGrp="1"/>
          </p:cNvSpPr>
          <p:nvPr>
            <p:ph type="pic" sz="quarter" idx="11" hasCustomPrompt="1"/>
          </p:nvPr>
        </p:nvSpPr>
        <p:spPr>
          <a:xfrm>
            <a:off x="5338738" y="932350"/>
            <a:ext cx="2039704"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xmlns="" id="{4FE3062D-0FB9-425A-A589-68F4CEA8D726}"/>
              </a:ext>
            </a:extLst>
          </p:cNvPr>
          <p:cNvSpPr>
            <a:spLocks noGrp="1"/>
          </p:cNvSpPr>
          <p:nvPr>
            <p:ph type="pic" sz="quarter" idx="12" hasCustomPrompt="1"/>
          </p:nvPr>
        </p:nvSpPr>
        <p:spPr>
          <a:xfrm>
            <a:off x="6084010" y="4022252"/>
            <a:ext cx="1970104"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xmlns="" id="{C4C57A6F-87E6-418B-8AAD-B2B59AF316B2}"/>
              </a:ext>
            </a:extLst>
          </p:cNvPr>
          <p:cNvSpPr>
            <a:spLocks noGrp="1"/>
          </p:cNvSpPr>
          <p:nvPr>
            <p:ph type="pic" sz="quarter" idx="14" hasCustomPrompt="1"/>
          </p:nvPr>
        </p:nvSpPr>
        <p:spPr>
          <a:xfrm>
            <a:off x="4794122" y="3145587"/>
            <a:ext cx="1646502"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10521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xmlns="" id="{C0AD03F6-15F2-4D54-8634-F2FD4B876D5D}"/>
              </a:ext>
            </a:extLst>
          </p:cNvPr>
          <p:cNvSpPr/>
          <p:nvPr userDrawn="1"/>
        </p:nvSpPr>
        <p:spPr>
          <a:xfrm>
            <a:off x="6437014" y="1894646"/>
            <a:ext cx="2706986" cy="30687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 name="그림 개체 틀 25">
            <a:extLst>
              <a:ext uri="{FF2B5EF4-FFF2-40B4-BE49-F238E27FC236}">
                <a16:creationId xmlns:a16="http://schemas.microsoft.com/office/drawing/2014/main" xmlns="" id="{FD1AC33C-0748-4865-932F-6D8BA4643ACA}"/>
              </a:ext>
            </a:extLst>
          </p:cNvPr>
          <p:cNvSpPr>
            <a:spLocks noGrp="1"/>
          </p:cNvSpPr>
          <p:nvPr>
            <p:ph type="pic" sz="quarter" idx="11" hasCustomPrompt="1"/>
          </p:nvPr>
        </p:nvSpPr>
        <p:spPr>
          <a:xfrm>
            <a:off x="3522760" y="52057"/>
            <a:ext cx="5135916"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8719660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5B781E-CC2E-4075-AE95-04599F99B7DD}"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3441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5B781E-CC2E-4075-AE95-04599F99B7DD}"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59813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5B781E-CC2E-4075-AE95-04599F99B7DD}"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180408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B781E-CC2E-4075-AE95-04599F99B7DD}"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122291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B781E-CC2E-4075-AE95-04599F99B7DD}"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168230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B781E-CC2E-4075-AE95-04599F99B7DD}"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BB8A4-EF8C-40E9-BF5F-3E93CB846E65}" type="slidenum">
              <a:rPr lang="en-US" smtClean="0"/>
              <a:t>‹#›</a:t>
            </a:fld>
            <a:endParaRPr lang="en-US"/>
          </a:p>
        </p:txBody>
      </p:sp>
    </p:spTree>
    <p:extLst>
      <p:ext uri="{BB962C8B-B14F-4D97-AF65-F5344CB8AC3E}">
        <p14:creationId xmlns:p14="http://schemas.microsoft.com/office/powerpoint/2010/main" val="164101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B781E-CC2E-4075-AE95-04599F99B7DD}" type="datetimeFigureOut">
              <a:rPr lang="en-US" smtClean="0"/>
              <a:t>10/14/2019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B8A4-EF8C-40E9-BF5F-3E93CB846E65}" type="slidenum">
              <a:rPr lang="en-US" smtClean="0"/>
              <a:t>‹#›</a:t>
            </a:fld>
            <a:endParaRPr lang="en-US"/>
          </a:p>
        </p:txBody>
      </p:sp>
    </p:spTree>
    <p:extLst>
      <p:ext uri="{BB962C8B-B14F-4D97-AF65-F5344CB8AC3E}">
        <p14:creationId xmlns:p14="http://schemas.microsoft.com/office/powerpoint/2010/main" val="2832504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3616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2.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6.xml"/><Relationship Id="rId1" Type="http://schemas.openxmlformats.org/officeDocument/2006/relationships/vmlDrawing" Target="../drawings/vmlDrawing10.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38.xml"/><Relationship Id="rId1" Type="http://schemas.openxmlformats.org/officeDocument/2006/relationships/vmlDrawing" Target="../drawings/vmlDrawing11.vml"/><Relationship Id="rId5" Type="http://schemas.openxmlformats.org/officeDocument/2006/relationships/image" Target="../media/image8.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1.xml"/><Relationship Id="rId1" Type="http://schemas.openxmlformats.org/officeDocument/2006/relationships/vmlDrawing" Target="../drawings/vmlDrawing12.vml"/><Relationship Id="rId5" Type="http://schemas.openxmlformats.org/officeDocument/2006/relationships/image" Target="../media/image23.jp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2.png"/><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2.png"/><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image" Target="../media/image17.jpeg"/><Relationship Id="rId5" Type="http://schemas.openxmlformats.org/officeDocument/2006/relationships/image" Target="../media/image8.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slideLayout" Target="../slideLayouts/slideLayout21.xml"/><Relationship Id="rId1" Type="http://schemas.openxmlformats.org/officeDocument/2006/relationships/vmlDrawing" Target="../drawings/vmlDrawing6.vml"/><Relationship Id="rId6" Type="http://schemas.openxmlformats.org/officeDocument/2006/relationships/image" Target="../media/image19.png"/><Relationship Id="rId5" Type="http://schemas.openxmlformats.org/officeDocument/2006/relationships/image" Target="../media/image8.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0.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1.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1.xml"/><Relationship Id="rId1" Type="http://schemas.openxmlformats.org/officeDocument/2006/relationships/vmlDrawing" Target="../drawings/vmlDrawing9.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331" y="-235207"/>
            <a:ext cx="9158528" cy="6831873"/>
          </a:xfrm>
          <a:prstGeom prst="rect">
            <a:avLst/>
          </a:prstGeom>
        </p:spPr>
      </p:pic>
      <p:sp>
        <p:nvSpPr>
          <p:cNvPr id="4" name="Round Same Side Corner Rectangle 11">
            <a:extLst>
              <a:ext uri="{FF2B5EF4-FFF2-40B4-BE49-F238E27FC236}">
                <a16:creationId xmlns:a16="http://schemas.microsoft.com/office/drawing/2014/main" xmlns="" id="{085FBBB5-4299-42DB-A0D5-299D48781A5C}"/>
              </a:ext>
            </a:extLst>
          </p:cNvPr>
          <p:cNvSpPr/>
          <p:nvPr/>
        </p:nvSpPr>
        <p:spPr>
          <a:xfrm rot="14459125" flipH="1">
            <a:off x="7243994" y="4681172"/>
            <a:ext cx="1539197" cy="1415238"/>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Subtitle 2"/>
          <p:cNvSpPr txBox="1">
            <a:spLocks/>
          </p:cNvSpPr>
          <p:nvPr/>
        </p:nvSpPr>
        <p:spPr>
          <a:xfrm>
            <a:off x="490330" y="3803076"/>
            <a:ext cx="8515353" cy="21471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3D3D3D"/>
                </a:solidFill>
                <a:latin typeface="Arial Rounded MT Bold" panose="020F0704030504030204" pitchFamily="34" charset="0"/>
              </a:rPr>
              <a:t> </a:t>
            </a:r>
            <a:r>
              <a:rPr lang="en-US" sz="1800" b="1" dirty="0" err="1">
                <a:solidFill>
                  <a:srgbClr val="3D3D3D"/>
                </a:solidFill>
                <a:latin typeface="Arial Rounded MT Bold" panose="020F0704030504030204" pitchFamily="34" charset="0"/>
              </a:rPr>
              <a:t>Heriyanni</a:t>
            </a:r>
            <a:r>
              <a:rPr lang="en-US" sz="1800" b="1" dirty="0">
                <a:solidFill>
                  <a:srgbClr val="3D3D3D"/>
                </a:solidFill>
                <a:latin typeface="Arial Rounded MT Bold" panose="020F0704030504030204" pitchFamily="34" charset="0"/>
              </a:rPr>
              <a:t> M</a:t>
            </a:r>
          </a:p>
          <a:p>
            <a:pPr marL="0" indent="0">
              <a:buNone/>
            </a:pPr>
            <a:r>
              <a:rPr lang="en-US" sz="1800" b="1" dirty="0">
                <a:solidFill>
                  <a:srgbClr val="3D3D3D"/>
                </a:solidFill>
                <a:latin typeface="Arial Rounded MT Bold" panose="020F0704030504030204" pitchFamily="34" charset="0"/>
              </a:rPr>
              <a:t> </a:t>
            </a:r>
            <a:r>
              <a:rPr lang="en-US" sz="1800" b="1" dirty="0" smtClean="0">
                <a:solidFill>
                  <a:srgbClr val="3D3D3D"/>
                </a:solidFill>
                <a:latin typeface="Arial Rounded MT Bold" panose="020F0704030504030204" pitchFamily="34" charset="0"/>
              </a:rPr>
              <a:t> </a:t>
            </a:r>
            <a:r>
              <a:rPr lang="en-US" sz="1800" b="1" dirty="0">
                <a:solidFill>
                  <a:srgbClr val="3D3D3D"/>
                </a:solidFill>
                <a:latin typeface="Arial Rounded MT Bold" panose="020F0704030504030204" pitchFamily="34" charset="0"/>
              </a:rPr>
              <a:t>Andi </a:t>
            </a:r>
            <a:r>
              <a:rPr lang="en-US" sz="1800" b="1" dirty="0" err="1">
                <a:solidFill>
                  <a:srgbClr val="3D3D3D"/>
                </a:solidFill>
                <a:latin typeface="Arial Rounded MT Bold" panose="020F0704030504030204" pitchFamily="34" charset="0"/>
              </a:rPr>
              <a:t>Sylvana</a:t>
            </a:r>
            <a:endParaRPr lang="en-US" sz="1800" b="1" dirty="0">
              <a:solidFill>
                <a:srgbClr val="3D3D3D"/>
              </a:solidFill>
              <a:latin typeface="Arial Rounded MT Bold" panose="020F0704030504030204" pitchFamily="34" charset="0"/>
            </a:endParaRPr>
          </a:p>
          <a:p>
            <a:pPr marL="0" indent="0">
              <a:buNone/>
            </a:pPr>
            <a:r>
              <a:rPr lang="en-US" sz="1800" b="1" dirty="0">
                <a:solidFill>
                  <a:srgbClr val="3D3D3D"/>
                </a:solidFill>
                <a:latin typeface="Arial Rounded MT Bold" panose="020F0704030504030204" pitchFamily="34" charset="0"/>
              </a:rPr>
              <a:t> </a:t>
            </a:r>
            <a:r>
              <a:rPr lang="en-US" sz="1800" b="1" dirty="0" err="1">
                <a:solidFill>
                  <a:srgbClr val="3D3D3D"/>
                </a:solidFill>
                <a:latin typeface="Arial Rounded MT Bold" panose="020F0704030504030204" pitchFamily="34" charset="0"/>
              </a:rPr>
              <a:t>Subirman</a:t>
            </a:r>
            <a:r>
              <a:rPr lang="en-US" sz="1800" b="1" dirty="0">
                <a:solidFill>
                  <a:srgbClr val="3D3D3D"/>
                </a:solidFill>
                <a:latin typeface="Arial Rounded MT Bold" panose="020F0704030504030204" pitchFamily="34" charset="0"/>
              </a:rPr>
              <a:t> Musa</a:t>
            </a:r>
          </a:p>
          <a:p>
            <a:pPr marL="0" indent="0">
              <a:buNone/>
            </a:pPr>
            <a:endParaRPr lang="en-US" sz="1800" b="1" dirty="0" smtClean="0">
              <a:solidFill>
                <a:srgbClr val="3D3D3D"/>
              </a:solidFill>
              <a:latin typeface="Arial Rounded MT Bold" panose="020F0704030504030204" pitchFamily="34" charset="0"/>
            </a:endParaRPr>
          </a:p>
          <a:p>
            <a:pPr marL="0" indent="0">
              <a:buNone/>
            </a:pPr>
            <a:r>
              <a:rPr lang="en-US" sz="1800" b="1" dirty="0" smtClean="0">
                <a:solidFill>
                  <a:srgbClr val="3D3D3D"/>
                </a:solidFill>
                <a:latin typeface="Arial Rounded MT Bold" panose="020F0704030504030204" pitchFamily="34" charset="0"/>
              </a:rPr>
              <a:t>UNIVERSITAS </a:t>
            </a:r>
            <a:r>
              <a:rPr lang="en-US" sz="1800" b="1" dirty="0">
                <a:solidFill>
                  <a:srgbClr val="3D3D3D"/>
                </a:solidFill>
                <a:latin typeface="Arial Rounded MT Bold" panose="020F0704030504030204" pitchFamily="34" charset="0"/>
              </a:rPr>
              <a:t>TERBUKA </a:t>
            </a:r>
          </a:p>
          <a:p>
            <a:pPr marL="0" indent="0">
              <a:buNone/>
            </a:pPr>
            <a:r>
              <a:rPr lang="en-US" sz="1800" b="1" dirty="0">
                <a:solidFill>
                  <a:srgbClr val="3D3D3D"/>
                </a:solidFill>
                <a:latin typeface="Arial Rounded MT Bold" panose="020F0704030504030204" pitchFamily="34" charset="0"/>
              </a:rPr>
              <a:t>INDONESIA </a:t>
            </a:r>
          </a:p>
        </p:txBody>
      </p:sp>
      <p:pic>
        <p:nvPicPr>
          <p:cNvPr id="13"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LineDrawing/>
                    </a14:imgEffect>
                    <a14:imgEffect>
                      <a14:colorTemperature colorTemp="4700"/>
                    </a14:imgEffect>
                    <a14:imgEffect>
                      <a14:brightnessContrast bright="-40000" contrast="-20000"/>
                    </a14:imgEffect>
                  </a14:imgLayer>
                </a14:imgProps>
              </a:ext>
            </a:extLst>
          </a:blip>
          <a:srcRect/>
          <a:stretch>
            <a:fillRect/>
          </a:stretch>
        </p:blipFill>
        <p:spPr bwMode="auto">
          <a:xfrm>
            <a:off x="180703" y="157298"/>
            <a:ext cx="1295400" cy="975548"/>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3637906279"/>
              </p:ext>
            </p:extLst>
          </p:nvPr>
        </p:nvGraphicFramePr>
        <p:xfrm>
          <a:off x="8544" y="5601291"/>
          <a:ext cx="9181600" cy="1607459"/>
        </p:xfrm>
        <a:graphic>
          <a:graphicData uri="http://schemas.openxmlformats.org/presentationml/2006/ole">
            <mc:AlternateContent xmlns:mc="http://schemas.openxmlformats.org/markup-compatibility/2006">
              <mc:Choice xmlns:v="urn:schemas-microsoft-com:vml" Requires="v">
                <p:oleObj spid="_x0000_s1053" name="CorelDRAW" r:id="rId6" imgW="167917705" imgH="19474353" progId="CorelDraw.Graphic.17">
                  <p:embed/>
                </p:oleObj>
              </mc:Choice>
              <mc:Fallback>
                <p:oleObj name="CorelDRAW" r:id="rId6" imgW="167917705" imgH="19474353" progId="CorelDraw.Graphic.17">
                  <p:embed/>
                  <p:pic>
                    <p:nvPicPr>
                      <p:cNvPr id="0" name=""/>
                      <p:cNvPicPr/>
                      <p:nvPr/>
                    </p:nvPicPr>
                    <p:blipFill>
                      <a:blip r:embed="rId7"/>
                      <a:stretch>
                        <a:fillRect/>
                      </a:stretch>
                    </p:blipFill>
                    <p:spPr>
                      <a:xfrm>
                        <a:off x="8544" y="5601291"/>
                        <a:ext cx="9181600" cy="1607459"/>
                      </a:xfrm>
                      <a:prstGeom prst="rect">
                        <a:avLst/>
                      </a:prstGeom>
                    </p:spPr>
                  </p:pic>
                </p:oleObj>
              </mc:Fallback>
            </mc:AlternateContent>
          </a:graphicData>
        </a:graphic>
      </p:graphicFrame>
      <p:sp>
        <p:nvSpPr>
          <p:cNvPr id="16" name="Subtitle 2"/>
          <p:cNvSpPr txBox="1">
            <a:spLocks/>
          </p:cNvSpPr>
          <p:nvPr/>
        </p:nvSpPr>
        <p:spPr>
          <a:xfrm>
            <a:off x="322118" y="1771932"/>
            <a:ext cx="8229600" cy="12829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FF0000"/>
                </a:solidFill>
                <a:latin typeface="Arial Rounded MT Bold" panose="020F0704030504030204" pitchFamily="34" charset="0"/>
              </a:rPr>
              <a:t>STUDENT SATISFACTION IN ODL :</a:t>
            </a:r>
          </a:p>
          <a:p>
            <a:pPr marL="0" indent="0">
              <a:buNone/>
            </a:pPr>
            <a:r>
              <a:rPr lang="en-US" sz="3200" b="1" dirty="0">
                <a:solidFill>
                  <a:schemeClr val="accent6">
                    <a:lumMod val="75000"/>
                  </a:schemeClr>
                </a:solidFill>
                <a:latin typeface="Arial Rounded MT Bold" panose="020F0704030504030204" pitchFamily="34" charset="0"/>
              </a:rPr>
              <a:t>A DETERMINANT OF QUALITY SERVICE IN ACADEMIC ADMINISTRATION</a:t>
            </a:r>
            <a:endParaRPr lang="en-US" sz="3200" dirty="0">
              <a:solidFill>
                <a:schemeClr val="accent6">
                  <a:lumMod val="75000"/>
                </a:schemeClr>
              </a:solidFill>
              <a:latin typeface="Arial Rounded MT Bold" panose="020F0704030504030204" pitchFamily="34" charset="0"/>
            </a:endParaRPr>
          </a:p>
        </p:txBody>
      </p:sp>
      <p:pic>
        <p:nvPicPr>
          <p:cNvPr id="8" name="Picture 3">
            <a:extLst>
              <a:ext uri="{FF2B5EF4-FFF2-40B4-BE49-F238E27FC236}">
                <a16:creationId xmlns:a16="http://schemas.microsoft.com/office/drawing/2014/main" xmlns="" id="{B9F35D86-38DA-4466-94E2-63B4D1CFF4E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4595" y="3348281"/>
            <a:ext cx="4496914" cy="281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43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C82DEE0-B0FB-4D60-9A11-22EBDF3548CE}"/>
              </a:ext>
            </a:extLst>
          </p:cNvPr>
          <p:cNvGrpSpPr/>
          <p:nvPr/>
        </p:nvGrpSpPr>
        <p:grpSpPr bwMode="hidden">
          <a:xfrm>
            <a:off x="0" y="509452"/>
            <a:ext cx="9144000" cy="6152606"/>
            <a:chOff x="-548507" y="477868"/>
            <a:chExt cx="11570449" cy="6357177"/>
          </a:xfrm>
        </p:grpSpPr>
        <p:sp>
          <p:nvSpPr>
            <p:cNvPr id="4" name="Freeform: Shape 61">
              <a:extLst>
                <a:ext uri="{FF2B5EF4-FFF2-40B4-BE49-F238E27FC236}">
                  <a16:creationId xmlns:a16="http://schemas.microsoft.com/office/drawing/2014/main" xmlns="" id="{AABB9261-230E-4018-AD96-8FF0ACED59A4}"/>
                </a:ext>
              </a:extLst>
            </p:cNvPr>
            <p:cNvSpPr/>
            <p:nvPr/>
          </p:nvSpPr>
          <p:spPr bwMode="hidden">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62">
              <a:extLst>
                <a:ext uri="{FF2B5EF4-FFF2-40B4-BE49-F238E27FC236}">
                  <a16:creationId xmlns:a16="http://schemas.microsoft.com/office/drawing/2014/main" xmlns="" id="{80E2DD3B-34F4-4F5C-BE70-67DBB83DCC4F}"/>
                </a:ext>
              </a:extLst>
            </p:cNvPr>
            <p:cNvSpPr/>
            <p:nvPr/>
          </p:nvSpPr>
          <p:spPr bwMode="hidden">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63">
              <a:extLst>
                <a:ext uri="{FF2B5EF4-FFF2-40B4-BE49-F238E27FC236}">
                  <a16:creationId xmlns:a16="http://schemas.microsoft.com/office/drawing/2014/main" xmlns="" id="{BE8D5691-5C3F-4692-9C4F-0A33D3B94B59}"/>
                </a:ext>
              </a:extLst>
            </p:cNvPr>
            <p:cNvSpPr/>
            <p:nvPr/>
          </p:nvSpPr>
          <p:spPr bwMode="hidden">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4">
              <a:extLst>
                <a:ext uri="{FF2B5EF4-FFF2-40B4-BE49-F238E27FC236}">
                  <a16:creationId xmlns:a16="http://schemas.microsoft.com/office/drawing/2014/main" xmlns="" id="{E065DCC5-2F81-43E1-A48D-0AC5E2A601EF}"/>
                </a:ext>
              </a:extLst>
            </p:cNvPr>
            <p:cNvSpPr/>
            <p:nvPr/>
          </p:nvSpPr>
          <p:spPr bwMode="hidden">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65">
              <a:extLst>
                <a:ext uri="{FF2B5EF4-FFF2-40B4-BE49-F238E27FC236}">
                  <a16:creationId xmlns:a16="http://schemas.microsoft.com/office/drawing/2014/main" xmlns="" id="{F8BDA185-408E-4659-8636-A6360490DD62}"/>
                </a:ext>
              </a:extLst>
            </p:cNvPr>
            <p:cNvSpPr/>
            <p:nvPr/>
          </p:nvSpPr>
          <p:spPr bwMode="hidden">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xmlns="" id="{4AB08CC6-2F93-43FA-9532-E5D726B1F6B7}"/>
                </a:ext>
              </a:extLst>
            </p:cNvPr>
            <p:cNvGrpSpPr/>
            <p:nvPr/>
          </p:nvGrpSpPr>
          <p:grpSpPr bwMode="hidden">
            <a:xfrm>
              <a:off x="1606" y="6382978"/>
              <a:ext cx="413937" cy="115242"/>
              <a:chOff x="5955" y="6353672"/>
              <a:chExt cx="413937" cy="115242"/>
            </a:xfrm>
          </p:grpSpPr>
          <p:sp>
            <p:nvSpPr>
              <p:cNvPr id="14" name="Rectangle: Rounded Corners 71">
                <a:extLst>
                  <a:ext uri="{FF2B5EF4-FFF2-40B4-BE49-F238E27FC236}">
                    <a16:creationId xmlns:a16="http://schemas.microsoft.com/office/drawing/2014/main" xmlns="" id="{4C1B209A-7FFB-4C0A-B13C-6EC721D61581}"/>
                  </a:ext>
                </a:extLst>
              </p:cNvPr>
              <p:cNvSpPr/>
              <p:nvPr/>
            </p:nvSpPr>
            <p:spPr bwMode="hidden">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72">
                <a:extLst>
                  <a:ext uri="{FF2B5EF4-FFF2-40B4-BE49-F238E27FC236}">
                    <a16:creationId xmlns:a16="http://schemas.microsoft.com/office/drawing/2014/main" xmlns="" id="{4ECD1DCF-A3B5-4F6A-AC0D-BDB5FD48EC5A}"/>
                  </a:ext>
                </a:extLst>
              </p:cNvPr>
              <p:cNvSpPr/>
              <p:nvPr/>
            </p:nvSpPr>
            <p:spPr bwMode="hidden">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AB2A6760-8F12-4A03-BAE4-C15B50E011BA}"/>
                </a:ext>
              </a:extLst>
            </p:cNvPr>
            <p:cNvGrpSpPr/>
            <p:nvPr/>
          </p:nvGrpSpPr>
          <p:grpSpPr bwMode="hidden">
            <a:xfrm>
              <a:off x="9855291" y="6381600"/>
              <a:ext cx="885989" cy="115242"/>
              <a:chOff x="5955" y="6353672"/>
              <a:chExt cx="413937" cy="115242"/>
            </a:xfrm>
          </p:grpSpPr>
          <p:sp>
            <p:nvSpPr>
              <p:cNvPr id="12" name="Rectangle: Rounded Corners 69">
                <a:extLst>
                  <a:ext uri="{FF2B5EF4-FFF2-40B4-BE49-F238E27FC236}">
                    <a16:creationId xmlns:a16="http://schemas.microsoft.com/office/drawing/2014/main" xmlns="" id="{26851A65-AB6E-49C2-87BB-DA1343141935}"/>
                  </a:ext>
                </a:extLst>
              </p:cNvPr>
              <p:cNvSpPr/>
              <p:nvPr/>
            </p:nvSpPr>
            <p:spPr bwMode="hidden">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70">
                <a:extLst>
                  <a:ext uri="{FF2B5EF4-FFF2-40B4-BE49-F238E27FC236}">
                    <a16:creationId xmlns:a16="http://schemas.microsoft.com/office/drawing/2014/main" xmlns="" id="{68C25D14-6956-42FA-BB8E-608B69B62A2B}"/>
                  </a:ext>
                </a:extLst>
              </p:cNvPr>
              <p:cNvSpPr/>
              <p:nvPr/>
            </p:nvSpPr>
            <p:spPr bwMode="hidden">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68">
              <a:extLst>
                <a:ext uri="{FF2B5EF4-FFF2-40B4-BE49-F238E27FC236}">
                  <a16:creationId xmlns:a16="http://schemas.microsoft.com/office/drawing/2014/main" xmlns="" id="{F3D3742E-99CA-4D4F-9D7C-A18AC16BE7D0}"/>
                </a:ext>
              </a:extLst>
            </p:cNvPr>
            <p:cNvSpPr/>
            <p:nvPr/>
          </p:nvSpPr>
          <p:spPr bwMode="hidden">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aphicFrame>
        <p:nvGraphicFramePr>
          <p:cNvPr id="16" name="Table 15"/>
          <p:cNvGraphicFramePr>
            <a:graphicFrameLocks noGrp="1"/>
          </p:cNvGraphicFramePr>
          <p:nvPr>
            <p:extLst>
              <p:ext uri="{D42A27DB-BD31-4B8C-83A1-F6EECF244321}">
                <p14:modId xmlns:p14="http://schemas.microsoft.com/office/powerpoint/2010/main" val="1727454982"/>
              </p:ext>
            </p:extLst>
          </p:nvPr>
        </p:nvGraphicFramePr>
        <p:xfrm>
          <a:off x="1307649" y="1045032"/>
          <a:ext cx="6546273" cy="5087561"/>
        </p:xfrm>
        <a:graphic>
          <a:graphicData uri="http://schemas.openxmlformats.org/drawingml/2006/table">
            <a:tbl>
              <a:tblPr firstRow="1" firstCol="1" lastRow="1" lastCol="1" bandRow="1" bandCol="1">
                <a:tableStyleId>{3B4B98B0-60AC-42C2-AFA5-B58CD77FA1E5}</a:tableStyleId>
              </a:tblPr>
              <a:tblGrid>
                <a:gridCol w="2625373">
                  <a:extLst>
                    <a:ext uri="{9D8B030D-6E8A-4147-A177-3AD203B41FA5}">
                      <a16:colId xmlns:a16="http://schemas.microsoft.com/office/drawing/2014/main" xmlns="" val="20000"/>
                    </a:ext>
                  </a:extLst>
                </a:gridCol>
                <a:gridCol w="1475001">
                  <a:extLst>
                    <a:ext uri="{9D8B030D-6E8A-4147-A177-3AD203B41FA5}">
                      <a16:colId xmlns:a16="http://schemas.microsoft.com/office/drawing/2014/main" xmlns="" val="20001"/>
                    </a:ext>
                  </a:extLst>
                </a:gridCol>
                <a:gridCol w="1105095">
                  <a:extLst>
                    <a:ext uri="{9D8B030D-6E8A-4147-A177-3AD203B41FA5}">
                      <a16:colId xmlns:a16="http://schemas.microsoft.com/office/drawing/2014/main" xmlns="" val="20002"/>
                    </a:ext>
                  </a:extLst>
                </a:gridCol>
                <a:gridCol w="1340804">
                  <a:extLst>
                    <a:ext uri="{9D8B030D-6E8A-4147-A177-3AD203B41FA5}">
                      <a16:colId xmlns:a16="http://schemas.microsoft.com/office/drawing/2014/main" xmlns="" val="20003"/>
                    </a:ext>
                  </a:extLst>
                </a:gridCol>
              </a:tblGrid>
              <a:tr h="884192">
                <a:tc>
                  <a:txBody>
                    <a:bodyPr/>
                    <a:lstStyle/>
                    <a:p>
                      <a:pPr algn="ct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Independent Variable</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Dependent Variable</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t</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Sig t</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0"/>
                  </a:ext>
                </a:extLst>
              </a:tr>
              <a:tr h="380350">
                <a:tc>
                  <a:txBody>
                    <a:bodyPr/>
                    <a:lstStyle/>
                    <a:p>
                      <a:pPr>
                        <a:lnSpc>
                          <a:spcPct val="107000"/>
                        </a:lnSpc>
                        <a:spcAft>
                          <a:spcPts val="0"/>
                        </a:spcAft>
                      </a:pPr>
                      <a:r>
                        <a:rPr lang="it-IT" sz="2400" dirty="0">
                          <a:solidFill>
                            <a:schemeClr val="tx1">
                              <a:lumMod val="85000"/>
                              <a:lumOff val="15000"/>
                            </a:schemeClr>
                          </a:solidFill>
                          <a:effectLst/>
                          <a:latin typeface="Calibri" panose="020F0502020204030204" pitchFamily="34" charset="0"/>
                          <a:cs typeface="Calibri" panose="020F0502020204030204" pitchFamily="34" charset="0"/>
                        </a:rPr>
                        <a:t>Tangibles (X1)</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rowSpan="5">
                  <a:txBody>
                    <a:bodyPr/>
                    <a:lstStyle/>
                    <a:p>
                      <a:pPr algn="ctr">
                        <a:lnSpc>
                          <a:spcPct val="107000"/>
                        </a:lnSpc>
                        <a:spcAft>
                          <a:spcPts val="0"/>
                        </a:spcAft>
                      </a:pPr>
                      <a:r>
                        <a:rPr lang="en-US" sz="1800" b="1" dirty="0">
                          <a:solidFill>
                            <a:schemeClr val="tx1">
                              <a:lumMod val="85000"/>
                              <a:lumOff val="15000"/>
                            </a:schemeClr>
                          </a:solidFill>
                          <a:effectLst/>
                          <a:latin typeface="Calibri" panose="020F0502020204030204" pitchFamily="34" charset="0"/>
                          <a:cs typeface="Calibri" panose="020F0502020204030204" pitchFamily="34" charset="0"/>
                        </a:rPr>
                        <a:t>Student</a:t>
                      </a:r>
                      <a:r>
                        <a:rPr lang="en-US" sz="1800" b="1" baseline="0" dirty="0">
                          <a:solidFill>
                            <a:schemeClr val="tx1">
                              <a:lumMod val="85000"/>
                              <a:lumOff val="15000"/>
                            </a:schemeClr>
                          </a:solidFill>
                          <a:effectLst/>
                          <a:latin typeface="Calibri" panose="020F0502020204030204" pitchFamily="34" charset="0"/>
                          <a:cs typeface="Calibri" panose="020F0502020204030204" pitchFamily="34" charset="0"/>
                        </a:rPr>
                        <a:t> </a:t>
                      </a:r>
                      <a:r>
                        <a:rPr lang="en-US" sz="1800" b="1" baseline="0" dirty="0" smtClean="0">
                          <a:solidFill>
                            <a:schemeClr val="tx1">
                              <a:lumMod val="85000"/>
                              <a:lumOff val="15000"/>
                            </a:schemeClr>
                          </a:solidFill>
                          <a:effectLst/>
                          <a:latin typeface="Calibri" panose="020F0502020204030204" pitchFamily="34" charset="0"/>
                          <a:cs typeface="Calibri" panose="020F0502020204030204" pitchFamily="34" charset="0"/>
                        </a:rPr>
                        <a:t>Satisfaction</a:t>
                      </a:r>
                      <a:endParaRPr lang="en-US" sz="1800" b="1" dirty="0">
                        <a:solidFill>
                          <a:schemeClr val="tx1">
                            <a:lumMod val="85000"/>
                            <a:lumOff val="15000"/>
                          </a:schemeClr>
                        </a:solidFill>
                        <a:effectLst/>
                        <a:latin typeface="Calibri" panose="020F0502020204030204" pitchFamily="34" charset="0"/>
                        <a:cs typeface="Calibri" panose="020F0502020204030204" pitchFamily="34" charset="0"/>
                      </a:endParaRPr>
                    </a:p>
                    <a:p>
                      <a:pPr algn="ctr">
                        <a:lnSpc>
                          <a:spcPct val="107000"/>
                        </a:lnSpc>
                        <a:spcAft>
                          <a:spcPts val="0"/>
                        </a:spcAft>
                      </a:pPr>
                      <a:r>
                        <a:rPr lang="en-US" sz="1800" b="1" dirty="0">
                          <a:solidFill>
                            <a:schemeClr val="tx1">
                              <a:lumMod val="85000"/>
                              <a:lumOff val="15000"/>
                            </a:schemeClr>
                          </a:solidFill>
                          <a:effectLst/>
                          <a:latin typeface="Calibri" panose="020F0502020204030204" pitchFamily="34" charset="0"/>
                          <a:cs typeface="Calibri" panose="020F0502020204030204" pitchFamily="34" charset="0"/>
                        </a:rPr>
                        <a:t>(Y)</a:t>
                      </a:r>
                      <a:endParaRPr lang="en-US" sz="1800" b="1"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nchor="ctr"/>
                </a:tc>
                <a:tc>
                  <a:txBody>
                    <a:bodyPr/>
                    <a:lstStyle/>
                    <a:p>
                      <a:pPr algn="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9.606</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.000</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1"/>
                  </a:ext>
                </a:extLst>
              </a:tr>
              <a:tr h="380350">
                <a:tc>
                  <a:txBody>
                    <a:bodyPr/>
                    <a:lstStyle/>
                    <a:p>
                      <a:pPr>
                        <a:lnSpc>
                          <a:spcPct val="107000"/>
                        </a:lnSpc>
                        <a:spcAft>
                          <a:spcPts val="0"/>
                        </a:spcAft>
                        <a:tabLst>
                          <a:tab pos="1704975" algn="l"/>
                        </a:tabLs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Reliability (X2)	</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vMerge="1">
                  <a:txBody>
                    <a:bodyPr/>
                    <a:lstStyle/>
                    <a:p>
                      <a:endParaRPr lang="en-US"/>
                    </a:p>
                  </a:txBody>
                  <a:tcPr/>
                </a:tc>
                <a:tc>
                  <a:txBody>
                    <a:bodyPr/>
                    <a:lstStyle/>
                    <a:p>
                      <a:pPr algn="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14.577</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.000</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2"/>
                  </a:ext>
                </a:extLst>
              </a:tr>
              <a:tr h="778331">
                <a:tc>
                  <a:txBody>
                    <a:bodyPr/>
                    <a:lstStyle/>
                    <a:p>
                      <a:pPr>
                        <a:lnSpc>
                          <a:spcPct val="107000"/>
                        </a:lnSpc>
                        <a:spcAft>
                          <a:spcPts val="0"/>
                        </a:spcAft>
                        <a:tabLst>
                          <a:tab pos="1704975" algn="l"/>
                        </a:tabLs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Responsiveness</a:t>
                      </a:r>
                      <a:r>
                        <a:rPr lang="es-ES" sz="2400" dirty="0">
                          <a:solidFill>
                            <a:schemeClr val="tx1">
                              <a:lumMod val="85000"/>
                              <a:lumOff val="15000"/>
                            </a:schemeClr>
                          </a:solidFill>
                          <a:effectLst/>
                          <a:latin typeface="Calibri" panose="020F0502020204030204" pitchFamily="34" charset="0"/>
                          <a:cs typeface="Calibri" panose="020F0502020204030204" pitchFamily="34" charset="0"/>
                        </a:rPr>
                        <a:t> (X3)</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vMerge="1">
                  <a:txBody>
                    <a:bodyPr/>
                    <a:lstStyle/>
                    <a:p>
                      <a:endParaRPr lang="en-US"/>
                    </a:p>
                  </a:txBody>
                  <a:tcPr/>
                </a:tc>
                <a:tc>
                  <a:txBody>
                    <a:bodyPr/>
                    <a:lstStyle/>
                    <a:p>
                      <a:pPr algn="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12.022</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.000</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3"/>
                  </a:ext>
                </a:extLst>
              </a:tr>
              <a:tr h="380350">
                <a:tc>
                  <a:txBody>
                    <a:bodyPr/>
                    <a:lstStyle/>
                    <a:p>
                      <a:pPr>
                        <a:lnSpc>
                          <a:spcPct val="107000"/>
                        </a:lnSpc>
                        <a:spcAft>
                          <a:spcPts val="0"/>
                        </a:spcAft>
                        <a:tabLst>
                          <a:tab pos="1704975" algn="l"/>
                        </a:tabLs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Assurance</a:t>
                      </a:r>
                      <a:r>
                        <a:rPr lang="it-IT" sz="2400" dirty="0">
                          <a:solidFill>
                            <a:schemeClr val="tx1">
                              <a:lumMod val="85000"/>
                              <a:lumOff val="15000"/>
                            </a:schemeClr>
                          </a:solidFill>
                          <a:effectLst/>
                          <a:latin typeface="Calibri" panose="020F0502020204030204" pitchFamily="34" charset="0"/>
                          <a:cs typeface="Calibri" panose="020F0502020204030204" pitchFamily="34" charset="0"/>
                        </a:rPr>
                        <a:t> (X4)</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vMerge="1">
                  <a:txBody>
                    <a:bodyPr/>
                    <a:lstStyle/>
                    <a:p>
                      <a:endParaRPr lang="en-US"/>
                    </a:p>
                  </a:txBody>
                  <a:tcPr/>
                </a:tc>
                <a:tc>
                  <a:txBody>
                    <a:bodyPr/>
                    <a:lstStyle/>
                    <a:p>
                      <a:pPr algn="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3.811</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.000</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4"/>
                  </a:ext>
                </a:extLst>
              </a:tr>
              <a:tr h="380350">
                <a:tc>
                  <a:txBody>
                    <a:bodyPr/>
                    <a:lstStyle/>
                    <a:p>
                      <a:pP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Empathy (X5)</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vMerge="1">
                  <a:txBody>
                    <a:bodyPr/>
                    <a:lstStyle/>
                    <a:p>
                      <a:endParaRPr lang="en-US"/>
                    </a:p>
                  </a:txBody>
                  <a:tcPr/>
                </a:tc>
                <a:tc>
                  <a:txBody>
                    <a:bodyPr/>
                    <a:lstStyle/>
                    <a:p>
                      <a:pPr algn="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5.683</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.000</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5"/>
                  </a:ext>
                </a:extLst>
              </a:tr>
              <a:tr h="380350">
                <a:tc>
                  <a:txBody>
                    <a:bodyPr/>
                    <a:lstStyle/>
                    <a:p>
                      <a:pPr>
                        <a:lnSpc>
                          <a:spcPct val="107000"/>
                        </a:lnSpc>
                        <a:spcAft>
                          <a:spcPts val="0"/>
                        </a:spcAft>
                      </a:pPr>
                      <a:r>
                        <a:rPr lang="en-US" sz="2400" dirty="0" smtClean="0">
                          <a:solidFill>
                            <a:schemeClr val="tx1">
                              <a:lumMod val="85000"/>
                              <a:lumOff val="15000"/>
                            </a:schemeClr>
                          </a:solidFill>
                          <a:effectLst/>
                          <a:latin typeface="Calibri" panose="020F0502020204030204" pitchFamily="34" charset="0"/>
                          <a:cs typeface="Calibri" panose="020F0502020204030204" pitchFamily="34" charset="0"/>
                        </a:rPr>
                        <a:t>R</a:t>
                      </a:r>
                      <a:r>
                        <a:rPr lang="en-US" sz="2400" baseline="30000" dirty="0" smtClean="0">
                          <a:solidFill>
                            <a:schemeClr val="tx1">
                              <a:lumMod val="85000"/>
                              <a:lumOff val="15000"/>
                            </a:schemeClr>
                          </a:solidFill>
                          <a:effectLst/>
                          <a:latin typeface="Calibri" panose="020F0502020204030204" pitchFamily="34" charset="0"/>
                          <a:cs typeface="Calibri" panose="020F0502020204030204" pitchFamily="34" charset="0"/>
                        </a:rPr>
                        <a:t>2</a:t>
                      </a:r>
                      <a:r>
                        <a:rPr lang="en-US" sz="2400" baseline="0" dirty="0">
                          <a:solidFill>
                            <a:schemeClr val="tx1">
                              <a:lumMod val="85000"/>
                              <a:lumOff val="15000"/>
                            </a:schemeClr>
                          </a:solidFill>
                          <a:effectLst/>
                          <a:latin typeface="Calibri" panose="020F0502020204030204" pitchFamily="34" charset="0"/>
                          <a:cs typeface="Calibri" panose="020F0502020204030204" pitchFamily="34" charset="0"/>
                        </a:rPr>
                        <a:t> </a:t>
                      </a:r>
                      <a:r>
                        <a:rPr lang="en-US" sz="2400" baseline="0" dirty="0" smtClean="0">
                          <a:solidFill>
                            <a:schemeClr val="tx1">
                              <a:lumMod val="85000"/>
                              <a:lumOff val="15000"/>
                            </a:schemeClr>
                          </a:solidFill>
                          <a:effectLst/>
                          <a:latin typeface="Calibri" panose="020F0502020204030204" pitchFamily="34" charset="0"/>
                          <a:cs typeface="Calibri" panose="020F0502020204030204" pitchFamily="34" charset="0"/>
                        </a:rPr>
                        <a:t>= .959</a:t>
                      </a:r>
                    </a:p>
                  </a:txBody>
                  <a:tcPr marL="104853" marR="104853" marT="0" marB="0"/>
                </a:tc>
                <a:tc>
                  <a:txBody>
                    <a:bodyPr/>
                    <a:lstStyle/>
                    <a:p>
                      <a:pPr algn="ct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 </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 </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6"/>
                  </a:ext>
                </a:extLst>
              </a:tr>
              <a:tr h="380350">
                <a:tc>
                  <a:txBody>
                    <a:bodyPr/>
                    <a:lstStyle/>
                    <a:p>
                      <a:pP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Adjusted </a:t>
                      </a:r>
                      <a:r>
                        <a:rPr lang="en-US" sz="2400" dirty="0" smtClean="0">
                          <a:solidFill>
                            <a:schemeClr val="tx1">
                              <a:lumMod val="85000"/>
                              <a:lumOff val="15000"/>
                            </a:schemeClr>
                          </a:solidFill>
                          <a:effectLst/>
                          <a:latin typeface="Calibri" panose="020F0502020204030204" pitchFamily="34" charset="0"/>
                          <a:cs typeface="Calibri" panose="020F0502020204030204" pitchFamily="34" charset="0"/>
                        </a:rPr>
                        <a:t>R</a:t>
                      </a:r>
                      <a:r>
                        <a:rPr lang="en-US" sz="2400" baseline="30000" dirty="0" smtClean="0">
                          <a:solidFill>
                            <a:schemeClr val="tx1">
                              <a:lumMod val="85000"/>
                              <a:lumOff val="15000"/>
                            </a:schemeClr>
                          </a:solidFill>
                          <a:effectLst/>
                          <a:latin typeface="Calibri" panose="020F0502020204030204" pitchFamily="34" charset="0"/>
                          <a:cs typeface="Calibri" panose="020F0502020204030204" pitchFamily="34" charset="0"/>
                        </a:rPr>
                        <a:t>2</a:t>
                      </a:r>
                      <a:r>
                        <a:rPr lang="en-US" sz="2400" baseline="0" dirty="0" smtClean="0">
                          <a:solidFill>
                            <a:schemeClr val="tx1">
                              <a:lumMod val="85000"/>
                              <a:lumOff val="15000"/>
                            </a:schemeClr>
                          </a:solidFill>
                          <a:effectLst/>
                          <a:latin typeface="Calibri" panose="020F0502020204030204" pitchFamily="34" charset="0"/>
                          <a:cs typeface="Calibri" panose="020F0502020204030204" pitchFamily="34" charset="0"/>
                        </a:rPr>
                        <a:t>= .957</a:t>
                      </a:r>
                    </a:p>
                  </a:txBody>
                  <a:tcPr marL="104853" marR="104853" marT="0" marB="0"/>
                </a:tc>
                <a:tc>
                  <a:txBody>
                    <a:bodyPr/>
                    <a:lstStyle/>
                    <a:p>
                      <a:pPr algn="ct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 </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 </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7"/>
                  </a:ext>
                </a:extLst>
              </a:tr>
              <a:tr h="380350">
                <a:tc>
                  <a:txBody>
                    <a:bodyPr/>
                    <a:lstStyle/>
                    <a:p>
                      <a:pPr>
                        <a:lnSpc>
                          <a:spcPct val="107000"/>
                        </a:lnSpc>
                        <a:spcAft>
                          <a:spcPts val="0"/>
                        </a:spcAft>
                      </a:pPr>
                      <a:r>
                        <a:rPr lang="en-US" sz="2400" dirty="0" smtClean="0">
                          <a:solidFill>
                            <a:schemeClr val="tx1">
                              <a:lumMod val="85000"/>
                              <a:lumOff val="15000"/>
                            </a:schemeClr>
                          </a:solidFill>
                          <a:effectLst/>
                          <a:latin typeface="Calibri" panose="020F0502020204030204" pitchFamily="34" charset="0"/>
                          <a:cs typeface="Calibri" panose="020F0502020204030204" pitchFamily="34" charset="0"/>
                        </a:rPr>
                        <a:t>F = 441.190</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 </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 </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8"/>
                  </a:ext>
                </a:extLst>
              </a:tr>
              <a:tr h="380350">
                <a:tc>
                  <a:txBody>
                    <a:bodyPr/>
                    <a:lstStyle/>
                    <a:p>
                      <a:pP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Sig F</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 </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ctr">
                        <a:lnSpc>
                          <a:spcPct val="107000"/>
                        </a:lnSpc>
                        <a:spcAft>
                          <a:spcPts val="0"/>
                        </a:spcAft>
                      </a:pPr>
                      <a:r>
                        <a:rPr lang="en-US" sz="2400">
                          <a:solidFill>
                            <a:schemeClr val="tx1">
                              <a:lumMod val="85000"/>
                              <a:lumOff val="15000"/>
                            </a:schemeClr>
                          </a:solidFill>
                          <a:effectLst/>
                          <a:latin typeface="Calibri" panose="020F0502020204030204" pitchFamily="34" charset="0"/>
                          <a:cs typeface="Calibri" panose="020F0502020204030204" pitchFamily="34" charset="0"/>
                        </a:rPr>
                        <a:t> </a:t>
                      </a:r>
                      <a:endParaRPr lang="en-US" sz="240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tc>
                  <a:txBody>
                    <a:bodyPr/>
                    <a:lstStyle/>
                    <a:p>
                      <a:pPr algn="r">
                        <a:lnSpc>
                          <a:spcPct val="107000"/>
                        </a:lnSpc>
                        <a:spcAft>
                          <a:spcPts val="0"/>
                        </a:spcAft>
                      </a:pPr>
                      <a:r>
                        <a:rPr lang="en-US" sz="2400" dirty="0">
                          <a:solidFill>
                            <a:schemeClr val="tx1">
                              <a:lumMod val="85000"/>
                              <a:lumOff val="15000"/>
                            </a:schemeClr>
                          </a:solidFill>
                          <a:effectLst/>
                          <a:latin typeface="Calibri" panose="020F0502020204030204" pitchFamily="34" charset="0"/>
                          <a:cs typeface="Calibri" panose="020F0502020204030204" pitchFamily="34" charset="0"/>
                        </a:rPr>
                        <a:t>.000</a:t>
                      </a:r>
                      <a:endParaRPr lang="en-US" sz="2400" dirty="0">
                        <a:solidFill>
                          <a:schemeClr val="tx1">
                            <a:lumMod val="85000"/>
                            <a:lumOff val="15000"/>
                          </a:schemeClr>
                        </a:solidFill>
                        <a:effectLst/>
                        <a:latin typeface="Calibri" panose="020F0502020204030204" pitchFamily="34" charset="0"/>
                        <a:ea typeface="Calibri"/>
                        <a:cs typeface="Calibri" panose="020F0502020204030204" pitchFamily="34" charset="0"/>
                      </a:endParaRPr>
                    </a:p>
                  </a:txBody>
                  <a:tcPr marL="104853" marR="104853" marT="0" marB="0"/>
                </a:tc>
                <a:extLst>
                  <a:ext uri="{0D108BD9-81ED-4DB2-BD59-A6C34878D82A}">
                    <a16:rowId xmlns:a16="http://schemas.microsoft.com/office/drawing/2014/main" xmlns="" val="10009"/>
                  </a:ext>
                </a:extLst>
              </a:tr>
            </a:tbl>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449466168"/>
              </p:ext>
            </p:extLst>
          </p:nvPr>
        </p:nvGraphicFramePr>
        <p:xfrm>
          <a:off x="0" y="5254581"/>
          <a:ext cx="9158528" cy="1603420"/>
        </p:xfrm>
        <a:graphic>
          <a:graphicData uri="http://schemas.openxmlformats.org/presentationml/2006/ole">
            <mc:AlternateContent xmlns:mc="http://schemas.openxmlformats.org/markup-compatibility/2006">
              <mc:Choice xmlns:v="urn:schemas-microsoft-com:vml" Requires="v">
                <p:oleObj spid="_x0000_s8219" name="CorelDRAW" r:id="rId3" imgW="167917705" imgH="19474353" progId="CorelDraw.Graphic.17">
                  <p:embed/>
                </p:oleObj>
              </mc:Choice>
              <mc:Fallback>
                <p:oleObj name="CorelDRAW" r:id="rId3" imgW="167917705" imgH="19474353" progId="CorelDraw.Graphic.17">
                  <p:embed/>
                  <p:pic>
                    <p:nvPicPr>
                      <p:cNvPr id="0" name=""/>
                      <p:cNvPicPr/>
                      <p:nvPr/>
                    </p:nvPicPr>
                    <p:blipFill>
                      <a:blip r:embed="rId4"/>
                      <a:stretch>
                        <a:fillRect/>
                      </a:stretch>
                    </p:blipFill>
                    <p:spPr>
                      <a:xfrm>
                        <a:off x="0" y="5254581"/>
                        <a:ext cx="9158528" cy="1603420"/>
                      </a:xfrm>
                      <a:prstGeom prst="rect">
                        <a:avLst/>
                      </a:prstGeom>
                    </p:spPr>
                  </p:pic>
                </p:oleObj>
              </mc:Fallback>
            </mc:AlternateContent>
          </a:graphicData>
        </a:graphic>
      </p:graphicFrame>
    </p:spTree>
    <p:extLst>
      <p:ext uri="{BB962C8B-B14F-4D97-AF65-F5344CB8AC3E}">
        <p14:creationId xmlns:p14="http://schemas.microsoft.com/office/powerpoint/2010/main" val="5852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5484" y="1867988"/>
            <a:ext cx="2808515" cy="3135086"/>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624" r="17624"/>
          <a:stretch>
            <a:fillRect/>
          </a:stretch>
        </p:blipFill>
        <p:spPr>
          <a:xfrm>
            <a:off x="2862764" y="1091198"/>
            <a:ext cx="5392961" cy="5292467"/>
          </a:xfrm>
        </p:spPr>
      </p:pic>
      <p:sp>
        <p:nvSpPr>
          <p:cNvPr id="8" name="직사각형 1">
            <a:extLst>
              <a:ext uri="{FF2B5EF4-FFF2-40B4-BE49-F238E27FC236}">
                <a16:creationId xmlns:a16="http://schemas.microsoft.com/office/drawing/2014/main" xmlns="" id="{741BC3C8-0623-4743-8510-F9F3725A0530}"/>
              </a:ext>
            </a:extLst>
          </p:cNvPr>
          <p:cNvSpPr/>
          <p:nvPr/>
        </p:nvSpPr>
        <p:spPr>
          <a:xfrm>
            <a:off x="472256" y="881336"/>
            <a:ext cx="2390507" cy="3539430"/>
          </a:xfrm>
          <a:prstGeom prst="rect">
            <a:avLst/>
          </a:prstGeom>
        </p:spPr>
        <p:txBody>
          <a:bodyPr wrap="square">
            <a:spAutoFit/>
          </a:bodyPr>
          <a:lstStyle/>
          <a:p>
            <a:r>
              <a:rPr lang="en-US" sz="1400" dirty="0">
                <a:solidFill>
                  <a:schemeClr val="tx1">
                    <a:lumMod val="75000"/>
                    <a:lumOff val="25000"/>
                  </a:schemeClr>
                </a:solidFill>
              </a:rPr>
              <a:t>Service quality—with respect to tangibility, reliability, responsiveness, assurance and empathy—has a positive and significant effect on student satisfaction. To enhance student satisfaction, it is therefore necessary to closely evaluate these aspects to get a good sense of what a service looks like and make strategic plans for improvement where necessary. </a:t>
            </a:r>
            <a:endParaRPr lang="en-US" altLang="ko-KR" sz="1000" dirty="0">
              <a:solidFill>
                <a:schemeClr val="tx1">
                  <a:lumMod val="75000"/>
                  <a:lumOff val="25000"/>
                </a:schemeClr>
              </a:solidFill>
            </a:endParaRPr>
          </a:p>
        </p:txBody>
      </p:sp>
      <p:sp>
        <p:nvSpPr>
          <p:cNvPr id="9" name="Text Placeholder 1"/>
          <p:cNvSpPr txBox="1">
            <a:spLocks/>
          </p:cNvSpPr>
          <p:nvPr/>
        </p:nvSpPr>
        <p:spPr>
          <a:xfrm>
            <a:off x="472257" y="150667"/>
            <a:ext cx="4394667" cy="543185"/>
          </a:xfrm>
          <a:prstGeom prst="rect">
            <a:avLst/>
          </a:prstGeom>
        </p:spPr>
        <p:txBody>
          <a:bodyPr>
            <a:noAutofit/>
          </a:bodyPr>
          <a:lst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4000" b="1" dirty="0">
                <a:solidFill>
                  <a:schemeClr val="tx1">
                    <a:lumMod val="75000"/>
                    <a:lumOff val="25000"/>
                  </a:schemeClr>
                </a:solidFill>
              </a:rPr>
              <a:t>Conclusion</a:t>
            </a:r>
          </a:p>
        </p:txBody>
      </p:sp>
      <p:graphicFrame>
        <p:nvGraphicFramePr>
          <p:cNvPr id="7" name="Object 6"/>
          <p:cNvGraphicFramePr>
            <a:graphicFrameLocks noChangeAspect="1"/>
          </p:cNvGraphicFramePr>
          <p:nvPr>
            <p:extLst>
              <p:ext uri="{D42A27DB-BD31-4B8C-83A1-F6EECF244321}">
                <p14:modId xmlns:p14="http://schemas.microsoft.com/office/powerpoint/2010/main" val="3449466168"/>
              </p:ext>
            </p:extLst>
          </p:nvPr>
        </p:nvGraphicFramePr>
        <p:xfrm>
          <a:off x="0" y="5254581"/>
          <a:ext cx="9158528" cy="1603420"/>
        </p:xfrm>
        <a:graphic>
          <a:graphicData uri="http://schemas.openxmlformats.org/presentationml/2006/ole">
            <mc:AlternateContent xmlns:mc="http://schemas.openxmlformats.org/markup-compatibility/2006">
              <mc:Choice xmlns:v="urn:schemas-microsoft-com:vml" Requires="v">
                <p:oleObj spid="_x0000_s9243" name="CorelDRAW" r:id="rId4" imgW="167917705" imgH="19474353" progId="CorelDraw.Graphic.17">
                  <p:embed/>
                </p:oleObj>
              </mc:Choice>
              <mc:Fallback>
                <p:oleObj name="CorelDRAW" r:id="rId4" imgW="167917705" imgH="19474353" progId="CorelDraw.Graphic.17">
                  <p:embed/>
                  <p:pic>
                    <p:nvPicPr>
                      <p:cNvPr id="0" name=""/>
                      <p:cNvPicPr/>
                      <p:nvPr/>
                    </p:nvPicPr>
                    <p:blipFill>
                      <a:blip r:embed="rId5"/>
                      <a:stretch>
                        <a:fillRect/>
                      </a:stretch>
                    </p:blipFill>
                    <p:spPr>
                      <a:xfrm>
                        <a:off x="0" y="5254581"/>
                        <a:ext cx="9158528" cy="1603420"/>
                      </a:xfrm>
                      <a:prstGeom prst="rect">
                        <a:avLst/>
                      </a:prstGeom>
                    </p:spPr>
                  </p:pic>
                </p:oleObj>
              </mc:Fallback>
            </mc:AlternateContent>
          </a:graphicData>
        </a:graphic>
      </p:graphicFrame>
    </p:spTree>
    <p:extLst>
      <p:ext uri="{BB962C8B-B14F-4D97-AF65-F5344CB8AC3E}">
        <p14:creationId xmlns:p14="http://schemas.microsoft.com/office/powerpoint/2010/main" val="374971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3449466168"/>
              </p:ext>
            </p:extLst>
          </p:nvPr>
        </p:nvGraphicFramePr>
        <p:xfrm>
          <a:off x="0" y="5254581"/>
          <a:ext cx="9158528" cy="1603420"/>
        </p:xfrm>
        <a:graphic>
          <a:graphicData uri="http://schemas.openxmlformats.org/presentationml/2006/ole">
            <mc:AlternateContent xmlns:mc="http://schemas.openxmlformats.org/markup-compatibility/2006">
              <mc:Choice xmlns:v="urn:schemas-microsoft-com:vml" Requires="v">
                <p:oleObj spid="_x0000_s12297" name="CorelDRAW" r:id="rId3" imgW="167917705" imgH="19474353" progId="CorelDraw.Graphic.17">
                  <p:embed/>
                </p:oleObj>
              </mc:Choice>
              <mc:Fallback>
                <p:oleObj name="CorelDRAW" r:id="rId3" imgW="167917705" imgH="19474353" progId="CorelDraw.Graphic.17">
                  <p:embed/>
                  <p:pic>
                    <p:nvPicPr>
                      <p:cNvPr id="0" name=""/>
                      <p:cNvPicPr/>
                      <p:nvPr/>
                    </p:nvPicPr>
                    <p:blipFill>
                      <a:blip r:embed="rId4"/>
                      <a:stretch>
                        <a:fillRect/>
                      </a:stretch>
                    </p:blipFill>
                    <p:spPr>
                      <a:xfrm>
                        <a:off x="0" y="5254581"/>
                        <a:ext cx="9158528" cy="1603420"/>
                      </a:xfrm>
                      <a:prstGeom prst="rect">
                        <a:avLst/>
                      </a:prstGeom>
                    </p:spPr>
                  </p:pic>
                </p:oleObj>
              </mc:Fallback>
            </mc:AlternateContent>
          </a:graphicData>
        </a:graphic>
      </p:graphicFrame>
      <p:sp>
        <p:nvSpPr>
          <p:cNvPr id="2" name="TextBox 1"/>
          <p:cNvSpPr txBox="1"/>
          <p:nvPr/>
        </p:nvSpPr>
        <p:spPr>
          <a:xfrm>
            <a:off x="1718631" y="1938968"/>
            <a:ext cx="4230477" cy="769441"/>
          </a:xfrm>
          <a:prstGeom prst="rect">
            <a:avLst/>
          </a:prstGeom>
          <a:noFill/>
        </p:spPr>
        <p:txBody>
          <a:bodyPr wrap="square" rtlCol="0">
            <a:spAutoFit/>
          </a:bodyPr>
          <a:lstStyle/>
          <a:p>
            <a:r>
              <a:rPr lang="en-US" sz="4400" dirty="0" smtClean="0"/>
              <a:t>THANK YOU</a:t>
            </a:r>
            <a:endParaRPr lang="en-US" sz="4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281" y="1481304"/>
            <a:ext cx="3161841" cy="3161841"/>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496052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243107" y="229790"/>
            <a:ext cx="4211779" cy="724247"/>
          </a:xfrm>
        </p:spPr>
        <p:txBody>
          <a:bodyPr>
            <a:noAutofit/>
          </a:bodyPr>
          <a:lstStyle/>
          <a:p>
            <a:pPr algn="l"/>
            <a:r>
              <a:rPr lang="en-US" altLang="ko-KR" sz="4800" b="1" dirty="0">
                <a:solidFill>
                  <a:schemeClr val="tx1">
                    <a:lumMod val="75000"/>
                    <a:lumOff val="25000"/>
                  </a:schemeClr>
                </a:solidFill>
                <a:latin typeface="+mn-lt"/>
              </a:rPr>
              <a:t>INTRODUCTION</a:t>
            </a:r>
            <a:endParaRPr lang="ko-KR" altLang="en-US" sz="4800" b="1" dirty="0">
              <a:solidFill>
                <a:schemeClr val="tx1">
                  <a:lumMod val="75000"/>
                  <a:lumOff val="25000"/>
                </a:schemeClr>
              </a:solidFill>
              <a:latin typeface="+mn-lt"/>
            </a:endParaRPr>
          </a:p>
        </p:txBody>
      </p:sp>
      <p:sp>
        <p:nvSpPr>
          <p:cNvPr id="7" name="직사각형 7">
            <a:extLst>
              <a:ext uri="{FF2B5EF4-FFF2-40B4-BE49-F238E27FC236}">
                <a16:creationId xmlns:a16="http://schemas.microsoft.com/office/drawing/2014/main" xmlns="" id="{102D03B6-0999-4A4E-9A23-561A4CEB14DB}"/>
              </a:ext>
            </a:extLst>
          </p:cNvPr>
          <p:cNvSpPr/>
          <p:nvPr/>
        </p:nvSpPr>
        <p:spPr>
          <a:xfrm>
            <a:off x="1537174" y="2888195"/>
            <a:ext cx="2577626" cy="415498"/>
          </a:xfrm>
          <a:prstGeom prst="rect">
            <a:avLst/>
          </a:prstGeom>
        </p:spPr>
        <p:txBody>
          <a:bodyPr wrap="square">
            <a:spAutoFit/>
          </a:bodyPr>
          <a:lstStyle/>
          <a:p>
            <a:endParaRPr lang="en-US" altLang="ko-KR" sz="2100" dirty="0">
              <a:solidFill>
                <a:schemeClr val="bg1"/>
              </a:solidFill>
              <a:cs typeface="Arial" pitchFamily="34" charset="0"/>
            </a:endParaRPr>
          </a:p>
        </p:txBody>
      </p:sp>
      <p:pic>
        <p:nvPicPr>
          <p:cNvPr id="22" name="Picture Placeholder 21">
            <a:extLst>
              <a:ext uri="{FF2B5EF4-FFF2-40B4-BE49-F238E27FC236}">
                <a16:creationId xmlns:a16="http://schemas.microsoft.com/office/drawing/2014/main" xmlns="" id="{F003A9EC-C8F6-449A-A373-2A36B3657ED3}"/>
              </a:ext>
            </a:extLst>
          </p:cNvPr>
          <p:cNvPicPr>
            <a:picLocks noGrp="1" noChangeAspect="1"/>
          </p:cNvPicPr>
          <p:nvPr>
            <p:ph type="pic" sz="quarter" idx="59"/>
          </p:nvPr>
        </p:nvPicPr>
        <p:blipFill>
          <a:blip r:embed="rId3" cstate="print">
            <a:extLst>
              <a:ext uri="{BEBA8EAE-BF5A-486C-A8C5-ECC9F3942E4B}">
                <a14:imgProps xmlns:a14="http://schemas.microsoft.com/office/drawing/2010/main">
                  <a14:imgLayer r:embed="rId4">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2991" r="12991"/>
          <a:stretch>
            <a:fillRect/>
          </a:stretch>
        </p:blipFill>
        <p:spPr>
          <a:xfrm>
            <a:off x="5597813" y="5487620"/>
            <a:ext cx="1613750" cy="1370380"/>
          </a:xfrm>
        </p:spPr>
      </p:pic>
      <p:pic>
        <p:nvPicPr>
          <p:cNvPr id="11" name="Picture Placeholder 10">
            <a:extLst>
              <a:ext uri="{FF2B5EF4-FFF2-40B4-BE49-F238E27FC236}">
                <a16:creationId xmlns:a16="http://schemas.microsoft.com/office/drawing/2014/main" xmlns="" id="{E3F931E3-7E3C-4BA9-9A35-7E9E0EE6A227}"/>
              </a:ext>
            </a:extLst>
          </p:cNvPr>
          <p:cNvPicPr>
            <a:picLocks noGrp="1" noChangeAspect="1"/>
          </p:cNvPicPr>
          <p:nvPr>
            <p:ph type="pic" sz="quarter" idx="58"/>
          </p:nvPr>
        </p:nvPicPr>
        <p:blipFill>
          <a:blip r:embed="rId5" cstate="print">
            <a:alphaModFix amt="90000"/>
            <a:extLst>
              <a:ext uri="{BEBA8EAE-BF5A-486C-A8C5-ECC9F3942E4B}">
                <a14:imgProps xmlns:a14="http://schemas.microsoft.com/office/drawing/2010/main">
                  <a14:imgLayer r:embed="rId6">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0360" r="10360"/>
          <a:stretch>
            <a:fillRect/>
          </a:stretch>
        </p:blipFill>
        <p:spPr>
          <a:xfrm>
            <a:off x="7369157" y="5487620"/>
            <a:ext cx="1614407" cy="1370380"/>
          </a:xfrm>
        </p:spPr>
      </p:pic>
      <p:sp>
        <p:nvSpPr>
          <p:cNvPr id="21" name="Text Placeholder 1"/>
          <p:cNvSpPr txBox="1">
            <a:spLocks/>
          </p:cNvSpPr>
          <p:nvPr/>
        </p:nvSpPr>
        <p:spPr>
          <a:xfrm>
            <a:off x="2311583" y="2648738"/>
            <a:ext cx="2010688" cy="724247"/>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sz="2800" b="1" dirty="0">
              <a:solidFill>
                <a:schemeClr val="tx1">
                  <a:lumMod val="75000"/>
                  <a:lumOff val="25000"/>
                </a:schemeClr>
              </a:solidFill>
              <a:latin typeface="+mn-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967592152"/>
              </p:ext>
            </p:extLst>
          </p:nvPr>
        </p:nvGraphicFramePr>
        <p:xfrm>
          <a:off x="0" y="5281084"/>
          <a:ext cx="9158528" cy="1603420"/>
        </p:xfrm>
        <a:graphic>
          <a:graphicData uri="http://schemas.openxmlformats.org/presentationml/2006/ole">
            <mc:AlternateContent xmlns:mc="http://schemas.openxmlformats.org/markup-compatibility/2006">
              <mc:Choice xmlns:v="urn:schemas-microsoft-com:vml" Requires="v">
                <p:oleObj spid="_x0000_s2077" name="CorelDRAW" r:id="rId7" imgW="167917705" imgH="19474353" progId="CorelDraw.Graphic.17">
                  <p:embed/>
                </p:oleObj>
              </mc:Choice>
              <mc:Fallback>
                <p:oleObj name="CorelDRAW" r:id="rId7" imgW="167917705" imgH="19474353" progId="CorelDraw.Graphic.17">
                  <p:embed/>
                  <p:pic>
                    <p:nvPicPr>
                      <p:cNvPr id="0" name=""/>
                      <p:cNvPicPr/>
                      <p:nvPr/>
                    </p:nvPicPr>
                    <p:blipFill>
                      <a:blip r:embed="rId8"/>
                      <a:stretch>
                        <a:fillRect/>
                      </a:stretch>
                    </p:blipFill>
                    <p:spPr>
                      <a:xfrm>
                        <a:off x="0" y="5281084"/>
                        <a:ext cx="9158528" cy="1603420"/>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xmlns="" id="{59F037DD-CDC0-4A7B-B0D3-0F9842E543BE}"/>
              </a:ext>
            </a:extLst>
          </p:cNvPr>
          <p:cNvPicPr>
            <a:picLocks noChangeAspect="1"/>
          </p:cNvPicPr>
          <p:nvPr/>
        </p:nvPicPr>
        <p:blipFill>
          <a:blip r:embed="rId9"/>
          <a:stretch>
            <a:fillRect/>
          </a:stretch>
        </p:blipFill>
        <p:spPr>
          <a:xfrm>
            <a:off x="371062" y="3163214"/>
            <a:ext cx="8612502" cy="3590564"/>
          </a:xfrm>
          <a:prstGeom prst="rect">
            <a:avLst/>
          </a:prstGeom>
        </p:spPr>
      </p:pic>
      <p:sp>
        <p:nvSpPr>
          <p:cNvPr id="3" name="TextBox 2">
            <a:extLst>
              <a:ext uri="{FF2B5EF4-FFF2-40B4-BE49-F238E27FC236}">
                <a16:creationId xmlns:a16="http://schemas.microsoft.com/office/drawing/2014/main" xmlns="" id="{2EEF1CA2-AE05-46D6-8DFB-214FC5D1DEFA}"/>
              </a:ext>
            </a:extLst>
          </p:cNvPr>
          <p:cNvSpPr txBox="1"/>
          <p:nvPr/>
        </p:nvSpPr>
        <p:spPr>
          <a:xfrm>
            <a:off x="675861" y="954037"/>
            <a:ext cx="7977809" cy="2954655"/>
          </a:xfrm>
          <a:prstGeom prst="rect">
            <a:avLst/>
          </a:prstGeom>
          <a:noFill/>
        </p:spPr>
        <p:txBody>
          <a:bodyPr wrap="square" rtlCol="0">
            <a:spAutoFit/>
          </a:bodyPr>
          <a:lstStyle/>
          <a:p>
            <a:r>
              <a:rPr lang="en-US" altLang="ko-KR" sz="2400" dirty="0"/>
              <a:t>UNIVERSITAS TERBUKA (UT) is the 45 </a:t>
            </a:r>
            <a:r>
              <a:rPr lang="en-US" altLang="ko-KR" sz="2400" baseline="30000" dirty="0" err="1"/>
              <a:t>th</a:t>
            </a:r>
            <a:r>
              <a:rPr lang="en-US" altLang="ko-KR" sz="2400" dirty="0"/>
              <a:t> state university in Indonesia. It is the first university in Indonesia who a</a:t>
            </a:r>
            <a:r>
              <a:rPr lang="en-US" sz="2400" dirty="0"/>
              <a:t>pplies a distance and open learning system.  With 292.456 students, UT has 39 regional offices which scattered in all provinces in Indonesia, and one regional offices who handles Indonesia students in other countries.  </a:t>
            </a:r>
          </a:p>
          <a:p>
            <a:r>
              <a:rPr lang="en-US" altLang="ko-KR" sz="2400" dirty="0"/>
              <a:t> </a:t>
            </a:r>
            <a:endParaRPr lang="ko-KR" altLang="en-US" sz="2400" dirty="0"/>
          </a:p>
          <a:p>
            <a:endParaRPr lang="id-ID" dirty="0"/>
          </a:p>
        </p:txBody>
      </p:sp>
    </p:spTree>
    <p:extLst>
      <p:ext uri="{BB962C8B-B14F-4D97-AF65-F5344CB8AC3E}">
        <p14:creationId xmlns:p14="http://schemas.microsoft.com/office/powerpoint/2010/main" val="2600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E504624E-C196-4A92-B21C-0E9CCDD046D7}"/>
              </a:ext>
            </a:extLst>
          </p:cNvPr>
          <p:cNvSpPr/>
          <p:nvPr/>
        </p:nvSpPr>
        <p:spPr>
          <a:xfrm>
            <a:off x="5450681" y="0"/>
            <a:ext cx="36933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p:cNvSpPr>
            <a:spLocks noGrp="1"/>
          </p:cNvSpPr>
          <p:nvPr>
            <p:ph type="body" sz="quarter" idx="16"/>
          </p:nvPr>
        </p:nvSpPr>
        <p:spPr>
          <a:xfrm>
            <a:off x="3704312" y="914274"/>
            <a:ext cx="4211779" cy="724247"/>
          </a:xfrm>
        </p:spPr>
        <p:txBody>
          <a:bodyPr>
            <a:noAutofit/>
          </a:bodyPr>
          <a:lstStyle/>
          <a:p>
            <a:pPr algn="l"/>
            <a:r>
              <a:rPr lang="en-US" altLang="ko-KR" sz="4800" b="1" dirty="0">
                <a:solidFill>
                  <a:schemeClr val="tx1">
                    <a:lumMod val="75000"/>
                    <a:lumOff val="25000"/>
                  </a:schemeClr>
                </a:solidFill>
                <a:latin typeface="+mn-lt"/>
              </a:rPr>
              <a:t>INTRODUCTION</a:t>
            </a:r>
            <a:endParaRPr lang="ko-KR" altLang="en-US" sz="4800" b="1" dirty="0">
              <a:solidFill>
                <a:schemeClr val="tx1">
                  <a:lumMod val="75000"/>
                  <a:lumOff val="25000"/>
                </a:schemeClr>
              </a:solidFill>
              <a:latin typeface="+mn-lt"/>
            </a:endParaRPr>
          </a:p>
        </p:txBody>
      </p:sp>
      <p:sp>
        <p:nvSpPr>
          <p:cNvPr id="6" name="자유형: 도형 16">
            <a:extLst>
              <a:ext uri="{FF2B5EF4-FFF2-40B4-BE49-F238E27FC236}">
                <a16:creationId xmlns:a16="http://schemas.microsoft.com/office/drawing/2014/main" xmlns="" id="{FFF1EE78-8016-4C30-AF39-205A17B94259}"/>
              </a:ext>
            </a:extLst>
          </p:cNvPr>
          <p:cNvSpPr/>
          <p:nvPr/>
        </p:nvSpPr>
        <p:spPr>
          <a:xfrm>
            <a:off x="1406725" y="2221557"/>
            <a:ext cx="3384787" cy="1984132"/>
          </a:xfrm>
          <a:custGeom>
            <a:avLst/>
            <a:gdLst>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069869 w 3313174"/>
              <a:gd name="connsiteY8" fmla="*/ 1800200 h 1972938"/>
              <a:gd name="connsiteX9" fmla="*/ 0 w 3313174"/>
              <a:gd name="connsiteY9" fmla="*/ 180020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3953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2550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520716 w 3313174"/>
              <a:gd name="connsiteY5" fmla="*/ 1800200 h 1972938"/>
              <a:gd name="connsiteX6" fmla="*/ 1295292 w 3313174"/>
              <a:gd name="connsiteY6" fmla="*/ 1972938 h 1972938"/>
              <a:gd name="connsiteX7" fmla="*/ 1130528 w 3313174"/>
              <a:gd name="connsiteY7" fmla="*/ 1793954 h 1972938"/>
              <a:gd name="connsiteX8" fmla="*/ 4044 w 3313174"/>
              <a:gd name="connsiteY8" fmla="*/ 1796036 h 1972938"/>
              <a:gd name="connsiteX9" fmla="*/ 0 w 3313174"/>
              <a:gd name="connsiteY9"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520716 w 3313174"/>
              <a:gd name="connsiteY4" fmla="*/ 1800200 h 1972938"/>
              <a:gd name="connsiteX5" fmla="*/ 1295292 w 3313174"/>
              <a:gd name="connsiteY5" fmla="*/ 1972938 h 1972938"/>
              <a:gd name="connsiteX6" fmla="*/ 1130528 w 3313174"/>
              <a:gd name="connsiteY6" fmla="*/ 1793954 h 1972938"/>
              <a:gd name="connsiteX7" fmla="*/ 4044 w 3313174"/>
              <a:gd name="connsiteY7" fmla="*/ 1796036 h 1972938"/>
              <a:gd name="connsiteX8" fmla="*/ 0 w 3313174"/>
              <a:gd name="connsiteY8" fmla="*/ 0 h 1972938"/>
              <a:gd name="connsiteX0" fmla="*/ 0 w 3313174"/>
              <a:gd name="connsiteY0" fmla="*/ 0 h 1972938"/>
              <a:gd name="connsiteX1" fmla="*/ 1835352 w 3313174"/>
              <a:gd name="connsiteY1" fmla="*/ 0 h 1972938"/>
              <a:gd name="connsiteX2" fmla="*/ 3313174 w 3313174"/>
              <a:gd name="connsiteY2" fmla="*/ 1800200 h 1972938"/>
              <a:gd name="connsiteX3" fmla="*/ 1520716 w 3313174"/>
              <a:gd name="connsiteY3" fmla="*/ 1800200 h 1972938"/>
              <a:gd name="connsiteX4" fmla="*/ 1295292 w 3313174"/>
              <a:gd name="connsiteY4" fmla="*/ 1972938 h 1972938"/>
              <a:gd name="connsiteX5" fmla="*/ 1130528 w 3313174"/>
              <a:gd name="connsiteY5" fmla="*/ 1793954 h 1972938"/>
              <a:gd name="connsiteX6" fmla="*/ 4044 w 3313174"/>
              <a:gd name="connsiteY6" fmla="*/ 1796036 h 1972938"/>
              <a:gd name="connsiteX7" fmla="*/ 0 w 3313174"/>
              <a:gd name="connsiteY7" fmla="*/ 0 h 1972938"/>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0528 w 3313174"/>
              <a:gd name="connsiteY5" fmla="*/ 1793954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4572 w 3313174"/>
              <a:gd name="connsiteY5" fmla="*/ 1789790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24461 w 3313174"/>
              <a:gd name="connsiteY5" fmla="*/ 1785626 h 2000006"/>
              <a:gd name="connsiteX6" fmla="*/ 4044 w 3313174"/>
              <a:gd name="connsiteY6" fmla="*/ 1796036 h 2000006"/>
              <a:gd name="connsiteX7" fmla="*/ 0 w 3313174"/>
              <a:gd name="connsiteY7" fmla="*/ 0 h 2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174" h="2000006">
                <a:moveTo>
                  <a:pt x="0" y="0"/>
                </a:moveTo>
                <a:lnTo>
                  <a:pt x="1835352" y="0"/>
                </a:lnTo>
                <a:lnTo>
                  <a:pt x="3313174" y="1800200"/>
                </a:lnTo>
                <a:lnTo>
                  <a:pt x="1520716" y="1800200"/>
                </a:lnTo>
                <a:lnTo>
                  <a:pt x="1311468" y="2000006"/>
                </a:lnTo>
                <a:lnTo>
                  <a:pt x="1124461" y="1785626"/>
                </a:lnTo>
                <a:lnTo>
                  <a:pt x="4044" y="1796036"/>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직사각형 7">
            <a:extLst>
              <a:ext uri="{FF2B5EF4-FFF2-40B4-BE49-F238E27FC236}">
                <a16:creationId xmlns:a16="http://schemas.microsoft.com/office/drawing/2014/main" xmlns="" id="{102D03B6-0999-4A4E-9A23-561A4CEB14DB}"/>
              </a:ext>
            </a:extLst>
          </p:cNvPr>
          <p:cNvSpPr/>
          <p:nvPr/>
        </p:nvSpPr>
        <p:spPr>
          <a:xfrm>
            <a:off x="1537174" y="2888195"/>
            <a:ext cx="2577626" cy="1061829"/>
          </a:xfrm>
          <a:prstGeom prst="rect">
            <a:avLst/>
          </a:prstGeom>
        </p:spPr>
        <p:txBody>
          <a:bodyPr wrap="square">
            <a:spAutoFit/>
          </a:bodyPr>
          <a:lstStyle/>
          <a:p>
            <a:r>
              <a:rPr lang="en-US" altLang="ko-KR" sz="2100" dirty="0">
                <a:solidFill>
                  <a:schemeClr val="bg1"/>
                </a:solidFill>
                <a:cs typeface="Arial" pitchFamily="34" charset="0"/>
              </a:rPr>
              <a:t>How Social Media Influences Purchase Decisions</a:t>
            </a:r>
          </a:p>
        </p:txBody>
      </p:sp>
      <p:pic>
        <p:nvPicPr>
          <p:cNvPr id="22" name="Picture Placeholder 21">
            <a:extLst>
              <a:ext uri="{FF2B5EF4-FFF2-40B4-BE49-F238E27FC236}">
                <a16:creationId xmlns:a16="http://schemas.microsoft.com/office/drawing/2014/main" xmlns="" id="{F003A9EC-C8F6-449A-A373-2A36B3657ED3}"/>
              </a:ext>
            </a:extLst>
          </p:cNvPr>
          <p:cNvPicPr>
            <a:picLocks noGrp="1" noChangeAspect="1"/>
          </p:cNvPicPr>
          <p:nvPr>
            <p:ph type="pic" sz="quarter" idx="59"/>
          </p:nvPr>
        </p:nvPicPr>
        <p:blipFill>
          <a:blip r:embed="rId3" cstate="print">
            <a:extLst>
              <a:ext uri="{BEBA8EAE-BF5A-486C-A8C5-ECC9F3942E4B}">
                <a14:imgProps xmlns:a14="http://schemas.microsoft.com/office/drawing/2010/main">
                  <a14:imgLayer r:embed="rId4">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2991" r="12991"/>
          <a:stretch>
            <a:fillRect/>
          </a:stretch>
        </p:blipFill>
        <p:spPr>
          <a:xfrm>
            <a:off x="5597813" y="5487620"/>
            <a:ext cx="1613750" cy="1370380"/>
          </a:xfrm>
        </p:spPr>
      </p:pic>
      <p:sp>
        <p:nvSpPr>
          <p:cNvPr id="5" name="Picture Placeholder 4">
            <a:extLst>
              <a:ext uri="{FF2B5EF4-FFF2-40B4-BE49-F238E27FC236}">
                <a16:creationId xmlns:a16="http://schemas.microsoft.com/office/drawing/2014/main" xmlns="" id="{04AB1344-8CD0-4A11-81F2-EE491BF9A2AA}"/>
              </a:ext>
            </a:extLst>
          </p:cNvPr>
          <p:cNvSpPr>
            <a:spLocks noGrp="1"/>
          </p:cNvSpPr>
          <p:nvPr>
            <p:ph type="pic" sz="quarter" idx="46"/>
          </p:nvPr>
        </p:nvSpPr>
        <p:spPr/>
      </p:sp>
      <p:sp>
        <p:nvSpPr>
          <p:cNvPr id="10" name="직사각형 1">
            <a:extLst>
              <a:ext uri="{FF2B5EF4-FFF2-40B4-BE49-F238E27FC236}">
                <a16:creationId xmlns:a16="http://schemas.microsoft.com/office/drawing/2014/main" xmlns="" id="{741BC3C8-0623-4743-8510-F9F3725A0530}"/>
              </a:ext>
            </a:extLst>
          </p:cNvPr>
          <p:cNvSpPr/>
          <p:nvPr/>
        </p:nvSpPr>
        <p:spPr>
          <a:xfrm>
            <a:off x="927459" y="4506282"/>
            <a:ext cx="4081598" cy="1323439"/>
          </a:xfrm>
          <a:prstGeom prst="rect">
            <a:avLst/>
          </a:prstGeom>
        </p:spPr>
        <p:txBody>
          <a:bodyPr wrap="square">
            <a:spAutoFit/>
          </a:bodyPr>
          <a:lstStyle/>
          <a:p>
            <a:pPr algn="just"/>
            <a:r>
              <a:rPr lang="en-US" sz="1600" dirty="0">
                <a:solidFill>
                  <a:schemeClr val="tx1">
                    <a:lumMod val="65000"/>
                    <a:lumOff val="35000"/>
                  </a:schemeClr>
                </a:solidFill>
              </a:rPr>
              <a:t>The success of </a:t>
            </a:r>
            <a:r>
              <a:rPr lang="en-US" sz="1600" dirty="0" err="1">
                <a:solidFill>
                  <a:schemeClr val="tx1">
                    <a:lumMod val="65000"/>
                    <a:lumOff val="35000"/>
                  </a:schemeClr>
                </a:solidFill>
              </a:rPr>
              <a:t>Universitas</a:t>
            </a:r>
            <a:r>
              <a:rPr lang="en-US" sz="1600" dirty="0">
                <a:solidFill>
                  <a:schemeClr val="tx1">
                    <a:lumMod val="65000"/>
                    <a:lumOff val="35000"/>
                  </a:schemeClr>
                </a:solidFill>
              </a:rPr>
              <a:t> Terbuka (Open University) is heavily defined by service quality offered particularly in academic services through the context of user satisfaction, which in this regard refers to student satisfaction. </a:t>
            </a:r>
            <a:endParaRPr lang="en-US" altLang="ko-KR" sz="1100" dirty="0">
              <a:solidFill>
                <a:schemeClr val="tx1">
                  <a:lumMod val="65000"/>
                  <a:lumOff val="35000"/>
                </a:schemeClr>
              </a:solidFill>
            </a:endParaRPr>
          </a:p>
        </p:txBody>
      </p:sp>
      <p:sp>
        <p:nvSpPr>
          <p:cNvPr id="16" name="Rectangle 15">
            <a:extLst>
              <a:ext uri="{FF2B5EF4-FFF2-40B4-BE49-F238E27FC236}">
                <a16:creationId xmlns:a16="http://schemas.microsoft.com/office/drawing/2014/main" xmlns="" id="{75FA1B80-F852-40DB-AFB7-57E5232F15A0}"/>
              </a:ext>
            </a:extLst>
          </p:cNvPr>
          <p:cNvSpPr/>
          <p:nvPr/>
        </p:nvSpPr>
        <p:spPr>
          <a:xfrm rot="16200000">
            <a:off x="5015498" y="1530174"/>
            <a:ext cx="1446582" cy="29455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Text Placeholder 1"/>
          <p:cNvSpPr txBox="1">
            <a:spLocks/>
          </p:cNvSpPr>
          <p:nvPr/>
        </p:nvSpPr>
        <p:spPr>
          <a:xfrm>
            <a:off x="4701560" y="2644821"/>
            <a:ext cx="2346840" cy="724247"/>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ko-KR" sz="2800" b="1" dirty="0">
                <a:solidFill>
                  <a:schemeClr val="tx1">
                    <a:lumMod val="75000"/>
                    <a:lumOff val="25000"/>
                  </a:schemeClr>
                </a:solidFill>
                <a:latin typeface="+mn-lt"/>
              </a:rPr>
              <a:t>Student Satisfaction</a:t>
            </a:r>
            <a:endParaRPr lang="ko-KR" altLang="en-US" sz="2800" b="1" dirty="0">
              <a:solidFill>
                <a:schemeClr val="tx1">
                  <a:lumMod val="75000"/>
                  <a:lumOff val="25000"/>
                </a:schemeClr>
              </a:solidFill>
              <a:latin typeface="+mn-lt"/>
            </a:endParaRPr>
          </a:p>
        </p:txBody>
      </p:sp>
      <p:pic>
        <p:nvPicPr>
          <p:cNvPr id="11" name="Picture Placeholder 10">
            <a:extLst>
              <a:ext uri="{FF2B5EF4-FFF2-40B4-BE49-F238E27FC236}">
                <a16:creationId xmlns:a16="http://schemas.microsoft.com/office/drawing/2014/main" xmlns="" id="{E3F931E3-7E3C-4BA9-9A35-7E9E0EE6A227}"/>
              </a:ext>
            </a:extLst>
          </p:cNvPr>
          <p:cNvPicPr>
            <a:picLocks noGrp="1" noChangeAspect="1"/>
          </p:cNvPicPr>
          <p:nvPr>
            <p:ph type="pic" sz="quarter" idx="58"/>
          </p:nvPr>
        </p:nvPicPr>
        <p:blipFill>
          <a:blip r:embed="rId5" cstate="print">
            <a:alphaModFix amt="90000"/>
            <a:extLst>
              <a:ext uri="{BEBA8EAE-BF5A-486C-A8C5-ECC9F3942E4B}">
                <a14:imgProps xmlns:a14="http://schemas.microsoft.com/office/drawing/2010/main">
                  <a14:imgLayer r:embed="rId6">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0360" r="10360"/>
          <a:stretch>
            <a:fillRect/>
          </a:stretch>
        </p:blipFill>
        <p:spPr>
          <a:xfrm>
            <a:off x="7369157" y="5487620"/>
            <a:ext cx="1614407" cy="1370380"/>
          </a:xfrm>
        </p:spPr>
      </p:pic>
      <p:sp>
        <p:nvSpPr>
          <p:cNvPr id="20" name="Isosceles Triangle 1">
            <a:extLst>
              <a:ext uri="{FF2B5EF4-FFF2-40B4-BE49-F238E27FC236}">
                <a16:creationId xmlns:a16="http://schemas.microsoft.com/office/drawing/2014/main" xmlns="" id="{17166483-8531-439B-8A8A-D920680FEFC4}"/>
              </a:ext>
            </a:extLst>
          </p:cNvPr>
          <p:cNvSpPr/>
          <p:nvPr/>
        </p:nvSpPr>
        <p:spPr>
          <a:xfrm rot="5400000">
            <a:off x="2927397" y="1560206"/>
            <a:ext cx="1372635" cy="2885482"/>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Text Placeholder 1"/>
          <p:cNvSpPr txBox="1">
            <a:spLocks/>
          </p:cNvSpPr>
          <p:nvPr/>
        </p:nvSpPr>
        <p:spPr>
          <a:xfrm>
            <a:off x="2311583" y="2648738"/>
            <a:ext cx="2010688" cy="724247"/>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800" b="1" dirty="0">
                <a:solidFill>
                  <a:schemeClr val="tx1">
                    <a:lumMod val="75000"/>
                    <a:lumOff val="25000"/>
                  </a:schemeClr>
                </a:solidFill>
                <a:latin typeface="+mn-lt"/>
              </a:rPr>
              <a:t>Service Quality</a:t>
            </a:r>
            <a:endParaRPr lang="ko-KR" altLang="en-US" sz="2800" b="1" dirty="0">
              <a:solidFill>
                <a:schemeClr val="tx1">
                  <a:lumMod val="75000"/>
                  <a:lumOff val="25000"/>
                </a:schemeClr>
              </a:solidFill>
              <a:latin typeface="+mn-lt"/>
            </a:endParaRPr>
          </a:p>
        </p:txBody>
      </p:sp>
      <p:graphicFrame>
        <p:nvGraphicFramePr>
          <p:cNvPr id="14" name="Object 13"/>
          <p:cNvGraphicFramePr>
            <a:graphicFrameLocks noChangeAspect="1"/>
          </p:cNvGraphicFramePr>
          <p:nvPr/>
        </p:nvGraphicFramePr>
        <p:xfrm>
          <a:off x="0" y="5254581"/>
          <a:ext cx="9158528" cy="1603420"/>
        </p:xfrm>
        <a:graphic>
          <a:graphicData uri="http://schemas.openxmlformats.org/presentationml/2006/ole">
            <mc:AlternateContent xmlns:mc="http://schemas.openxmlformats.org/markup-compatibility/2006">
              <mc:Choice xmlns:v="urn:schemas-microsoft-com:vml" Requires="v">
                <p:oleObj spid="_x0000_s10263" name="CorelDRAW" r:id="rId7" imgW="167917705" imgH="19474353" progId="CorelDraw.Graphic.17">
                  <p:embed/>
                </p:oleObj>
              </mc:Choice>
              <mc:Fallback>
                <p:oleObj name="CorelDRAW" r:id="rId7" imgW="167917705" imgH="19474353" progId="CorelDraw.Graphic.17">
                  <p:embed/>
                  <p:pic>
                    <p:nvPicPr>
                      <p:cNvPr id="14" name="Object 13"/>
                      <p:cNvPicPr/>
                      <p:nvPr/>
                    </p:nvPicPr>
                    <p:blipFill>
                      <a:blip r:embed="rId8"/>
                      <a:stretch>
                        <a:fillRect/>
                      </a:stretch>
                    </p:blipFill>
                    <p:spPr>
                      <a:xfrm>
                        <a:off x="0" y="5254581"/>
                        <a:ext cx="9158528" cy="1603420"/>
                      </a:xfrm>
                      <a:prstGeom prst="rect">
                        <a:avLst/>
                      </a:prstGeom>
                    </p:spPr>
                  </p:pic>
                </p:oleObj>
              </mc:Fallback>
            </mc:AlternateContent>
          </a:graphicData>
        </a:graphic>
      </p:graphicFrame>
    </p:spTree>
    <p:extLst>
      <p:ext uri="{BB962C8B-B14F-4D97-AF65-F5344CB8AC3E}">
        <p14:creationId xmlns:p14="http://schemas.microsoft.com/office/powerpoint/2010/main" val="313182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647" y="1121680"/>
            <a:ext cx="8679898" cy="543185"/>
          </a:xfrm>
        </p:spPr>
        <p:txBody>
          <a:bodyPr>
            <a:noAutofit/>
          </a:bodyPr>
          <a:lstStyle/>
          <a:p>
            <a:r>
              <a:rPr lang="en-US" sz="4400" b="1" dirty="0" smtClean="0">
                <a:solidFill>
                  <a:schemeClr val="tx1">
                    <a:lumMod val="75000"/>
                    <a:lumOff val="25000"/>
                  </a:schemeClr>
                </a:solidFill>
                <a:latin typeface="+mn-lt"/>
              </a:rPr>
              <a:t>Service Quality’ Variable Used</a:t>
            </a:r>
            <a:endParaRPr lang="en-US" sz="4400" b="1" dirty="0">
              <a:solidFill>
                <a:schemeClr val="tx1">
                  <a:lumMod val="75000"/>
                  <a:lumOff val="25000"/>
                </a:schemeClr>
              </a:solidFill>
              <a:latin typeface="+mn-lt"/>
            </a:endParaRPr>
          </a:p>
        </p:txBody>
      </p:sp>
      <p:sp>
        <p:nvSpPr>
          <p:cNvPr id="65" name="Rounded Rectangle 1">
            <a:extLst>
              <a:ext uri="{FF2B5EF4-FFF2-40B4-BE49-F238E27FC236}">
                <a16:creationId xmlns:a16="http://schemas.microsoft.com/office/drawing/2014/main" xmlns="" id="{888E11B6-96EE-4979-9C4A-2C140E676D51}"/>
              </a:ext>
            </a:extLst>
          </p:cNvPr>
          <p:cNvSpPr>
            <a:spLocks noChangeAspect="1"/>
          </p:cNvSpPr>
          <p:nvPr/>
        </p:nvSpPr>
        <p:spPr>
          <a:xfrm>
            <a:off x="1650860" y="954070"/>
            <a:ext cx="286549" cy="287601"/>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pic>
        <p:nvPicPr>
          <p:cNvPr id="83" name="Picture 82"/>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0800000">
            <a:off x="3453824" y="3648893"/>
            <a:ext cx="1170504" cy="487710"/>
          </a:xfrm>
          <a:prstGeom prst="rect">
            <a:avLst/>
          </a:prstGeom>
        </p:spPr>
      </p:pic>
      <p:pic>
        <p:nvPicPr>
          <p:cNvPr id="87" name="Picture 86"/>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39233" y="2659720"/>
            <a:ext cx="1170504" cy="487710"/>
          </a:xfrm>
          <a:prstGeom prst="rect">
            <a:avLst/>
          </a:prstGeom>
        </p:spPr>
      </p:pic>
      <p:pic>
        <p:nvPicPr>
          <p:cNvPr id="88" name="Picture 87"/>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23950" y="3338778"/>
            <a:ext cx="1170504" cy="487710"/>
          </a:xfrm>
          <a:prstGeom prst="rect">
            <a:avLst/>
          </a:prstGeom>
        </p:spPr>
      </p:pic>
      <p:graphicFrame>
        <p:nvGraphicFramePr>
          <p:cNvPr id="63" name="Object 62"/>
          <p:cNvGraphicFramePr>
            <a:graphicFrameLocks noChangeAspect="1"/>
          </p:cNvGraphicFramePr>
          <p:nvPr>
            <p:extLst>
              <p:ext uri="{D42A27DB-BD31-4B8C-83A1-F6EECF244321}">
                <p14:modId xmlns:p14="http://schemas.microsoft.com/office/powerpoint/2010/main" val="1794789877"/>
              </p:ext>
            </p:extLst>
          </p:nvPr>
        </p:nvGraphicFramePr>
        <p:xfrm>
          <a:off x="0" y="5254581"/>
          <a:ext cx="9158528" cy="1603420"/>
        </p:xfrm>
        <a:graphic>
          <a:graphicData uri="http://schemas.openxmlformats.org/presentationml/2006/ole">
            <mc:AlternateContent xmlns:mc="http://schemas.openxmlformats.org/markup-compatibility/2006">
              <mc:Choice xmlns:v="urn:schemas-microsoft-com:vml" Requires="v">
                <p:oleObj spid="_x0000_s3101" name="CorelDRAW" r:id="rId5" imgW="167917705" imgH="19474353" progId="CorelDraw.Graphic.17">
                  <p:embed/>
                </p:oleObj>
              </mc:Choice>
              <mc:Fallback>
                <p:oleObj name="CorelDRAW" r:id="rId5" imgW="167917705" imgH="19474353" progId="CorelDraw.Graphic.17">
                  <p:embed/>
                  <p:pic>
                    <p:nvPicPr>
                      <p:cNvPr id="0" name=""/>
                      <p:cNvPicPr/>
                      <p:nvPr/>
                    </p:nvPicPr>
                    <p:blipFill>
                      <a:blip r:embed="rId6"/>
                      <a:stretch>
                        <a:fillRect/>
                      </a:stretch>
                    </p:blipFill>
                    <p:spPr>
                      <a:xfrm>
                        <a:off x="0" y="5254581"/>
                        <a:ext cx="9158528" cy="1603420"/>
                      </a:xfrm>
                      <a:prstGeom prst="rect">
                        <a:avLst/>
                      </a:prstGeom>
                    </p:spPr>
                  </p:pic>
                </p:oleObj>
              </mc:Fallback>
            </mc:AlternateContent>
          </a:graphicData>
        </a:graphic>
      </p:graphicFrame>
      <p:sp>
        <p:nvSpPr>
          <p:cNvPr id="11" name="Text Placeholder 1"/>
          <p:cNvSpPr txBox="1">
            <a:spLocks/>
          </p:cNvSpPr>
          <p:nvPr/>
        </p:nvSpPr>
        <p:spPr>
          <a:xfrm>
            <a:off x="395047" y="2122378"/>
            <a:ext cx="8679898" cy="3606393"/>
          </a:xfrm>
          <a:prstGeom prst="rect">
            <a:avLst/>
          </a:prstGeom>
        </p:spPr>
        <p:txBody>
          <a:bodyPr vert="horz" lIns="91440" tIns="9144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GB" sz="2400" dirty="0" smtClean="0"/>
              <a:t>Tangibles </a:t>
            </a:r>
            <a:r>
              <a:rPr lang="en-GB" sz="2400" dirty="0"/>
              <a:t>represent an organization’s ability to show its existence to external parties</a:t>
            </a:r>
            <a:r>
              <a:rPr lang="en-GB" sz="2400" dirty="0" smtClean="0"/>
              <a:t>.</a:t>
            </a:r>
          </a:p>
          <a:p>
            <a:pPr marL="285750" indent="-285750" algn="just">
              <a:buFont typeface="Arial" panose="020B0604020202020204" pitchFamily="34" charset="0"/>
              <a:buChar char="•"/>
            </a:pPr>
            <a:r>
              <a:rPr lang="en-GB" sz="2400" dirty="0" smtClean="0"/>
              <a:t> </a:t>
            </a:r>
            <a:r>
              <a:rPr lang="en-US" sz="2400" dirty="0"/>
              <a:t>Reliability is related to organizational ability to provide service as it is promised in a reliable and accurate </a:t>
            </a:r>
            <a:r>
              <a:rPr lang="en-US" sz="2400" dirty="0" smtClean="0"/>
              <a:t>manner</a:t>
            </a:r>
          </a:p>
          <a:p>
            <a:pPr marL="285750" indent="-285750" algn="just">
              <a:buFont typeface="Arial" panose="020B0604020202020204" pitchFamily="34" charset="0"/>
              <a:buChar char="•"/>
            </a:pPr>
            <a:r>
              <a:rPr lang="en-GB" sz="2400" dirty="0"/>
              <a:t>Responsiveness is the ability of employees to assist customers and provide responsive service and clear information delivery</a:t>
            </a:r>
            <a:r>
              <a:rPr lang="en-GB" sz="2400" dirty="0" smtClean="0"/>
              <a:t>.</a:t>
            </a:r>
          </a:p>
          <a:p>
            <a:pPr marL="285750" indent="-285750" algn="just">
              <a:buFont typeface="Arial" panose="020B0604020202020204" pitchFamily="34" charset="0"/>
              <a:buChar char="•"/>
            </a:pPr>
            <a:r>
              <a:rPr lang="en-GB" sz="2400" dirty="0"/>
              <a:t>Assurance is knowledge, courtesy and ability of employees to </a:t>
            </a:r>
            <a:r>
              <a:rPr lang="en-GB" sz="2400" dirty="0" err="1"/>
              <a:t>instill</a:t>
            </a:r>
            <a:r>
              <a:rPr lang="en-GB" sz="2400" dirty="0"/>
              <a:t> consumers trust. The </a:t>
            </a:r>
            <a:r>
              <a:rPr lang="en-GB" sz="2400" dirty="0" smtClean="0"/>
              <a:t>concept</a:t>
            </a:r>
          </a:p>
          <a:p>
            <a:pPr marL="285750" indent="-285750" algn="just">
              <a:buFont typeface="Arial" panose="020B0604020202020204" pitchFamily="34" charset="0"/>
              <a:buChar char="•"/>
            </a:pPr>
            <a:r>
              <a:rPr lang="en-GB" sz="2400" dirty="0"/>
              <a:t>Empathy is about giving genuine, individual and personal attention to consumers in order to understand what they essentially want.</a:t>
            </a:r>
            <a:endParaRPr lang="en-US" sz="2400" b="1" dirty="0">
              <a:solidFill>
                <a:schemeClr val="tx1">
                  <a:lumMod val="75000"/>
                  <a:lumOff val="25000"/>
                </a:schemeClr>
              </a:solidFill>
              <a:latin typeface="+mn-lt"/>
            </a:endParaRPr>
          </a:p>
        </p:txBody>
      </p:sp>
    </p:spTree>
    <p:extLst>
      <p:ext uri="{BB962C8B-B14F-4D97-AF65-F5344CB8AC3E}">
        <p14:creationId xmlns:p14="http://schemas.microsoft.com/office/powerpoint/2010/main" val="10132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strVal val="#ppt_w*0.70"/>
                                          </p:val>
                                        </p:tav>
                                        <p:tav tm="100000">
                                          <p:val>
                                            <p:strVal val="#ppt_w"/>
                                          </p:val>
                                        </p:tav>
                                      </p:tavLst>
                                    </p:anim>
                                    <p:anim calcmode="lin" valueType="num">
                                      <p:cBhvr>
                                        <p:cTn id="8" dur="1000" fill="hold"/>
                                        <p:tgtEl>
                                          <p:spTgt spid="87"/>
                                        </p:tgtEl>
                                        <p:attrNameLst>
                                          <p:attrName>ppt_h</p:attrName>
                                        </p:attrNameLst>
                                      </p:cBhvr>
                                      <p:tavLst>
                                        <p:tav tm="0">
                                          <p:val>
                                            <p:strVal val="#ppt_h"/>
                                          </p:val>
                                        </p:tav>
                                        <p:tav tm="100000">
                                          <p:val>
                                            <p:strVal val="#ppt_h"/>
                                          </p:val>
                                        </p:tav>
                                      </p:tavLst>
                                    </p:anim>
                                    <p:animEffect transition="in" filter="fade">
                                      <p:cBhvr>
                                        <p:cTn id="9" dur="1000"/>
                                        <p:tgtEl>
                                          <p:spTgt spid="8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8"/>
                                        </p:tgtEl>
                                        <p:attrNameLst>
                                          <p:attrName>style.visibility</p:attrName>
                                        </p:attrNameLst>
                                      </p:cBhvr>
                                      <p:to>
                                        <p:strVal val="visible"/>
                                      </p:to>
                                    </p:set>
                                    <p:anim calcmode="lin" valueType="num">
                                      <p:cBhvr>
                                        <p:cTn id="14" dur="1000" fill="hold"/>
                                        <p:tgtEl>
                                          <p:spTgt spid="88"/>
                                        </p:tgtEl>
                                        <p:attrNameLst>
                                          <p:attrName>ppt_w</p:attrName>
                                        </p:attrNameLst>
                                      </p:cBhvr>
                                      <p:tavLst>
                                        <p:tav tm="0">
                                          <p:val>
                                            <p:strVal val="#ppt_w*0.70"/>
                                          </p:val>
                                        </p:tav>
                                        <p:tav tm="100000">
                                          <p:val>
                                            <p:strVal val="#ppt_w"/>
                                          </p:val>
                                        </p:tav>
                                      </p:tavLst>
                                    </p:anim>
                                    <p:anim calcmode="lin" valueType="num">
                                      <p:cBhvr>
                                        <p:cTn id="15" dur="1000" fill="hold"/>
                                        <p:tgtEl>
                                          <p:spTgt spid="88"/>
                                        </p:tgtEl>
                                        <p:attrNameLst>
                                          <p:attrName>ppt_h</p:attrName>
                                        </p:attrNameLst>
                                      </p:cBhvr>
                                      <p:tavLst>
                                        <p:tav tm="0">
                                          <p:val>
                                            <p:strVal val="#ppt_h"/>
                                          </p:val>
                                        </p:tav>
                                        <p:tav tm="100000">
                                          <p:val>
                                            <p:strVal val="#ppt_h"/>
                                          </p:val>
                                        </p:tav>
                                      </p:tavLst>
                                    </p:anim>
                                    <p:animEffect transition="in" filter="fade">
                                      <p:cBhvr>
                                        <p:cTn id="16" dur="10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p:cTn id="21" dur="1000" fill="hold"/>
                                        <p:tgtEl>
                                          <p:spTgt spid="83"/>
                                        </p:tgtEl>
                                        <p:attrNameLst>
                                          <p:attrName>ppt_w</p:attrName>
                                        </p:attrNameLst>
                                      </p:cBhvr>
                                      <p:tavLst>
                                        <p:tav tm="0">
                                          <p:val>
                                            <p:strVal val="#ppt_w*0.70"/>
                                          </p:val>
                                        </p:tav>
                                        <p:tav tm="100000">
                                          <p:val>
                                            <p:strVal val="#ppt_w"/>
                                          </p:val>
                                        </p:tav>
                                      </p:tavLst>
                                    </p:anim>
                                    <p:anim calcmode="lin" valueType="num">
                                      <p:cBhvr>
                                        <p:cTn id="22" dur="1000" fill="hold"/>
                                        <p:tgtEl>
                                          <p:spTgt spid="83"/>
                                        </p:tgtEl>
                                        <p:attrNameLst>
                                          <p:attrName>ppt_h</p:attrName>
                                        </p:attrNameLst>
                                      </p:cBhvr>
                                      <p:tavLst>
                                        <p:tav tm="0">
                                          <p:val>
                                            <p:strVal val="#ppt_h"/>
                                          </p:val>
                                        </p:tav>
                                        <p:tav tm="100000">
                                          <p:val>
                                            <p:strVal val="#ppt_h"/>
                                          </p:val>
                                        </p:tav>
                                      </p:tavLst>
                                    </p:anim>
                                    <p:animEffect transition="in" filter="fade">
                                      <p:cBhvr>
                                        <p:cTn id="23"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0211" y="664364"/>
            <a:ext cx="4399879" cy="724247"/>
          </a:xfrm>
        </p:spPr>
        <p:txBody>
          <a:bodyPr>
            <a:normAutofit fontScale="70000" lnSpcReduction="20000"/>
          </a:bodyPr>
          <a:lstStyle/>
          <a:p>
            <a:r>
              <a:rPr lang="en-US" b="1" dirty="0">
                <a:solidFill>
                  <a:schemeClr val="tx1">
                    <a:lumMod val="65000"/>
                    <a:lumOff val="35000"/>
                  </a:schemeClr>
                </a:solidFill>
              </a:rPr>
              <a:t>Academic Administration Service</a:t>
            </a:r>
          </a:p>
        </p:txBody>
      </p:sp>
      <p:sp>
        <p:nvSpPr>
          <p:cNvPr id="3" name="Rounded Rectangle 3">
            <a:extLst>
              <a:ext uri="{FF2B5EF4-FFF2-40B4-BE49-F238E27FC236}">
                <a16:creationId xmlns:a16="http://schemas.microsoft.com/office/drawing/2014/main" xmlns="" id="{515B8FC6-3B48-4948-9074-6C9782644DBC}"/>
              </a:ext>
            </a:extLst>
          </p:cNvPr>
          <p:cNvSpPr/>
          <p:nvPr/>
        </p:nvSpPr>
        <p:spPr>
          <a:xfrm rot="18900000" flipH="1">
            <a:off x="4091581" y="3519044"/>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4" name="Rounded Rectangle 3">
            <a:extLst>
              <a:ext uri="{FF2B5EF4-FFF2-40B4-BE49-F238E27FC236}">
                <a16:creationId xmlns:a16="http://schemas.microsoft.com/office/drawing/2014/main" xmlns="" id="{F012D1D9-C4D3-416C-A4BF-1E0434D66EF8}"/>
              </a:ext>
            </a:extLst>
          </p:cNvPr>
          <p:cNvSpPr/>
          <p:nvPr/>
        </p:nvSpPr>
        <p:spPr>
          <a:xfrm rot="2700000">
            <a:off x="4994698" y="3494957"/>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5" name="Rounded Rectangle 3">
            <a:extLst>
              <a:ext uri="{FF2B5EF4-FFF2-40B4-BE49-F238E27FC236}">
                <a16:creationId xmlns:a16="http://schemas.microsoft.com/office/drawing/2014/main" xmlns="" id="{92AE1968-91D8-44B5-AE4B-F0D772C0C7E7}"/>
              </a:ext>
            </a:extLst>
          </p:cNvPr>
          <p:cNvSpPr/>
          <p:nvPr/>
        </p:nvSpPr>
        <p:spPr>
          <a:xfrm rot="21600000" flipH="1">
            <a:off x="4531586" y="2718077"/>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6" name="Rounded Rectangle 3">
            <a:extLst>
              <a:ext uri="{FF2B5EF4-FFF2-40B4-BE49-F238E27FC236}">
                <a16:creationId xmlns:a16="http://schemas.microsoft.com/office/drawing/2014/main" xmlns="" id="{E73D515A-2E6A-483D-B592-5F7219F866D5}"/>
              </a:ext>
            </a:extLst>
          </p:cNvPr>
          <p:cNvSpPr/>
          <p:nvPr/>
        </p:nvSpPr>
        <p:spPr>
          <a:xfrm rot="16200000" flipH="1">
            <a:off x="3990574" y="4036859"/>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7" name="Rounded Rectangle 3">
            <a:extLst>
              <a:ext uri="{FF2B5EF4-FFF2-40B4-BE49-F238E27FC236}">
                <a16:creationId xmlns:a16="http://schemas.microsoft.com/office/drawing/2014/main" xmlns="" id="{467E8DD9-E4A9-4F21-85ED-793E269E5623}"/>
              </a:ext>
            </a:extLst>
          </p:cNvPr>
          <p:cNvSpPr/>
          <p:nvPr/>
        </p:nvSpPr>
        <p:spPr>
          <a:xfrm rot="16200000" flipH="1">
            <a:off x="5169648" y="4038902"/>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8" name="Oval 7">
            <a:extLst>
              <a:ext uri="{FF2B5EF4-FFF2-40B4-BE49-F238E27FC236}">
                <a16:creationId xmlns:a16="http://schemas.microsoft.com/office/drawing/2014/main" xmlns="" id="{355BA741-25A6-406B-9509-41F851CC9984}"/>
              </a:ext>
            </a:extLst>
          </p:cNvPr>
          <p:cNvSpPr/>
          <p:nvPr/>
        </p:nvSpPr>
        <p:spPr>
          <a:xfrm>
            <a:off x="2970616" y="4042745"/>
            <a:ext cx="685800" cy="6858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9" name="Oval 8">
            <a:extLst>
              <a:ext uri="{FF2B5EF4-FFF2-40B4-BE49-F238E27FC236}">
                <a16:creationId xmlns:a16="http://schemas.microsoft.com/office/drawing/2014/main" xmlns="" id="{DD19F4F0-2606-439F-AD7B-B2ABC10C8D7C}"/>
              </a:ext>
            </a:extLst>
          </p:cNvPr>
          <p:cNvSpPr/>
          <p:nvPr/>
        </p:nvSpPr>
        <p:spPr>
          <a:xfrm>
            <a:off x="3292833" y="3010336"/>
            <a:ext cx="685800" cy="685800"/>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10" name="Oval 9">
            <a:extLst>
              <a:ext uri="{FF2B5EF4-FFF2-40B4-BE49-F238E27FC236}">
                <a16:creationId xmlns:a16="http://schemas.microsoft.com/office/drawing/2014/main" xmlns="" id="{701353AF-17AB-4D1D-AE75-D392253C05AB}"/>
              </a:ext>
            </a:extLst>
          </p:cNvPr>
          <p:cNvSpPr/>
          <p:nvPr/>
        </p:nvSpPr>
        <p:spPr>
          <a:xfrm>
            <a:off x="4220340" y="2074772"/>
            <a:ext cx="685800" cy="6858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11" name="Oval 10">
            <a:extLst>
              <a:ext uri="{FF2B5EF4-FFF2-40B4-BE49-F238E27FC236}">
                <a16:creationId xmlns:a16="http://schemas.microsoft.com/office/drawing/2014/main" xmlns="" id="{7C0E7360-EB3D-42DE-865F-F9040670848F}"/>
              </a:ext>
            </a:extLst>
          </p:cNvPr>
          <p:cNvSpPr/>
          <p:nvPr/>
        </p:nvSpPr>
        <p:spPr>
          <a:xfrm>
            <a:off x="5123159" y="2998304"/>
            <a:ext cx="685800" cy="685800"/>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12" name="Oval 11">
            <a:extLst>
              <a:ext uri="{FF2B5EF4-FFF2-40B4-BE49-F238E27FC236}">
                <a16:creationId xmlns:a16="http://schemas.microsoft.com/office/drawing/2014/main" xmlns="" id="{0E514B46-F31A-4FB4-9141-289E4BA6C91E}"/>
              </a:ext>
            </a:extLst>
          </p:cNvPr>
          <p:cNvSpPr/>
          <p:nvPr/>
        </p:nvSpPr>
        <p:spPr>
          <a:xfrm>
            <a:off x="5529242" y="4029968"/>
            <a:ext cx="685800" cy="6858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15" name="TextBox 14">
            <a:extLst>
              <a:ext uri="{FF2B5EF4-FFF2-40B4-BE49-F238E27FC236}">
                <a16:creationId xmlns:a16="http://schemas.microsoft.com/office/drawing/2014/main" xmlns="" id="{82B4669B-F640-4013-B893-64742132FDA2}"/>
              </a:ext>
            </a:extLst>
          </p:cNvPr>
          <p:cNvSpPr txBox="1"/>
          <p:nvPr/>
        </p:nvSpPr>
        <p:spPr>
          <a:xfrm>
            <a:off x="3262500" y="1650557"/>
            <a:ext cx="2619000" cy="430887"/>
          </a:xfrm>
          <a:prstGeom prst="rect">
            <a:avLst/>
          </a:prstGeom>
          <a:noFill/>
        </p:spPr>
        <p:txBody>
          <a:bodyPr wrap="square" rtlCol="0">
            <a:spAutoFit/>
          </a:bodyPr>
          <a:lstStyle/>
          <a:p>
            <a:pPr algn="ctr" defTabSz="685715"/>
            <a:r>
              <a:rPr lang="en-US" altLang="ko-KR" sz="1100" b="1" dirty="0">
                <a:solidFill>
                  <a:prstClr val="black">
                    <a:lumMod val="75000"/>
                    <a:lumOff val="25000"/>
                  </a:prstClr>
                </a:solidFill>
                <a:latin typeface="Arial"/>
                <a:cs typeface="Arial" pitchFamily="34" charset="0"/>
              </a:rPr>
              <a:t>ONLINE AND MOBILE REGISTRATION</a:t>
            </a:r>
            <a:endParaRPr lang="ko-KR" altLang="en-US" sz="1100" b="1" dirty="0">
              <a:solidFill>
                <a:prstClr val="black">
                  <a:lumMod val="75000"/>
                  <a:lumOff val="25000"/>
                </a:prstClr>
              </a:solidFill>
              <a:latin typeface="Arial"/>
              <a:cs typeface="Arial" pitchFamily="34" charset="0"/>
            </a:endParaRPr>
          </a:p>
        </p:txBody>
      </p:sp>
      <p:grpSp>
        <p:nvGrpSpPr>
          <p:cNvPr id="29" name="Group 28">
            <a:extLst>
              <a:ext uri="{FF2B5EF4-FFF2-40B4-BE49-F238E27FC236}">
                <a16:creationId xmlns:a16="http://schemas.microsoft.com/office/drawing/2014/main" xmlns="" id="{5CD557F6-61AF-4340-9947-204E18DDF0F4}"/>
              </a:ext>
            </a:extLst>
          </p:cNvPr>
          <p:cNvGrpSpPr/>
          <p:nvPr/>
        </p:nvGrpSpPr>
        <p:grpSpPr>
          <a:xfrm>
            <a:off x="4153344" y="3337518"/>
            <a:ext cx="820126" cy="1306166"/>
            <a:chOff x="6867874" y="3721883"/>
            <a:chExt cx="1093501" cy="1741553"/>
          </a:xfrm>
        </p:grpSpPr>
        <p:sp>
          <p:nvSpPr>
            <p:cNvPr id="30" name="Oval 7">
              <a:extLst>
                <a:ext uri="{FF2B5EF4-FFF2-40B4-BE49-F238E27FC236}">
                  <a16:creationId xmlns:a16="http://schemas.microsoft.com/office/drawing/2014/main" xmlns="" id="{7A351287-4ED8-45E3-BB55-A5127CC3BC5C}"/>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dirty="0">
                <a:solidFill>
                  <a:prstClr val="white"/>
                </a:solidFill>
                <a:latin typeface="Arial"/>
              </a:endParaRPr>
            </a:p>
          </p:txBody>
        </p:sp>
        <p:sp>
          <p:nvSpPr>
            <p:cNvPr id="31" name="Rounded Rectangle 108">
              <a:extLst>
                <a:ext uri="{FF2B5EF4-FFF2-40B4-BE49-F238E27FC236}">
                  <a16:creationId xmlns:a16="http://schemas.microsoft.com/office/drawing/2014/main" xmlns="" id="{94FA350F-F5D7-4D60-A490-4A8B68FE338F}"/>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grpSp>
      <p:sp>
        <p:nvSpPr>
          <p:cNvPr id="32" name="Freeform 62">
            <a:extLst>
              <a:ext uri="{FF2B5EF4-FFF2-40B4-BE49-F238E27FC236}">
                <a16:creationId xmlns:a16="http://schemas.microsoft.com/office/drawing/2014/main" xmlns="" id="{D2FB96AD-1BCC-45F2-920E-ED2405C1407D}"/>
              </a:ext>
            </a:extLst>
          </p:cNvPr>
          <p:cNvSpPr/>
          <p:nvPr/>
        </p:nvSpPr>
        <p:spPr>
          <a:xfrm>
            <a:off x="3997006" y="4169028"/>
            <a:ext cx="1275936" cy="1729955"/>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a:endParaRPr lang="ko-KR" altLang="en-US" sz="2026">
              <a:solidFill>
                <a:prstClr val="black"/>
              </a:solidFill>
              <a:latin typeface="Arial"/>
            </a:endParaRPr>
          </a:p>
        </p:txBody>
      </p:sp>
      <p:sp>
        <p:nvSpPr>
          <p:cNvPr id="33" name="Rounded Rectangle 12">
            <a:extLst>
              <a:ext uri="{FF2B5EF4-FFF2-40B4-BE49-F238E27FC236}">
                <a16:creationId xmlns:a16="http://schemas.microsoft.com/office/drawing/2014/main" xmlns="" id="{CC8E4C2F-A0B0-49CD-B216-B920D1E0C1F6}"/>
              </a:ext>
            </a:extLst>
          </p:cNvPr>
          <p:cNvSpPr>
            <a:spLocks noChangeAspect="1"/>
          </p:cNvSpPr>
          <p:nvPr/>
        </p:nvSpPr>
        <p:spPr>
          <a:xfrm>
            <a:off x="3193144" y="4230035"/>
            <a:ext cx="264880" cy="315652"/>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34" name="Rounded Rectangle 8">
            <a:extLst>
              <a:ext uri="{FF2B5EF4-FFF2-40B4-BE49-F238E27FC236}">
                <a16:creationId xmlns:a16="http://schemas.microsoft.com/office/drawing/2014/main" xmlns="" id="{211EAA99-14F8-4515-8797-6176359AC84A}"/>
              </a:ext>
            </a:extLst>
          </p:cNvPr>
          <p:cNvSpPr>
            <a:spLocks noChangeAspect="1"/>
          </p:cNvSpPr>
          <p:nvPr/>
        </p:nvSpPr>
        <p:spPr>
          <a:xfrm>
            <a:off x="4398428" y="2291677"/>
            <a:ext cx="390278" cy="251992"/>
          </a:xfrm>
          <a:custGeom>
            <a:avLst/>
            <a:gdLst/>
            <a:ahLst/>
            <a:cxnLst/>
            <a:rect l="l" t="t" r="r" b="b"/>
            <a:pathLst>
              <a:path w="3903331" h="2520264">
                <a:moveTo>
                  <a:pt x="979557" y="2088232"/>
                </a:moveTo>
                <a:lnTo>
                  <a:pt x="1699637" y="2088232"/>
                </a:lnTo>
                <a:lnTo>
                  <a:pt x="1699637" y="2376264"/>
                </a:lnTo>
                <a:lnTo>
                  <a:pt x="2183836" y="2376264"/>
                </a:lnTo>
                <a:cubicBezTo>
                  <a:pt x="2223601" y="2376264"/>
                  <a:pt x="2255836" y="2408499"/>
                  <a:pt x="2255836" y="2448264"/>
                </a:cubicBezTo>
                <a:lnTo>
                  <a:pt x="2255836" y="2520264"/>
                </a:lnTo>
                <a:lnTo>
                  <a:pt x="423358" y="2520264"/>
                </a:lnTo>
                <a:lnTo>
                  <a:pt x="423358" y="2448264"/>
                </a:lnTo>
                <a:cubicBezTo>
                  <a:pt x="423358" y="2408499"/>
                  <a:pt x="455593" y="2376264"/>
                  <a:pt x="495358" y="2376264"/>
                </a:cubicBezTo>
                <a:lnTo>
                  <a:pt x="979557" y="2376264"/>
                </a:lnTo>
                <a:close/>
                <a:moveTo>
                  <a:pt x="3399275" y="1789990"/>
                </a:moveTo>
                <a:cubicBezTo>
                  <a:pt x="3458928" y="1789990"/>
                  <a:pt x="3507287" y="1838349"/>
                  <a:pt x="3507287" y="1898002"/>
                </a:cubicBezTo>
                <a:cubicBezTo>
                  <a:pt x="3507287" y="1957655"/>
                  <a:pt x="3458928" y="2006014"/>
                  <a:pt x="3399275" y="2006014"/>
                </a:cubicBezTo>
                <a:cubicBezTo>
                  <a:pt x="3339622" y="2006014"/>
                  <a:pt x="3291263" y="1957655"/>
                  <a:pt x="3291263" y="1898002"/>
                </a:cubicBezTo>
                <a:cubicBezTo>
                  <a:pt x="3291263" y="1838349"/>
                  <a:pt x="3339622" y="1789990"/>
                  <a:pt x="3399275" y="1789990"/>
                </a:cubicBezTo>
                <a:close/>
                <a:moveTo>
                  <a:pt x="1339597" y="1746047"/>
                </a:moveTo>
                <a:cubicBezTo>
                  <a:pt x="1279944" y="1746047"/>
                  <a:pt x="1231585" y="1794406"/>
                  <a:pt x="1231585" y="1854059"/>
                </a:cubicBezTo>
                <a:cubicBezTo>
                  <a:pt x="1231585" y="1913712"/>
                  <a:pt x="1279944" y="1962071"/>
                  <a:pt x="1339597" y="1962071"/>
                </a:cubicBezTo>
                <a:cubicBezTo>
                  <a:pt x="1399250" y="1962071"/>
                  <a:pt x="1447609" y="1913712"/>
                  <a:pt x="1447609" y="1854059"/>
                </a:cubicBezTo>
                <a:cubicBezTo>
                  <a:pt x="1447609" y="1794406"/>
                  <a:pt x="1399250" y="1746047"/>
                  <a:pt x="1339597" y="1746047"/>
                </a:cubicBezTo>
                <a:close/>
                <a:moveTo>
                  <a:pt x="3399275" y="1692573"/>
                </a:moveTo>
                <a:cubicBezTo>
                  <a:pt x="3285820" y="1692573"/>
                  <a:pt x="3193846" y="1784547"/>
                  <a:pt x="3193846" y="1898002"/>
                </a:cubicBezTo>
                <a:cubicBezTo>
                  <a:pt x="3193846" y="2011457"/>
                  <a:pt x="3285820" y="2103431"/>
                  <a:pt x="3399275" y="2103431"/>
                </a:cubicBezTo>
                <a:cubicBezTo>
                  <a:pt x="3512730" y="2103431"/>
                  <a:pt x="3604704" y="2011457"/>
                  <a:pt x="3604704" y="1898002"/>
                </a:cubicBezTo>
                <a:cubicBezTo>
                  <a:pt x="3604704" y="1784547"/>
                  <a:pt x="3512730" y="1692573"/>
                  <a:pt x="3399275" y="1692573"/>
                </a:cubicBezTo>
                <a:close/>
                <a:moveTo>
                  <a:pt x="3118980" y="1080112"/>
                </a:moveTo>
                <a:cubicBezTo>
                  <a:pt x="3074938" y="1080112"/>
                  <a:pt x="3039235" y="1115815"/>
                  <a:pt x="3039235" y="1159857"/>
                </a:cubicBezTo>
                <a:lnTo>
                  <a:pt x="3039235" y="1180387"/>
                </a:lnTo>
                <a:cubicBezTo>
                  <a:pt x="3039235" y="1224429"/>
                  <a:pt x="3074938" y="1260132"/>
                  <a:pt x="3118980" y="1260132"/>
                </a:cubicBezTo>
                <a:lnTo>
                  <a:pt x="3679570" y="1260132"/>
                </a:lnTo>
                <a:cubicBezTo>
                  <a:pt x="3723612" y="1260132"/>
                  <a:pt x="3759315" y="1224429"/>
                  <a:pt x="3759315" y="1180387"/>
                </a:cubicBezTo>
                <a:lnTo>
                  <a:pt x="3759315" y="1159857"/>
                </a:lnTo>
                <a:cubicBezTo>
                  <a:pt x="3759315" y="1115815"/>
                  <a:pt x="3723612" y="1080112"/>
                  <a:pt x="3679570" y="1080112"/>
                </a:cubicBezTo>
                <a:close/>
                <a:moveTo>
                  <a:pt x="3118980" y="782689"/>
                </a:moveTo>
                <a:cubicBezTo>
                  <a:pt x="3074938" y="782689"/>
                  <a:pt x="3039235" y="818392"/>
                  <a:pt x="3039235" y="862434"/>
                </a:cubicBezTo>
                <a:lnTo>
                  <a:pt x="3039235" y="882964"/>
                </a:lnTo>
                <a:cubicBezTo>
                  <a:pt x="3039235" y="927006"/>
                  <a:pt x="3074938" y="962709"/>
                  <a:pt x="3118980" y="962709"/>
                </a:cubicBezTo>
                <a:lnTo>
                  <a:pt x="3679570" y="962709"/>
                </a:lnTo>
                <a:cubicBezTo>
                  <a:pt x="3723612" y="962709"/>
                  <a:pt x="3759315" y="927006"/>
                  <a:pt x="3759315" y="882964"/>
                </a:cubicBezTo>
                <a:lnTo>
                  <a:pt x="3759315" y="862434"/>
                </a:lnTo>
                <a:cubicBezTo>
                  <a:pt x="3759315" y="818392"/>
                  <a:pt x="3723612" y="782689"/>
                  <a:pt x="3679570" y="782689"/>
                </a:cubicBezTo>
                <a:close/>
                <a:moveTo>
                  <a:pt x="3118980" y="485267"/>
                </a:moveTo>
                <a:cubicBezTo>
                  <a:pt x="3074938" y="485267"/>
                  <a:pt x="3039235" y="520970"/>
                  <a:pt x="3039235" y="565012"/>
                </a:cubicBezTo>
                <a:lnTo>
                  <a:pt x="3039235" y="585542"/>
                </a:lnTo>
                <a:cubicBezTo>
                  <a:pt x="3039235" y="629584"/>
                  <a:pt x="3074938" y="665287"/>
                  <a:pt x="3118980" y="665287"/>
                </a:cubicBezTo>
                <a:lnTo>
                  <a:pt x="3679570" y="665287"/>
                </a:lnTo>
                <a:cubicBezTo>
                  <a:pt x="3723612" y="665287"/>
                  <a:pt x="3759315" y="629584"/>
                  <a:pt x="3759315" y="585542"/>
                </a:cubicBezTo>
                <a:lnTo>
                  <a:pt x="3759315" y="565012"/>
                </a:lnTo>
                <a:cubicBezTo>
                  <a:pt x="3759315" y="520970"/>
                  <a:pt x="3723612" y="485267"/>
                  <a:pt x="3679570" y="485267"/>
                </a:cubicBezTo>
                <a:close/>
                <a:moveTo>
                  <a:pt x="3118980" y="187845"/>
                </a:moveTo>
                <a:cubicBezTo>
                  <a:pt x="3074938" y="187845"/>
                  <a:pt x="3039235" y="223548"/>
                  <a:pt x="3039235" y="267590"/>
                </a:cubicBezTo>
                <a:lnTo>
                  <a:pt x="3039235" y="288120"/>
                </a:lnTo>
                <a:cubicBezTo>
                  <a:pt x="3039235" y="332162"/>
                  <a:pt x="3074938" y="367865"/>
                  <a:pt x="3118980" y="367865"/>
                </a:cubicBezTo>
                <a:lnTo>
                  <a:pt x="3679570" y="367865"/>
                </a:lnTo>
                <a:cubicBezTo>
                  <a:pt x="3723612" y="367865"/>
                  <a:pt x="3759315" y="332162"/>
                  <a:pt x="3759315" y="288120"/>
                </a:cubicBezTo>
                <a:lnTo>
                  <a:pt x="3759315" y="267590"/>
                </a:lnTo>
                <a:cubicBezTo>
                  <a:pt x="3759315" y="223548"/>
                  <a:pt x="3723612" y="187845"/>
                  <a:pt x="3679570" y="187845"/>
                </a:cubicBezTo>
                <a:close/>
                <a:moveTo>
                  <a:pt x="331244" y="170684"/>
                </a:moveTo>
                <a:cubicBezTo>
                  <a:pt x="243611" y="170684"/>
                  <a:pt x="172570" y="241725"/>
                  <a:pt x="172570" y="329358"/>
                </a:cubicBezTo>
                <a:lnTo>
                  <a:pt x="172570" y="1516738"/>
                </a:lnTo>
                <a:cubicBezTo>
                  <a:pt x="172570" y="1604371"/>
                  <a:pt x="243611" y="1675412"/>
                  <a:pt x="331244" y="1675412"/>
                </a:cubicBezTo>
                <a:lnTo>
                  <a:pt x="2347950" y="1675412"/>
                </a:lnTo>
                <a:cubicBezTo>
                  <a:pt x="2435583" y="1675412"/>
                  <a:pt x="2506624" y="1604371"/>
                  <a:pt x="2506624" y="1516738"/>
                </a:cubicBezTo>
                <a:lnTo>
                  <a:pt x="2506624" y="329358"/>
                </a:lnTo>
                <a:cubicBezTo>
                  <a:pt x="2506624" y="241725"/>
                  <a:pt x="2435583" y="170684"/>
                  <a:pt x="2347950" y="170684"/>
                </a:cubicBezTo>
                <a:close/>
                <a:moveTo>
                  <a:pt x="3020709" y="0"/>
                </a:moveTo>
                <a:lnTo>
                  <a:pt x="3777841" y="0"/>
                </a:lnTo>
                <a:cubicBezTo>
                  <a:pt x="3847147" y="0"/>
                  <a:pt x="3903331" y="56184"/>
                  <a:pt x="3903331" y="125490"/>
                </a:cubicBezTo>
                <a:lnTo>
                  <a:pt x="3903331" y="2394774"/>
                </a:lnTo>
                <a:cubicBezTo>
                  <a:pt x="3903331" y="2464080"/>
                  <a:pt x="3847147" y="2520264"/>
                  <a:pt x="3777841" y="2520264"/>
                </a:cubicBezTo>
                <a:lnTo>
                  <a:pt x="3020709" y="2520264"/>
                </a:lnTo>
                <a:cubicBezTo>
                  <a:pt x="2951403" y="2520264"/>
                  <a:pt x="2895219" y="2464080"/>
                  <a:pt x="2895219" y="2394774"/>
                </a:cubicBezTo>
                <a:lnTo>
                  <a:pt x="2895219" y="125490"/>
                </a:lnTo>
                <a:cubicBezTo>
                  <a:pt x="2895219" y="56184"/>
                  <a:pt x="2951403" y="0"/>
                  <a:pt x="3020709" y="0"/>
                </a:cubicBezTo>
                <a:close/>
                <a:moveTo>
                  <a:pt x="243661" y="0"/>
                </a:moveTo>
                <a:lnTo>
                  <a:pt x="2435534" y="0"/>
                </a:lnTo>
                <a:cubicBezTo>
                  <a:pt x="2570104" y="0"/>
                  <a:pt x="2679195" y="109091"/>
                  <a:pt x="2679195" y="243661"/>
                </a:cubicBezTo>
                <a:lnTo>
                  <a:pt x="2679195" y="1772563"/>
                </a:lnTo>
                <a:cubicBezTo>
                  <a:pt x="2679195" y="1907133"/>
                  <a:pt x="2570104" y="2016224"/>
                  <a:pt x="2435534" y="2016224"/>
                </a:cubicBezTo>
                <a:lnTo>
                  <a:pt x="243661" y="2016224"/>
                </a:lnTo>
                <a:cubicBezTo>
                  <a:pt x="109091" y="2016224"/>
                  <a:pt x="0" y="1907133"/>
                  <a:pt x="0" y="1772563"/>
                </a:cubicBezTo>
                <a:lnTo>
                  <a:pt x="0" y="243661"/>
                </a:lnTo>
                <a:cubicBezTo>
                  <a:pt x="0" y="109091"/>
                  <a:pt x="109091" y="0"/>
                  <a:pt x="2436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a:endParaRPr lang="ko-KR" altLang="en-US" sz="2026">
              <a:solidFill>
                <a:prstClr val="black"/>
              </a:solidFill>
              <a:latin typeface="Arial"/>
            </a:endParaRPr>
          </a:p>
        </p:txBody>
      </p:sp>
      <p:sp>
        <p:nvSpPr>
          <p:cNvPr id="37" name="TextBox 36">
            <a:extLst>
              <a:ext uri="{FF2B5EF4-FFF2-40B4-BE49-F238E27FC236}">
                <a16:creationId xmlns:a16="http://schemas.microsoft.com/office/drawing/2014/main" xmlns="" id="{82B4669B-F640-4013-B893-64742132FDA2}"/>
              </a:ext>
            </a:extLst>
          </p:cNvPr>
          <p:cNvSpPr txBox="1"/>
          <p:nvPr/>
        </p:nvSpPr>
        <p:spPr>
          <a:xfrm>
            <a:off x="5794300" y="3121413"/>
            <a:ext cx="1625825" cy="430887"/>
          </a:xfrm>
          <a:prstGeom prst="rect">
            <a:avLst/>
          </a:prstGeom>
          <a:noFill/>
        </p:spPr>
        <p:txBody>
          <a:bodyPr wrap="square" rtlCol="0">
            <a:spAutoFit/>
          </a:bodyPr>
          <a:lstStyle/>
          <a:p>
            <a:pPr defTabSz="685715"/>
            <a:r>
              <a:rPr lang="en-US" altLang="ko-KR" sz="1100" b="1" dirty="0">
                <a:solidFill>
                  <a:prstClr val="black">
                    <a:lumMod val="75000"/>
                    <a:lumOff val="25000"/>
                  </a:prstClr>
                </a:solidFill>
                <a:latin typeface="Arial"/>
                <a:cs typeface="Arial" pitchFamily="34" charset="0"/>
              </a:rPr>
              <a:t>ELECTRONIC PAYMENT</a:t>
            </a:r>
            <a:endParaRPr lang="ko-KR" altLang="en-US" sz="1100" b="1" dirty="0">
              <a:solidFill>
                <a:prstClr val="black">
                  <a:lumMod val="75000"/>
                  <a:lumOff val="25000"/>
                </a:prstClr>
              </a:solidFill>
              <a:latin typeface="Arial"/>
              <a:cs typeface="Arial" pitchFamily="34" charset="0"/>
            </a:endParaRPr>
          </a:p>
        </p:txBody>
      </p:sp>
      <p:sp>
        <p:nvSpPr>
          <p:cNvPr id="38" name="TextBox 37">
            <a:extLst>
              <a:ext uri="{FF2B5EF4-FFF2-40B4-BE49-F238E27FC236}">
                <a16:creationId xmlns:a16="http://schemas.microsoft.com/office/drawing/2014/main" xmlns="" id="{82B4669B-F640-4013-B893-64742132FDA2}"/>
              </a:ext>
            </a:extLst>
          </p:cNvPr>
          <p:cNvSpPr txBox="1"/>
          <p:nvPr/>
        </p:nvSpPr>
        <p:spPr>
          <a:xfrm>
            <a:off x="1776347" y="3123951"/>
            <a:ext cx="1525929" cy="430887"/>
          </a:xfrm>
          <a:prstGeom prst="rect">
            <a:avLst/>
          </a:prstGeom>
          <a:noFill/>
        </p:spPr>
        <p:txBody>
          <a:bodyPr wrap="square" rtlCol="0">
            <a:spAutoFit/>
          </a:bodyPr>
          <a:lstStyle/>
          <a:p>
            <a:pPr algn="r" defTabSz="685715"/>
            <a:r>
              <a:rPr lang="en-US" altLang="ko-KR" sz="1100" b="1" dirty="0">
                <a:solidFill>
                  <a:prstClr val="black">
                    <a:lumMod val="75000"/>
                    <a:lumOff val="25000"/>
                  </a:prstClr>
                </a:solidFill>
                <a:latin typeface="Arial"/>
                <a:cs typeface="Arial" pitchFamily="34" charset="0"/>
              </a:rPr>
              <a:t>DIGITAL STUDENT ID CARD</a:t>
            </a:r>
            <a:endParaRPr lang="ko-KR" altLang="en-US" sz="1100" b="1" dirty="0">
              <a:solidFill>
                <a:prstClr val="black">
                  <a:lumMod val="75000"/>
                  <a:lumOff val="25000"/>
                </a:prstClr>
              </a:solidFill>
              <a:latin typeface="Arial"/>
              <a:cs typeface="Arial" pitchFamily="34" charset="0"/>
            </a:endParaRPr>
          </a:p>
        </p:txBody>
      </p:sp>
      <p:sp>
        <p:nvSpPr>
          <p:cNvPr id="39" name="TextBox 38">
            <a:extLst>
              <a:ext uri="{FF2B5EF4-FFF2-40B4-BE49-F238E27FC236}">
                <a16:creationId xmlns:a16="http://schemas.microsoft.com/office/drawing/2014/main" xmlns="" id="{82B4669B-F640-4013-B893-64742132FDA2}"/>
              </a:ext>
            </a:extLst>
          </p:cNvPr>
          <p:cNvSpPr txBox="1"/>
          <p:nvPr/>
        </p:nvSpPr>
        <p:spPr>
          <a:xfrm>
            <a:off x="1344791" y="4230035"/>
            <a:ext cx="1647301" cy="938719"/>
          </a:xfrm>
          <a:prstGeom prst="rect">
            <a:avLst/>
          </a:prstGeom>
          <a:noFill/>
        </p:spPr>
        <p:txBody>
          <a:bodyPr wrap="square" rtlCol="0">
            <a:spAutoFit/>
          </a:bodyPr>
          <a:lstStyle/>
          <a:p>
            <a:pPr defTabSz="685715"/>
            <a:r>
              <a:rPr lang="en-US" altLang="ko-KR" sz="1100" b="1" dirty="0" smtClean="0">
                <a:solidFill>
                  <a:prstClr val="black">
                    <a:lumMod val="75000"/>
                    <a:lumOff val="25000"/>
                  </a:prstClr>
                </a:solidFill>
                <a:latin typeface="Arial"/>
                <a:cs typeface="Arial" pitchFamily="34" charset="0"/>
              </a:rPr>
              <a:t>SUPPORTING SERVICES:  SMS BLAST , HALLO UT, STUDENT’S COMPLAIN ETC</a:t>
            </a:r>
            <a:endParaRPr lang="ko-KR" altLang="en-US" sz="1100" b="1" dirty="0">
              <a:solidFill>
                <a:prstClr val="black">
                  <a:lumMod val="75000"/>
                  <a:lumOff val="25000"/>
                </a:prstClr>
              </a:solidFill>
              <a:latin typeface="Arial"/>
              <a:cs typeface="Arial" pitchFamily="34" charset="0"/>
            </a:endParaRPr>
          </a:p>
        </p:txBody>
      </p:sp>
      <p:sp>
        <p:nvSpPr>
          <p:cNvPr id="40" name="TextBox 39">
            <a:extLst>
              <a:ext uri="{FF2B5EF4-FFF2-40B4-BE49-F238E27FC236}">
                <a16:creationId xmlns:a16="http://schemas.microsoft.com/office/drawing/2014/main" xmlns="" id="{82B4669B-F640-4013-B893-64742132FDA2}"/>
              </a:ext>
            </a:extLst>
          </p:cNvPr>
          <p:cNvSpPr txBox="1"/>
          <p:nvPr/>
        </p:nvSpPr>
        <p:spPr>
          <a:xfrm>
            <a:off x="6215042" y="4170202"/>
            <a:ext cx="1625825" cy="261610"/>
          </a:xfrm>
          <a:prstGeom prst="rect">
            <a:avLst/>
          </a:prstGeom>
          <a:noFill/>
        </p:spPr>
        <p:txBody>
          <a:bodyPr wrap="square" rtlCol="0">
            <a:spAutoFit/>
          </a:bodyPr>
          <a:lstStyle/>
          <a:p>
            <a:pPr defTabSz="685715"/>
            <a:r>
              <a:rPr lang="en-US" altLang="ko-KR" sz="1100" b="1" dirty="0" smtClean="0">
                <a:solidFill>
                  <a:prstClr val="black">
                    <a:lumMod val="75000"/>
                    <a:lumOff val="25000"/>
                  </a:prstClr>
                </a:solidFill>
                <a:latin typeface="Arial"/>
                <a:cs typeface="Arial" pitchFamily="34" charset="0"/>
              </a:rPr>
              <a:t>DIGITAL BOOK</a:t>
            </a:r>
            <a:endParaRPr lang="ko-KR" altLang="en-US" sz="1100" b="1" dirty="0">
              <a:solidFill>
                <a:prstClr val="black">
                  <a:lumMod val="75000"/>
                  <a:lumOff val="25000"/>
                </a:prstClr>
              </a:solidFill>
              <a:latin typeface="Arial"/>
              <a:cs typeface="Arial" pitchFamily="34" charset="0"/>
            </a:endParaRPr>
          </a:p>
        </p:txBody>
      </p:sp>
      <p:pic>
        <p:nvPicPr>
          <p:cNvPr id="41" name="Picture 40"/>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387513" y="3051211"/>
            <a:ext cx="512969" cy="512969"/>
          </a:xfrm>
          <a:prstGeom prst="rect">
            <a:avLst/>
          </a:prstGeom>
        </p:spPr>
      </p:pic>
      <p:graphicFrame>
        <p:nvGraphicFramePr>
          <p:cNvPr id="27" name="Object 26"/>
          <p:cNvGraphicFramePr>
            <a:graphicFrameLocks noChangeAspect="1"/>
          </p:cNvGraphicFramePr>
          <p:nvPr>
            <p:extLst>
              <p:ext uri="{D42A27DB-BD31-4B8C-83A1-F6EECF244321}">
                <p14:modId xmlns:p14="http://schemas.microsoft.com/office/powerpoint/2010/main" val="2746455669"/>
              </p:ext>
            </p:extLst>
          </p:nvPr>
        </p:nvGraphicFramePr>
        <p:xfrm>
          <a:off x="-197190" y="4728545"/>
          <a:ext cx="9158528" cy="1603420"/>
        </p:xfrm>
        <a:graphic>
          <a:graphicData uri="http://schemas.openxmlformats.org/presentationml/2006/ole">
            <mc:AlternateContent xmlns:mc="http://schemas.openxmlformats.org/markup-compatibility/2006">
              <mc:Choice xmlns:v="urn:schemas-microsoft-com:vml" Requires="v">
                <p:oleObj spid="_x0000_s4124" name="CorelDRAW" r:id="rId4" imgW="167917705" imgH="19474353" progId="CorelDraw.Graphic.17">
                  <p:embed/>
                </p:oleObj>
              </mc:Choice>
              <mc:Fallback>
                <p:oleObj name="CorelDRAW" r:id="rId4" imgW="167917705" imgH="19474353" progId="CorelDraw.Graphic.17">
                  <p:embed/>
                  <p:pic>
                    <p:nvPicPr>
                      <p:cNvPr id="0" name=""/>
                      <p:cNvPicPr/>
                      <p:nvPr/>
                    </p:nvPicPr>
                    <p:blipFill>
                      <a:blip r:embed="rId5"/>
                      <a:stretch>
                        <a:fillRect/>
                      </a:stretch>
                    </p:blipFill>
                    <p:spPr>
                      <a:xfrm>
                        <a:off x="-197190" y="4728545"/>
                        <a:ext cx="9158528" cy="1603420"/>
                      </a:xfrm>
                      <a:prstGeom prst="rect">
                        <a:avLst/>
                      </a:prstGeom>
                    </p:spPr>
                  </p:pic>
                </p:oleObj>
              </mc:Fallback>
            </mc:AlternateContent>
          </a:graphicData>
        </a:graphic>
      </p:graphicFrame>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0616" y="3044401"/>
            <a:ext cx="386854" cy="51656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5232" y="4182614"/>
            <a:ext cx="532536" cy="355023"/>
          </a:xfrm>
          <a:prstGeom prst="rect">
            <a:avLst/>
          </a:prstGeom>
        </p:spPr>
      </p:pic>
    </p:spTree>
    <p:extLst>
      <p:ext uri="{BB962C8B-B14F-4D97-AF65-F5344CB8AC3E}">
        <p14:creationId xmlns:p14="http://schemas.microsoft.com/office/powerpoint/2010/main" val="21697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0211" y="664364"/>
            <a:ext cx="4536348" cy="464102"/>
          </a:xfrm>
        </p:spPr>
        <p:txBody>
          <a:bodyPr>
            <a:normAutofit fontScale="85000" lnSpcReduction="20000"/>
          </a:bodyPr>
          <a:lstStyle/>
          <a:p>
            <a:r>
              <a:rPr lang="en-US" b="1" dirty="0" smtClean="0">
                <a:solidFill>
                  <a:schemeClr val="tx1">
                    <a:lumMod val="65000"/>
                    <a:lumOff val="35000"/>
                  </a:schemeClr>
                </a:solidFill>
              </a:rPr>
              <a:t>Academic Process</a:t>
            </a:r>
            <a:endParaRPr lang="en-US" b="1" dirty="0">
              <a:solidFill>
                <a:schemeClr val="tx1">
                  <a:lumMod val="65000"/>
                  <a:lumOff val="35000"/>
                </a:schemeClr>
              </a:solidFill>
            </a:endParaRPr>
          </a:p>
        </p:txBody>
      </p:sp>
      <p:sp>
        <p:nvSpPr>
          <p:cNvPr id="3" name="Rounded Rectangle 3">
            <a:extLst>
              <a:ext uri="{FF2B5EF4-FFF2-40B4-BE49-F238E27FC236}">
                <a16:creationId xmlns:a16="http://schemas.microsoft.com/office/drawing/2014/main" xmlns="" id="{515B8FC6-3B48-4948-9074-6C9782644DBC}"/>
              </a:ext>
            </a:extLst>
          </p:cNvPr>
          <p:cNvSpPr/>
          <p:nvPr/>
        </p:nvSpPr>
        <p:spPr>
          <a:xfrm rot="18900000" flipH="1">
            <a:off x="4091581" y="3519044"/>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4" name="Rounded Rectangle 3">
            <a:extLst>
              <a:ext uri="{FF2B5EF4-FFF2-40B4-BE49-F238E27FC236}">
                <a16:creationId xmlns:a16="http://schemas.microsoft.com/office/drawing/2014/main" xmlns="" id="{F012D1D9-C4D3-416C-A4BF-1E0434D66EF8}"/>
              </a:ext>
            </a:extLst>
          </p:cNvPr>
          <p:cNvSpPr/>
          <p:nvPr/>
        </p:nvSpPr>
        <p:spPr>
          <a:xfrm rot="2700000">
            <a:off x="4994698" y="3494957"/>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5" name="Rounded Rectangle 3">
            <a:extLst>
              <a:ext uri="{FF2B5EF4-FFF2-40B4-BE49-F238E27FC236}">
                <a16:creationId xmlns:a16="http://schemas.microsoft.com/office/drawing/2014/main" xmlns="" id="{92AE1968-91D8-44B5-AE4B-F0D772C0C7E7}"/>
              </a:ext>
            </a:extLst>
          </p:cNvPr>
          <p:cNvSpPr/>
          <p:nvPr/>
        </p:nvSpPr>
        <p:spPr>
          <a:xfrm rot="21600000" flipH="1">
            <a:off x="4531586" y="2718077"/>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6" name="Rounded Rectangle 3">
            <a:extLst>
              <a:ext uri="{FF2B5EF4-FFF2-40B4-BE49-F238E27FC236}">
                <a16:creationId xmlns:a16="http://schemas.microsoft.com/office/drawing/2014/main" xmlns="" id="{E73D515A-2E6A-483D-B592-5F7219F866D5}"/>
              </a:ext>
            </a:extLst>
          </p:cNvPr>
          <p:cNvSpPr/>
          <p:nvPr/>
        </p:nvSpPr>
        <p:spPr>
          <a:xfrm rot="16200000" flipH="1">
            <a:off x="3990574" y="4036859"/>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7" name="Rounded Rectangle 3">
            <a:extLst>
              <a:ext uri="{FF2B5EF4-FFF2-40B4-BE49-F238E27FC236}">
                <a16:creationId xmlns:a16="http://schemas.microsoft.com/office/drawing/2014/main" xmlns="" id="{467E8DD9-E4A9-4F21-85ED-793E269E5623}"/>
              </a:ext>
            </a:extLst>
          </p:cNvPr>
          <p:cNvSpPr/>
          <p:nvPr/>
        </p:nvSpPr>
        <p:spPr>
          <a:xfrm rot="16200000" flipH="1">
            <a:off x="5169648" y="4038902"/>
            <a:ext cx="81000" cy="702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8" name="Oval 7">
            <a:extLst>
              <a:ext uri="{FF2B5EF4-FFF2-40B4-BE49-F238E27FC236}">
                <a16:creationId xmlns:a16="http://schemas.microsoft.com/office/drawing/2014/main" xmlns="" id="{355BA741-25A6-406B-9509-41F851CC9984}"/>
              </a:ext>
            </a:extLst>
          </p:cNvPr>
          <p:cNvSpPr/>
          <p:nvPr/>
        </p:nvSpPr>
        <p:spPr>
          <a:xfrm>
            <a:off x="2970616" y="4042745"/>
            <a:ext cx="685800" cy="6858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9" name="Oval 8">
            <a:extLst>
              <a:ext uri="{FF2B5EF4-FFF2-40B4-BE49-F238E27FC236}">
                <a16:creationId xmlns:a16="http://schemas.microsoft.com/office/drawing/2014/main" xmlns="" id="{DD19F4F0-2606-439F-AD7B-B2ABC10C8D7C}"/>
              </a:ext>
            </a:extLst>
          </p:cNvPr>
          <p:cNvSpPr/>
          <p:nvPr/>
        </p:nvSpPr>
        <p:spPr>
          <a:xfrm>
            <a:off x="3345852" y="3032506"/>
            <a:ext cx="685800" cy="685800"/>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10" name="Oval 9">
            <a:extLst>
              <a:ext uri="{FF2B5EF4-FFF2-40B4-BE49-F238E27FC236}">
                <a16:creationId xmlns:a16="http://schemas.microsoft.com/office/drawing/2014/main" xmlns="" id="{701353AF-17AB-4D1D-AE75-D392253C05AB}"/>
              </a:ext>
            </a:extLst>
          </p:cNvPr>
          <p:cNvSpPr/>
          <p:nvPr/>
        </p:nvSpPr>
        <p:spPr>
          <a:xfrm>
            <a:off x="4229100" y="2074773"/>
            <a:ext cx="685800" cy="6858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11" name="Oval 10">
            <a:extLst>
              <a:ext uri="{FF2B5EF4-FFF2-40B4-BE49-F238E27FC236}">
                <a16:creationId xmlns:a16="http://schemas.microsoft.com/office/drawing/2014/main" xmlns="" id="{7C0E7360-EB3D-42DE-865F-F9040670848F}"/>
              </a:ext>
            </a:extLst>
          </p:cNvPr>
          <p:cNvSpPr/>
          <p:nvPr/>
        </p:nvSpPr>
        <p:spPr>
          <a:xfrm>
            <a:off x="5123159" y="2998304"/>
            <a:ext cx="685800" cy="685800"/>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12" name="Oval 11">
            <a:extLst>
              <a:ext uri="{FF2B5EF4-FFF2-40B4-BE49-F238E27FC236}">
                <a16:creationId xmlns:a16="http://schemas.microsoft.com/office/drawing/2014/main" xmlns="" id="{0E514B46-F31A-4FB4-9141-289E4BA6C91E}"/>
              </a:ext>
            </a:extLst>
          </p:cNvPr>
          <p:cNvSpPr/>
          <p:nvPr/>
        </p:nvSpPr>
        <p:spPr>
          <a:xfrm>
            <a:off x="5529242" y="4029968"/>
            <a:ext cx="685800" cy="6858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sp>
        <p:nvSpPr>
          <p:cNvPr id="15" name="TextBox 14">
            <a:extLst>
              <a:ext uri="{FF2B5EF4-FFF2-40B4-BE49-F238E27FC236}">
                <a16:creationId xmlns:a16="http://schemas.microsoft.com/office/drawing/2014/main" xmlns="" id="{82B4669B-F640-4013-B893-64742132FDA2}"/>
              </a:ext>
            </a:extLst>
          </p:cNvPr>
          <p:cNvSpPr txBox="1"/>
          <p:nvPr/>
        </p:nvSpPr>
        <p:spPr>
          <a:xfrm>
            <a:off x="3262500" y="1650557"/>
            <a:ext cx="2619000" cy="261610"/>
          </a:xfrm>
          <a:prstGeom prst="rect">
            <a:avLst/>
          </a:prstGeom>
          <a:noFill/>
        </p:spPr>
        <p:txBody>
          <a:bodyPr wrap="square" rtlCol="0">
            <a:spAutoFit/>
          </a:bodyPr>
          <a:lstStyle/>
          <a:p>
            <a:pPr algn="ctr" defTabSz="685715"/>
            <a:r>
              <a:rPr lang="en-US" altLang="ko-KR" sz="1100" b="1" dirty="0" smtClean="0">
                <a:solidFill>
                  <a:prstClr val="black">
                    <a:lumMod val="75000"/>
                    <a:lumOff val="25000"/>
                  </a:prstClr>
                </a:solidFill>
                <a:latin typeface="Arial"/>
                <a:cs typeface="Arial" pitchFamily="34" charset="0"/>
              </a:rPr>
              <a:t>Student’s Orientation</a:t>
            </a:r>
            <a:endParaRPr lang="ko-KR" altLang="en-US" sz="1100" b="1" dirty="0">
              <a:solidFill>
                <a:prstClr val="black">
                  <a:lumMod val="75000"/>
                  <a:lumOff val="25000"/>
                </a:prstClr>
              </a:solidFill>
              <a:latin typeface="Arial"/>
              <a:cs typeface="Arial" pitchFamily="34" charset="0"/>
            </a:endParaRPr>
          </a:p>
        </p:txBody>
      </p:sp>
      <p:sp>
        <p:nvSpPr>
          <p:cNvPr id="28" name="Trapezoid 10">
            <a:extLst>
              <a:ext uri="{FF2B5EF4-FFF2-40B4-BE49-F238E27FC236}">
                <a16:creationId xmlns:a16="http://schemas.microsoft.com/office/drawing/2014/main" xmlns="" id="{2C22FF9D-B654-4C5E-A68D-E8DFE26530C6}"/>
              </a:ext>
            </a:extLst>
          </p:cNvPr>
          <p:cNvSpPr/>
          <p:nvPr/>
        </p:nvSpPr>
        <p:spPr>
          <a:xfrm>
            <a:off x="5304413" y="3179642"/>
            <a:ext cx="348850" cy="348442"/>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grpSp>
        <p:nvGrpSpPr>
          <p:cNvPr id="29" name="Group 28">
            <a:extLst>
              <a:ext uri="{FF2B5EF4-FFF2-40B4-BE49-F238E27FC236}">
                <a16:creationId xmlns:a16="http://schemas.microsoft.com/office/drawing/2014/main" xmlns="" id="{5CD557F6-61AF-4340-9947-204E18DDF0F4}"/>
              </a:ext>
            </a:extLst>
          </p:cNvPr>
          <p:cNvGrpSpPr/>
          <p:nvPr/>
        </p:nvGrpSpPr>
        <p:grpSpPr>
          <a:xfrm>
            <a:off x="4153344" y="3337518"/>
            <a:ext cx="820126" cy="1306166"/>
            <a:chOff x="6867874" y="3721883"/>
            <a:chExt cx="1093501" cy="1741553"/>
          </a:xfrm>
        </p:grpSpPr>
        <p:sp>
          <p:nvSpPr>
            <p:cNvPr id="30" name="Oval 7">
              <a:extLst>
                <a:ext uri="{FF2B5EF4-FFF2-40B4-BE49-F238E27FC236}">
                  <a16:creationId xmlns:a16="http://schemas.microsoft.com/office/drawing/2014/main" xmlns="" id="{7A351287-4ED8-45E3-BB55-A5127CC3BC5C}"/>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dirty="0">
                <a:solidFill>
                  <a:prstClr val="white"/>
                </a:solidFill>
                <a:latin typeface="Arial"/>
              </a:endParaRPr>
            </a:p>
          </p:txBody>
        </p:sp>
        <p:sp>
          <p:nvSpPr>
            <p:cNvPr id="31" name="Rounded Rectangle 108">
              <a:extLst>
                <a:ext uri="{FF2B5EF4-FFF2-40B4-BE49-F238E27FC236}">
                  <a16:creationId xmlns:a16="http://schemas.microsoft.com/office/drawing/2014/main" xmlns="" id="{94FA350F-F5D7-4D60-A490-4A8B68FE338F}"/>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6">
                <a:solidFill>
                  <a:prstClr val="white"/>
                </a:solidFill>
                <a:latin typeface="Arial"/>
              </a:endParaRPr>
            </a:p>
          </p:txBody>
        </p:sp>
      </p:grpSp>
      <p:sp>
        <p:nvSpPr>
          <p:cNvPr id="32" name="Freeform 62">
            <a:extLst>
              <a:ext uri="{FF2B5EF4-FFF2-40B4-BE49-F238E27FC236}">
                <a16:creationId xmlns:a16="http://schemas.microsoft.com/office/drawing/2014/main" xmlns="" id="{D2FB96AD-1BCC-45F2-920E-ED2405C1407D}"/>
              </a:ext>
            </a:extLst>
          </p:cNvPr>
          <p:cNvSpPr/>
          <p:nvPr/>
        </p:nvSpPr>
        <p:spPr>
          <a:xfrm>
            <a:off x="3997006" y="4169028"/>
            <a:ext cx="1275936" cy="1729955"/>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a:endParaRPr lang="ko-KR" altLang="en-US" sz="2026">
              <a:solidFill>
                <a:prstClr val="black"/>
              </a:solidFill>
              <a:latin typeface="Arial"/>
            </a:endParaRPr>
          </a:p>
        </p:txBody>
      </p:sp>
      <p:sp>
        <p:nvSpPr>
          <p:cNvPr id="37" name="TextBox 36">
            <a:extLst>
              <a:ext uri="{FF2B5EF4-FFF2-40B4-BE49-F238E27FC236}">
                <a16:creationId xmlns:a16="http://schemas.microsoft.com/office/drawing/2014/main" xmlns="" id="{82B4669B-F640-4013-B893-64742132FDA2}"/>
              </a:ext>
            </a:extLst>
          </p:cNvPr>
          <p:cNvSpPr txBox="1"/>
          <p:nvPr/>
        </p:nvSpPr>
        <p:spPr>
          <a:xfrm>
            <a:off x="5794300" y="3121413"/>
            <a:ext cx="1102259" cy="261610"/>
          </a:xfrm>
          <a:prstGeom prst="rect">
            <a:avLst/>
          </a:prstGeom>
          <a:noFill/>
        </p:spPr>
        <p:txBody>
          <a:bodyPr wrap="square" rtlCol="0">
            <a:spAutoFit/>
          </a:bodyPr>
          <a:lstStyle/>
          <a:p>
            <a:pPr defTabSz="685715"/>
            <a:r>
              <a:rPr lang="en-US" altLang="ko-KR" sz="1100" b="1" dirty="0" smtClean="0">
                <a:solidFill>
                  <a:prstClr val="black">
                    <a:lumMod val="75000"/>
                    <a:lumOff val="25000"/>
                  </a:prstClr>
                </a:solidFill>
                <a:latin typeface="Arial"/>
                <a:cs typeface="Arial" pitchFamily="34" charset="0"/>
              </a:rPr>
              <a:t>Tutorials</a:t>
            </a:r>
            <a:endParaRPr lang="ko-KR" altLang="en-US" sz="1100" b="1" dirty="0">
              <a:solidFill>
                <a:prstClr val="black">
                  <a:lumMod val="75000"/>
                  <a:lumOff val="25000"/>
                </a:prstClr>
              </a:solidFill>
              <a:latin typeface="Arial"/>
              <a:cs typeface="Arial" pitchFamily="34" charset="0"/>
            </a:endParaRPr>
          </a:p>
        </p:txBody>
      </p:sp>
      <p:sp>
        <p:nvSpPr>
          <p:cNvPr id="38" name="TextBox 37">
            <a:extLst>
              <a:ext uri="{FF2B5EF4-FFF2-40B4-BE49-F238E27FC236}">
                <a16:creationId xmlns:a16="http://schemas.microsoft.com/office/drawing/2014/main" xmlns="" id="{82B4669B-F640-4013-B893-64742132FDA2}"/>
              </a:ext>
            </a:extLst>
          </p:cNvPr>
          <p:cNvSpPr txBox="1"/>
          <p:nvPr/>
        </p:nvSpPr>
        <p:spPr>
          <a:xfrm>
            <a:off x="1776347" y="3123951"/>
            <a:ext cx="1525929" cy="430887"/>
          </a:xfrm>
          <a:prstGeom prst="rect">
            <a:avLst/>
          </a:prstGeom>
          <a:noFill/>
        </p:spPr>
        <p:txBody>
          <a:bodyPr wrap="square" rtlCol="0">
            <a:spAutoFit/>
          </a:bodyPr>
          <a:lstStyle/>
          <a:p>
            <a:pPr algn="r" defTabSz="685715"/>
            <a:r>
              <a:rPr lang="en-US" altLang="ko-KR" sz="1100" b="1" dirty="0" smtClean="0">
                <a:solidFill>
                  <a:prstClr val="black">
                    <a:lumMod val="75000"/>
                    <a:lumOff val="25000"/>
                  </a:prstClr>
                </a:solidFill>
                <a:latin typeface="Arial"/>
                <a:cs typeface="Arial" pitchFamily="34" charset="0"/>
              </a:rPr>
              <a:t>Academic </a:t>
            </a:r>
            <a:r>
              <a:rPr lang="en-US" altLang="ko-KR" sz="1100" b="1" dirty="0" err="1" smtClean="0">
                <a:solidFill>
                  <a:prstClr val="black">
                    <a:lumMod val="75000"/>
                    <a:lumOff val="25000"/>
                  </a:prstClr>
                </a:solidFill>
                <a:latin typeface="Arial"/>
                <a:cs typeface="Arial" pitchFamily="34" charset="0"/>
              </a:rPr>
              <a:t>Councelling</a:t>
            </a:r>
            <a:endParaRPr lang="ko-KR" altLang="en-US" sz="1100" b="1" dirty="0">
              <a:solidFill>
                <a:prstClr val="black">
                  <a:lumMod val="75000"/>
                  <a:lumOff val="25000"/>
                </a:prstClr>
              </a:solidFill>
              <a:latin typeface="Arial"/>
              <a:cs typeface="Arial" pitchFamily="34" charset="0"/>
            </a:endParaRPr>
          </a:p>
        </p:txBody>
      </p:sp>
      <p:sp>
        <p:nvSpPr>
          <p:cNvPr id="39" name="TextBox 38">
            <a:extLst>
              <a:ext uri="{FF2B5EF4-FFF2-40B4-BE49-F238E27FC236}">
                <a16:creationId xmlns:a16="http://schemas.microsoft.com/office/drawing/2014/main" xmlns="" id="{82B4669B-F640-4013-B893-64742132FDA2}"/>
              </a:ext>
            </a:extLst>
          </p:cNvPr>
          <p:cNvSpPr txBox="1"/>
          <p:nvPr/>
        </p:nvSpPr>
        <p:spPr>
          <a:xfrm>
            <a:off x="1344791" y="4230035"/>
            <a:ext cx="1647301" cy="261610"/>
          </a:xfrm>
          <a:prstGeom prst="rect">
            <a:avLst/>
          </a:prstGeom>
          <a:noFill/>
        </p:spPr>
        <p:txBody>
          <a:bodyPr wrap="square" rtlCol="0">
            <a:spAutoFit/>
          </a:bodyPr>
          <a:lstStyle/>
          <a:p>
            <a:pPr defTabSz="685715"/>
            <a:r>
              <a:rPr lang="en-US" altLang="ko-KR" sz="1100" b="1" dirty="0" smtClean="0">
                <a:solidFill>
                  <a:prstClr val="black">
                    <a:lumMod val="75000"/>
                    <a:lumOff val="25000"/>
                  </a:prstClr>
                </a:solidFill>
                <a:latin typeface="Arial"/>
                <a:cs typeface="Arial" pitchFamily="34" charset="0"/>
              </a:rPr>
              <a:t>Graduation</a:t>
            </a:r>
            <a:endParaRPr lang="ko-KR" altLang="en-US" sz="1100" b="1" dirty="0">
              <a:solidFill>
                <a:prstClr val="black">
                  <a:lumMod val="75000"/>
                  <a:lumOff val="25000"/>
                </a:prstClr>
              </a:solidFill>
              <a:latin typeface="Arial"/>
              <a:cs typeface="Arial" pitchFamily="34" charset="0"/>
            </a:endParaRPr>
          </a:p>
        </p:txBody>
      </p:sp>
      <p:sp>
        <p:nvSpPr>
          <p:cNvPr id="40" name="TextBox 39">
            <a:extLst>
              <a:ext uri="{FF2B5EF4-FFF2-40B4-BE49-F238E27FC236}">
                <a16:creationId xmlns:a16="http://schemas.microsoft.com/office/drawing/2014/main" xmlns="" id="{82B4669B-F640-4013-B893-64742132FDA2}"/>
              </a:ext>
            </a:extLst>
          </p:cNvPr>
          <p:cNvSpPr txBox="1"/>
          <p:nvPr/>
        </p:nvSpPr>
        <p:spPr>
          <a:xfrm>
            <a:off x="6215042" y="4170202"/>
            <a:ext cx="1625825" cy="261610"/>
          </a:xfrm>
          <a:prstGeom prst="rect">
            <a:avLst/>
          </a:prstGeom>
          <a:noFill/>
        </p:spPr>
        <p:txBody>
          <a:bodyPr wrap="square" rtlCol="0">
            <a:spAutoFit/>
          </a:bodyPr>
          <a:lstStyle/>
          <a:p>
            <a:pPr defTabSz="685715"/>
            <a:r>
              <a:rPr lang="en-US" altLang="ko-KR" sz="1100" b="1" dirty="0" smtClean="0">
                <a:solidFill>
                  <a:prstClr val="black">
                    <a:lumMod val="75000"/>
                    <a:lumOff val="25000"/>
                  </a:prstClr>
                </a:solidFill>
                <a:latin typeface="Arial"/>
                <a:cs typeface="Arial" pitchFamily="34" charset="0"/>
              </a:rPr>
              <a:t>Examination</a:t>
            </a:r>
            <a:endParaRPr lang="ko-KR" altLang="en-US" sz="1100" b="1" dirty="0">
              <a:solidFill>
                <a:prstClr val="black">
                  <a:lumMod val="75000"/>
                  <a:lumOff val="25000"/>
                </a:prstClr>
              </a:solidFill>
              <a:latin typeface="Arial"/>
              <a:cs typeface="Arial" pitchFamily="34" charset="0"/>
            </a:endParaRPr>
          </a:p>
        </p:txBody>
      </p:sp>
      <p:pic>
        <p:nvPicPr>
          <p:cNvPr id="41" name="Picture 40"/>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427128" y="3047866"/>
            <a:ext cx="512969" cy="512969"/>
          </a:xfrm>
          <a:prstGeom prst="rect">
            <a:avLst/>
          </a:prstGeom>
        </p:spPr>
      </p:pic>
      <p:graphicFrame>
        <p:nvGraphicFramePr>
          <p:cNvPr id="27" name="Object 26"/>
          <p:cNvGraphicFramePr>
            <a:graphicFrameLocks noChangeAspect="1"/>
          </p:cNvGraphicFramePr>
          <p:nvPr>
            <p:extLst>
              <p:ext uri="{D42A27DB-BD31-4B8C-83A1-F6EECF244321}">
                <p14:modId xmlns:p14="http://schemas.microsoft.com/office/powerpoint/2010/main" val="963182398"/>
              </p:ext>
            </p:extLst>
          </p:nvPr>
        </p:nvGraphicFramePr>
        <p:xfrm>
          <a:off x="14423" y="5202526"/>
          <a:ext cx="9158288" cy="1603375"/>
        </p:xfrm>
        <a:graphic>
          <a:graphicData uri="http://schemas.openxmlformats.org/presentationml/2006/ole">
            <mc:AlternateContent xmlns:mc="http://schemas.openxmlformats.org/markup-compatibility/2006">
              <mc:Choice xmlns:v="urn:schemas-microsoft-com:vml" Requires="v">
                <p:oleObj spid="_x0000_s11277" name="CorelDRAW" r:id="rId4" imgW="167917705" imgH="19474353" progId="CorelDraw.Graphic.17">
                  <p:embed/>
                </p:oleObj>
              </mc:Choice>
              <mc:Fallback>
                <p:oleObj name="CorelDRAW" r:id="rId4" imgW="167917705" imgH="19474353" progId="CorelDraw.Graphic.17">
                  <p:embed/>
                  <p:pic>
                    <p:nvPicPr>
                      <p:cNvPr id="0" name=""/>
                      <p:cNvPicPr/>
                      <p:nvPr/>
                    </p:nvPicPr>
                    <p:blipFill>
                      <a:blip r:embed="rId5"/>
                      <a:stretch>
                        <a:fillRect/>
                      </a:stretch>
                    </p:blipFill>
                    <p:spPr>
                      <a:xfrm>
                        <a:off x="14423" y="5202526"/>
                        <a:ext cx="9158288" cy="1603375"/>
                      </a:xfrm>
                      <a:prstGeom prst="rect">
                        <a:avLst/>
                      </a:prstGeom>
                    </p:spPr>
                  </p:pic>
                </p:oleObj>
              </mc:Fallback>
            </mc:AlternateContent>
          </a:graphicData>
        </a:graphic>
      </p:graphicFrame>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7817" y="4135679"/>
            <a:ext cx="340555" cy="45032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1859" y="4161446"/>
            <a:ext cx="444790" cy="482238"/>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0912" y="2233018"/>
            <a:ext cx="402176" cy="340592"/>
          </a:xfrm>
          <a:prstGeom prst="rect">
            <a:avLst/>
          </a:prstGeom>
        </p:spPr>
      </p:pic>
    </p:spTree>
    <p:extLst>
      <p:ext uri="{BB962C8B-B14F-4D97-AF65-F5344CB8AC3E}">
        <p14:creationId xmlns:p14="http://schemas.microsoft.com/office/powerpoint/2010/main" val="37684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ounded Rectangular Callout 47">
            <a:extLst>
              <a:ext uri="{FF2B5EF4-FFF2-40B4-BE49-F238E27FC236}">
                <a16:creationId xmlns:a16="http://schemas.microsoft.com/office/drawing/2014/main" xmlns="" id="{E9935875-3F8D-4260-A0E6-C23810BDE695}"/>
              </a:ext>
            </a:extLst>
          </p:cNvPr>
          <p:cNvSpPr/>
          <p:nvPr/>
        </p:nvSpPr>
        <p:spPr>
          <a:xfrm rot="10800000" flipH="1" flipV="1">
            <a:off x="4174839" y="1605238"/>
            <a:ext cx="496632" cy="339832"/>
          </a:xfrm>
          <a:prstGeom prst="wedgeRoundRectCallout">
            <a:avLst>
              <a:gd name="adj1" fmla="val 35051"/>
              <a:gd name="adj2" fmla="val 10718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18" name="Rounded Rectangle 7">
            <a:extLst>
              <a:ext uri="{FF2B5EF4-FFF2-40B4-BE49-F238E27FC236}">
                <a16:creationId xmlns:a16="http://schemas.microsoft.com/office/drawing/2014/main" xmlns="" id="{EF01F0B7-F970-4A50-9301-5EC2EFAE1BD7}"/>
              </a:ext>
            </a:extLst>
          </p:cNvPr>
          <p:cNvSpPr/>
          <p:nvPr/>
        </p:nvSpPr>
        <p:spPr>
          <a:xfrm>
            <a:off x="668664" y="3482526"/>
            <a:ext cx="1882438" cy="2261795"/>
          </a:xfrm>
          <a:prstGeom prst="roundRect">
            <a:avLst>
              <a:gd name="adj" fmla="val 6085"/>
            </a:avLst>
          </a:prstGeom>
          <a:solidFill>
            <a:schemeClr val="accent1">
              <a:lumMod val="20000"/>
              <a:lumOff val="80000"/>
            </a:schemeClr>
          </a:solidFill>
          <a:ln w="269875">
            <a:solidFill>
              <a:schemeClr val="tx1">
                <a:lumMod val="75000"/>
                <a:lumOff val="25000"/>
              </a:schemeClr>
            </a:solidFill>
          </a:ln>
          <a:effectLst>
            <a:outerShdw blurRad="381000" dist="127000" dir="14400000" sy="23000" kx="1200000" algn="br" rotWithShape="0">
              <a:prstClr val="black">
                <a:alpha val="20000"/>
              </a:prstClr>
            </a:outerShdw>
          </a:effectLst>
          <a:scene3d>
            <a:camera prst="perspectiveRelaxed" fov="3000000">
              <a:rot lat="19744257" lon="18463385" rev="2675973"/>
            </a:camera>
            <a:lightRig rig="balanced" dir="t"/>
          </a:scene3d>
          <a:sp3d extrusionH="114300"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67" name="Group 66">
            <a:extLst>
              <a:ext uri="{FF2B5EF4-FFF2-40B4-BE49-F238E27FC236}">
                <a16:creationId xmlns:a16="http://schemas.microsoft.com/office/drawing/2014/main" xmlns="" id="{5F8FF933-4249-4124-9171-197E36FDD137}"/>
              </a:ext>
            </a:extLst>
          </p:cNvPr>
          <p:cNvGrpSpPr/>
          <p:nvPr/>
        </p:nvGrpSpPr>
        <p:grpSpPr>
          <a:xfrm>
            <a:off x="1244632" y="1425369"/>
            <a:ext cx="1229605" cy="1229605"/>
            <a:chOff x="1257636" y="1511387"/>
            <a:chExt cx="1639473" cy="1639473"/>
          </a:xfrm>
        </p:grpSpPr>
        <p:sp>
          <p:nvSpPr>
            <p:cNvPr id="27" name="Oval 26">
              <a:extLst>
                <a:ext uri="{FF2B5EF4-FFF2-40B4-BE49-F238E27FC236}">
                  <a16:creationId xmlns:a16="http://schemas.microsoft.com/office/drawing/2014/main" xmlns="" id="{9C4F562F-99A5-422F-833E-2D8E6B4620A8}"/>
                </a:ext>
              </a:extLst>
            </p:cNvPr>
            <p:cNvSpPr/>
            <p:nvPr/>
          </p:nvSpPr>
          <p:spPr>
            <a:xfrm>
              <a:off x="1257636" y="1511387"/>
              <a:ext cx="1639473" cy="1639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 name="Group 31">
              <a:extLst>
                <a:ext uri="{FF2B5EF4-FFF2-40B4-BE49-F238E27FC236}">
                  <a16:creationId xmlns:a16="http://schemas.microsoft.com/office/drawing/2014/main" xmlns="" id="{66A835C1-4714-42A4-8B8B-85C3A65B97E7}"/>
                </a:ext>
              </a:extLst>
            </p:cNvPr>
            <p:cNvGrpSpPr/>
            <p:nvPr/>
          </p:nvGrpSpPr>
          <p:grpSpPr>
            <a:xfrm>
              <a:off x="1544161" y="1702055"/>
              <a:ext cx="1066422" cy="1258136"/>
              <a:chOff x="2188248" y="2034620"/>
              <a:chExt cx="1577994" cy="1861674"/>
            </a:xfrm>
          </p:grpSpPr>
          <p:sp>
            <p:nvSpPr>
              <p:cNvPr id="11" name="Freeform: Shape 10">
                <a:extLst>
                  <a:ext uri="{FF2B5EF4-FFF2-40B4-BE49-F238E27FC236}">
                    <a16:creationId xmlns:a16="http://schemas.microsoft.com/office/drawing/2014/main" xmlns="" id="{C946542E-E843-4E62-834E-2AF4BF021106}"/>
                  </a:ext>
                </a:extLst>
              </p:cNvPr>
              <p:cNvSpPr/>
              <p:nvPr/>
            </p:nvSpPr>
            <p:spPr>
              <a:xfrm>
                <a:off x="2188248" y="2423101"/>
                <a:ext cx="1577994" cy="1470514"/>
              </a:xfrm>
              <a:custGeom>
                <a:avLst/>
                <a:gdLst>
                  <a:gd name="connsiteX0" fmla="*/ 1606188 w 1891355"/>
                  <a:gd name="connsiteY0" fmla="*/ 1318422 h 1762532"/>
                  <a:gd name="connsiteX1" fmla="*/ 1514841 w 1891355"/>
                  <a:gd name="connsiteY1" fmla="*/ 1295585 h 1762532"/>
                  <a:gd name="connsiteX2" fmla="*/ 1140669 w 1891355"/>
                  <a:gd name="connsiteY2" fmla="*/ 1112891 h 1762532"/>
                  <a:gd name="connsiteX3" fmla="*/ 1135984 w 1891355"/>
                  <a:gd name="connsiteY3" fmla="*/ 942493 h 1762532"/>
                  <a:gd name="connsiteX4" fmla="*/ 1302283 w 1891355"/>
                  <a:gd name="connsiteY4" fmla="*/ 845876 h 1762532"/>
                  <a:gd name="connsiteX5" fmla="*/ 1391874 w 1891355"/>
                  <a:gd name="connsiteY5" fmla="*/ 748673 h 1762532"/>
                  <a:gd name="connsiteX6" fmla="*/ 1408269 w 1891355"/>
                  <a:gd name="connsiteY6" fmla="*/ 715882 h 1762532"/>
                  <a:gd name="connsiteX7" fmla="*/ 1444574 w 1891355"/>
                  <a:gd name="connsiteY7" fmla="*/ 596428 h 1762532"/>
                  <a:gd name="connsiteX8" fmla="*/ 1474437 w 1891355"/>
                  <a:gd name="connsiteY8" fmla="*/ 563051 h 1762532"/>
                  <a:gd name="connsiteX9" fmla="*/ 1534165 w 1891355"/>
                  <a:gd name="connsiteY9" fmla="*/ 515621 h 1762532"/>
                  <a:gd name="connsiteX10" fmla="*/ 1567541 w 1891355"/>
                  <a:gd name="connsiteY10" fmla="*/ 467019 h 1762532"/>
                  <a:gd name="connsiteX11" fmla="*/ 1588621 w 1891355"/>
                  <a:gd name="connsiteY11" fmla="*/ 424859 h 1762532"/>
                  <a:gd name="connsiteX12" fmla="*/ 1605017 w 1891355"/>
                  <a:gd name="connsiteY12" fmla="*/ 355177 h 1762532"/>
                  <a:gd name="connsiteX13" fmla="*/ 1605017 w 1891355"/>
                  <a:gd name="connsiteY13" fmla="*/ 332926 h 1762532"/>
                  <a:gd name="connsiteX14" fmla="*/ 1572811 w 1891355"/>
                  <a:gd name="connsiteY14" fmla="*/ 326485 h 1762532"/>
                  <a:gd name="connsiteX15" fmla="*/ 1497860 w 1891355"/>
                  <a:gd name="connsiteY15" fmla="*/ 385626 h 1762532"/>
                  <a:gd name="connsiteX16" fmla="*/ 1439890 w 1891355"/>
                  <a:gd name="connsiteY16" fmla="*/ 409049 h 1762532"/>
                  <a:gd name="connsiteX17" fmla="*/ 1412368 w 1891355"/>
                  <a:gd name="connsiteY17" fmla="*/ 387383 h 1762532"/>
                  <a:gd name="connsiteX18" fmla="*/ 1387189 w 1891355"/>
                  <a:gd name="connsiteY18" fmla="*/ 270271 h 1762532"/>
                  <a:gd name="connsiteX19" fmla="*/ 1241970 w 1891355"/>
                  <a:gd name="connsiteY19" fmla="*/ 125638 h 1762532"/>
                  <a:gd name="connsiteX20" fmla="*/ 1078600 w 1891355"/>
                  <a:gd name="connsiteY20" fmla="*/ 104558 h 1762532"/>
                  <a:gd name="connsiteX21" fmla="*/ 929868 w 1891355"/>
                  <a:gd name="connsiteY21" fmla="*/ 94604 h 1762532"/>
                  <a:gd name="connsiteX22" fmla="*/ 692716 w 1891355"/>
                  <a:gd name="connsiteY22" fmla="*/ 6770 h 1762532"/>
                  <a:gd name="connsiteX23" fmla="*/ 640016 w 1891355"/>
                  <a:gd name="connsiteY23" fmla="*/ 11454 h 1762532"/>
                  <a:gd name="connsiteX24" fmla="*/ 512950 w 1891355"/>
                  <a:gd name="connsiteY24" fmla="*/ 155502 h 1762532"/>
                  <a:gd name="connsiteX25" fmla="*/ 391153 w 1891355"/>
                  <a:gd name="connsiteY25" fmla="*/ 270271 h 1762532"/>
                  <a:gd name="connsiteX26" fmla="*/ 327328 w 1891355"/>
                  <a:gd name="connsiteY26" fmla="*/ 270271 h 1762532"/>
                  <a:gd name="connsiteX27" fmla="*/ 302734 w 1891355"/>
                  <a:gd name="connsiteY27" fmla="*/ 277298 h 1762532"/>
                  <a:gd name="connsiteX28" fmla="*/ 291023 w 1891355"/>
                  <a:gd name="connsiteY28" fmla="*/ 307161 h 1762532"/>
                  <a:gd name="connsiteX29" fmla="*/ 303319 w 1891355"/>
                  <a:gd name="connsiteY29" fmla="*/ 424273 h 1762532"/>
                  <a:gd name="connsiteX30" fmla="*/ 426873 w 1891355"/>
                  <a:gd name="connsiteY30" fmla="*/ 566564 h 1762532"/>
                  <a:gd name="connsiteX31" fmla="*/ 443268 w 1891355"/>
                  <a:gd name="connsiteY31" fmla="*/ 589987 h 1762532"/>
                  <a:gd name="connsiteX32" fmla="*/ 465519 w 1891355"/>
                  <a:gd name="connsiteY32" fmla="*/ 669622 h 1762532"/>
                  <a:gd name="connsiteX33" fmla="*/ 520562 w 1891355"/>
                  <a:gd name="connsiteY33" fmla="*/ 780293 h 1762532"/>
                  <a:gd name="connsiteX34" fmla="*/ 720238 w 1891355"/>
                  <a:gd name="connsiteY34" fmla="*/ 925512 h 1762532"/>
                  <a:gd name="connsiteX35" fmla="*/ 751272 w 1891355"/>
                  <a:gd name="connsiteY35" fmla="*/ 972357 h 1762532"/>
                  <a:gd name="connsiteX36" fmla="*/ 743074 w 1891355"/>
                  <a:gd name="connsiteY36" fmla="*/ 1156222 h 1762532"/>
                  <a:gd name="connsiteX37" fmla="*/ 679248 w 1891355"/>
                  <a:gd name="connsiteY37" fmla="*/ 1222390 h 1762532"/>
                  <a:gd name="connsiteX38" fmla="*/ 415161 w 1891355"/>
                  <a:gd name="connsiteY38" fmla="*/ 1305539 h 1762532"/>
                  <a:gd name="connsiteX39" fmla="*/ 348408 w 1891355"/>
                  <a:gd name="connsiteY39" fmla="*/ 1324863 h 1762532"/>
                  <a:gd name="connsiteX40" fmla="*/ 330841 w 1891355"/>
                  <a:gd name="connsiteY40" fmla="*/ 1328376 h 1762532"/>
                  <a:gd name="connsiteX41" fmla="*/ 0 w 1891355"/>
                  <a:gd name="connsiteY41" fmla="*/ 1692008 h 1762532"/>
                  <a:gd name="connsiteX42" fmla="*/ 0 w 1891355"/>
                  <a:gd name="connsiteY42" fmla="*/ 1767546 h 1762532"/>
                  <a:gd name="connsiteX43" fmla="*/ 1891355 w 1891355"/>
                  <a:gd name="connsiteY43" fmla="*/ 1767546 h 1762532"/>
                  <a:gd name="connsiteX44" fmla="*/ 1891355 w 1891355"/>
                  <a:gd name="connsiteY44" fmla="*/ 1634038 h 1762532"/>
                  <a:gd name="connsiteX45" fmla="*/ 1606188 w 1891355"/>
                  <a:gd name="connsiteY45" fmla="*/ 1318422 h 17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91355" h="1762532">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F8DFC9"/>
              </a:solidFill>
              <a:ln w="5853"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xmlns="" id="{89C9859F-5083-4812-B667-5F18FE448E31}"/>
                  </a:ext>
                </a:extLst>
              </p:cNvPr>
              <p:cNvSpPr/>
              <p:nvPr/>
            </p:nvSpPr>
            <p:spPr>
              <a:xfrm>
                <a:off x="2266426" y="3490803"/>
                <a:ext cx="1426546" cy="405491"/>
              </a:xfrm>
              <a:custGeom>
                <a:avLst/>
                <a:gdLst>
                  <a:gd name="connsiteX0" fmla="*/ 320872 w 1709832"/>
                  <a:gd name="connsiteY0" fmla="*/ 26395 h 486013"/>
                  <a:gd name="connsiteX1" fmla="*/ 443840 w 1709832"/>
                  <a:gd name="connsiteY1" fmla="*/ 196207 h 486013"/>
                  <a:gd name="connsiteX2" fmla="*/ 685675 w 1709832"/>
                  <a:gd name="connsiteY2" fmla="*/ 291068 h 486013"/>
                  <a:gd name="connsiteX3" fmla="*/ 1091468 w 1709832"/>
                  <a:gd name="connsiteY3" fmla="*/ 296338 h 486013"/>
                  <a:gd name="connsiteX4" fmla="*/ 1346186 w 1709832"/>
                  <a:gd name="connsiteY4" fmla="*/ 157560 h 486013"/>
                  <a:gd name="connsiteX5" fmla="*/ 1430506 w 1709832"/>
                  <a:gd name="connsiteY5" fmla="*/ 45 h 486013"/>
                  <a:gd name="connsiteX6" fmla="*/ 1710404 w 1709832"/>
                  <a:gd name="connsiteY6" fmla="*/ 127111 h 486013"/>
                  <a:gd name="connsiteX7" fmla="*/ 1685810 w 1709832"/>
                  <a:gd name="connsiteY7" fmla="*/ 250079 h 486013"/>
                  <a:gd name="connsiteX8" fmla="*/ 1582166 w 1709832"/>
                  <a:gd name="connsiteY8" fmla="*/ 487816 h 486013"/>
                  <a:gd name="connsiteX9" fmla="*/ 357762 w 1709832"/>
                  <a:gd name="connsiteY9" fmla="*/ 486645 h 486013"/>
                  <a:gd name="connsiteX10" fmla="*/ 96018 w 1709832"/>
                  <a:gd name="connsiteY10" fmla="*/ 487816 h 486013"/>
                  <a:gd name="connsiteX11" fmla="*/ 37462 w 1709832"/>
                  <a:gd name="connsiteY11" fmla="*/ 299266 h 486013"/>
                  <a:gd name="connsiteX12" fmla="*/ 571 w 1709832"/>
                  <a:gd name="connsiteY12" fmla="*/ 134724 h 486013"/>
                  <a:gd name="connsiteX13" fmla="*/ 276370 w 1709832"/>
                  <a:gd name="connsiteY13" fmla="*/ 8243 h 486013"/>
                  <a:gd name="connsiteX14" fmla="*/ 320872 w 1709832"/>
                  <a:gd name="connsiteY14" fmla="*/ 26395 h 4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32" h="486013">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chemeClr val="accent2"/>
              </a:solidFill>
              <a:ln w="5853"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xmlns="" id="{2B70F760-C41D-48AD-8E01-11627CC0D16C}"/>
                  </a:ext>
                </a:extLst>
              </p:cNvPr>
              <p:cNvSpPr/>
              <p:nvPr/>
            </p:nvSpPr>
            <p:spPr>
              <a:xfrm>
                <a:off x="2407798" y="2034620"/>
                <a:ext cx="1167618" cy="1685473"/>
              </a:xfrm>
              <a:custGeom>
                <a:avLst/>
                <a:gdLst>
                  <a:gd name="connsiteX0" fmla="*/ 1269844 w 1399485"/>
                  <a:gd name="connsiteY0" fmla="*/ 256325 h 2020178"/>
                  <a:gd name="connsiteX1" fmla="*/ 998145 w 1399485"/>
                  <a:gd name="connsiteY1" fmla="*/ 65433 h 2020178"/>
                  <a:gd name="connsiteX2" fmla="*/ 550778 w 1399485"/>
                  <a:gd name="connsiteY2" fmla="*/ 9804 h 2020178"/>
                  <a:gd name="connsiteX3" fmla="*/ 44855 w 1399485"/>
                  <a:gd name="connsiteY3" fmla="*/ 463027 h 2020178"/>
                  <a:gd name="connsiteX4" fmla="*/ 22604 w 1399485"/>
                  <a:gd name="connsiteY4" fmla="*/ 989445 h 2020178"/>
                  <a:gd name="connsiteX5" fmla="*/ 488123 w 1399485"/>
                  <a:gd name="connsiteY5" fmla="*/ 1539285 h 2020178"/>
                  <a:gd name="connsiteX6" fmla="*/ 492807 w 1399485"/>
                  <a:gd name="connsiteY6" fmla="*/ 1417488 h 2020178"/>
                  <a:gd name="connsiteX7" fmla="*/ 478168 w 1399485"/>
                  <a:gd name="connsiteY7" fmla="*/ 1395237 h 2020178"/>
                  <a:gd name="connsiteX8" fmla="*/ 368669 w 1399485"/>
                  <a:gd name="connsiteY8" fmla="*/ 1337267 h 2020178"/>
                  <a:gd name="connsiteX9" fmla="*/ 214082 w 1399485"/>
                  <a:gd name="connsiteY9" fmla="*/ 1155158 h 2020178"/>
                  <a:gd name="connsiteX10" fmla="*/ 189488 w 1399485"/>
                  <a:gd name="connsiteY10" fmla="*/ 1071423 h 2020178"/>
                  <a:gd name="connsiteX11" fmla="*/ 147913 w 1399485"/>
                  <a:gd name="connsiteY11" fmla="*/ 1019308 h 2020178"/>
                  <a:gd name="connsiteX12" fmla="*/ 116293 w 1399485"/>
                  <a:gd name="connsiteY12" fmla="*/ 997057 h 2020178"/>
                  <a:gd name="connsiteX13" fmla="*/ 32558 w 1399485"/>
                  <a:gd name="connsiteY13" fmla="*/ 854181 h 2020178"/>
                  <a:gd name="connsiteX14" fmla="*/ 50125 w 1399485"/>
                  <a:gd name="connsiteY14" fmla="*/ 734141 h 2020178"/>
                  <a:gd name="connsiteX15" fmla="*/ 144400 w 1399485"/>
                  <a:gd name="connsiteY15" fmla="*/ 759320 h 2020178"/>
                  <a:gd name="connsiteX16" fmla="*/ 252143 w 1399485"/>
                  <a:gd name="connsiteY16" fmla="*/ 626984 h 2020178"/>
                  <a:gd name="connsiteX17" fmla="*/ 388578 w 1399485"/>
                  <a:gd name="connsiteY17" fmla="*/ 475910 h 2020178"/>
                  <a:gd name="connsiteX18" fmla="*/ 413172 w 1399485"/>
                  <a:gd name="connsiteY18" fmla="*/ 473567 h 2020178"/>
                  <a:gd name="connsiteX19" fmla="*/ 481682 w 1399485"/>
                  <a:gd name="connsiteY19" fmla="*/ 505773 h 2020178"/>
                  <a:gd name="connsiteX20" fmla="*/ 792614 w 1399485"/>
                  <a:gd name="connsiteY20" fmla="*/ 578968 h 2020178"/>
                  <a:gd name="connsiteX21" fmla="*/ 893915 w 1399485"/>
                  <a:gd name="connsiteY21" fmla="*/ 587166 h 2020178"/>
                  <a:gd name="connsiteX22" fmla="*/ 1094177 w 1399485"/>
                  <a:gd name="connsiteY22" fmla="*/ 729457 h 2020178"/>
                  <a:gd name="connsiteX23" fmla="*/ 1141021 w 1399485"/>
                  <a:gd name="connsiteY23" fmla="*/ 850667 h 2020178"/>
                  <a:gd name="connsiteX24" fmla="*/ 1176155 w 1399485"/>
                  <a:gd name="connsiteY24" fmla="*/ 894584 h 2020178"/>
                  <a:gd name="connsiteX25" fmla="*/ 1240566 w 1399485"/>
                  <a:gd name="connsiteY25" fmla="*/ 862379 h 2020178"/>
                  <a:gd name="connsiteX26" fmla="*/ 1318446 w 1399485"/>
                  <a:gd name="connsiteY26" fmla="*/ 782157 h 2020178"/>
                  <a:gd name="connsiteX27" fmla="*/ 1210703 w 1399485"/>
                  <a:gd name="connsiteY27" fmla="*/ 1022236 h 2020178"/>
                  <a:gd name="connsiteX28" fmla="*/ 1174398 w 1399485"/>
                  <a:gd name="connsiteY28" fmla="*/ 1059712 h 2020178"/>
                  <a:gd name="connsiteX29" fmla="*/ 1138094 w 1399485"/>
                  <a:gd name="connsiteY29" fmla="*/ 1180337 h 2020178"/>
                  <a:gd name="connsiteX30" fmla="*/ 869322 w 1399485"/>
                  <a:gd name="connsiteY30" fmla="*/ 1402264 h 2020178"/>
                  <a:gd name="connsiteX31" fmla="*/ 865223 w 1399485"/>
                  <a:gd name="connsiteY31" fmla="*/ 1606624 h 2020178"/>
                  <a:gd name="connsiteX32" fmla="*/ 944274 w 1399485"/>
                  <a:gd name="connsiteY32" fmla="*/ 1689773 h 2020178"/>
                  <a:gd name="connsiteX33" fmla="*/ 958913 w 1399485"/>
                  <a:gd name="connsiteY33" fmla="*/ 1764139 h 2020178"/>
                  <a:gd name="connsiteX34" fmla="*/ 917923 w 1399485"/>
                  <a:gd name="connsiteY34" fmla="*/ 1826208 h 2020178"/>
                  <a:gd name="connsiteX35" fmla="*/ 934319 w 1399485"/>
                  <a:gd name="connsiteY35" fmla="*/ 1898232 h 2020178"/>
                  <a:gd name="connsiteX36" fmla="*/ 905627 w 1399485"/>
                  <a:gd name="connsiteY36" fmla="*/ 1993093 h 2020178"/>
                  <a:gd name="connsiteX37" fmla="*/ 878106 w 1399485"/>
                  <a:gd name="connsiteY37" fmla="*/ 2015930 h 2020178"/>
                  <a:gd name="connsiteX38" fmla="*/ 917338 w 1399485"/>
                  <a:gd name="connsiteY38" fmla="*/ 2021785 h 2020178"/>
                  <a:gd name="connsiteX39" fmla="*/ 1035621 w 1399485"/>
                  <a:gd name="connsiteY39" fmla="*/ 2015344 h 2020178"/>
                  <a:gd name="connsiteX40" fmla="*/ 1172642 w 1399485"/>
                  <a:gd name="connsiteY40" fmla="*/ 1892377 h 2020178"/>
                  <a:gd name="connsiteX41" fmla="*/ 1183182 w 1399485"/>
                  <a:gd name="connsiteY41" fmla="*/ 1806299 h 2020178"/>
                  <a:gd name="connsiteX42" fmla="*/ 1167957 w 1399485"/>
                  <a:gd name="connsiteY42" fmla="*/ 1757113 h 2020178"/>
                  <a:gd name="connsiteX43" fmla="*/ 1169714 w 1399485"/>
                  <a:gd name="connsiteY43" fmla="*/ 1560950 h 2020178"/>
                  <a:gd name="connsiteX44" fmla="*/ 1162687 w 1399485"/>
                  <a:gd name="connsiteY44" fmla="*/ 1529330 h 2020178"/>
                  <a:gd name="connsiteX45" fmla="*/ 1218315 w 1399485"/>
                  <a:gd name="connsiteY45" fmla="*/ 1480143 h 2020178"/>
                  <a:gd name="connsiteX46" fmla="*/ 1232954 w 1399485"/>
                  <a:gd name="connsiteY46" fmla="*/ 1343708 h 2020178"/>
                  <a:gd name="connsiteX47" fmla="*/ 1222414 w 1399485"/>
                  <a:gd name="connsiteY47" fmla="*/ 1261729 h 2020178"/>
                  <a:gd name="connsiteX48" fmla="*/ 1338940 w 1399485"/>
                  <a:gd name="connsiteY48" fmla="*/ 1036875 h 2020178"/>
                  <a:gd name="connsiteX49" fmla="*/ 1386371 w 1399485"/>
                  <a:gd name="connsiteY49" fmla="*/ 767518 h 2020178"/>
                  <a:gd name="connsiteX50" fmla="*/ 1384028 w 1399485"/>
                  <a:gd name="connsiteY50" fmla="*/ 683197 h 2020178"/>
                  <a:gd name="connsiteX51" fmla="*/ 1399838 w 1399485"/>
                  <a:gd name="connsiteY51" fmla="*/ 607075 h 2020178"/>
                  <a:gd name="connsiteX52" fmla="*/ 1269844 w 1399485"/>
                  <a:gd name="connsiteY52" fmla="*/ 256325 h 202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5" h="2020178">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C00000"/>
              </a:solidFill>
              <a:ln w="5853" cap="flat">
                <a:noFill/>
                <a:prstDash val="solid"/>
                <a:miter/>
              </a:ln>
            </p:spPr>
            <p:txBody>
              <a:bodyPr rtlCol="0" anchor="ctr"/>
              <a:lstStyle/>
              <a:p>
                <a:endParaRPr lang="en-US" sz="1350"/>
              </a:p>
            </p:txBody>
          </p:sp>
        </p:grpSp>
      </p:grpSp>
      <p:grpSp>
        <p:nvGrpSpPr>
          <p:cNvPr id="72" name="Group 71">
            <a:extLst>
              <a:ext uri="{FF2B5EF4-FFF2-40B4-BE49-F238E27FC236}">
                <a16:creationId xmlns:a16="http://schemas.microsoft.com/office/drawing/2014/main" xmlns="" id="{D1B6FB0A-E17C-4D36-ABE6-8D179C72E3BB}"/>
              </a:ext>
            </a:extLst>
          </p:cNvPr>
          <p:cNvGrpSpPr/>
          <p:nvPr/>
        </p:nvGrpSpPr>
        <p:grpSpPr>
          <a:xfrm>
            <a:off x="2302696" y="3358728"/>
            <a:ext cx="999832" cy="999832"/>
            <a:chOff x="3703659" y="3630450"/>
            <a:chExt cx="1741367" cy="1741367"/>
          </a:xfrm>
        </p:grpSpPr>
        <p:sp>
          <p:nvSpPr>
            <p:cNvPr id="55" name="Oval 54">
              <a:extLst>
                <a:ext uri="{FF2B5EF4-FFF2-40B4-BE49-F238E27FC236}">
                  <a16:creationId xmlns:a16="http://schemas.microsoft.com/office/drawing/2014/main" xmlns="" id="{E23FD0A8-FDF1-40E9-B12F-2A2B7E8817D0}"/>
                </a:ext>
              </a:extLst>
            </p:cNvPr>
            <p:cNvSpPr/>
            <p:nvPr/>
          </p:nvSpPr>
          <p:spPr>
            <a:xfrm>
              <a:off x="3703659" y="3630450"/>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 name="Group 33">
              <a:extLst>
                <a:ext uri="{FF2B5EF4-FFF2-40B4-BE49-F238E27FC236}">
                  <a16:creationId xmlns:a16="http://schemas.microsoft.com/office/drawing/2014/main" xmlns="" id="{69A192D3-E736-497F-B462-8F9EB1623AEF}"/>
                </a:ext>
              </a:extLst>
            </p:cNvPr>
            <p:cNvGrpSpPr/>
            <p:nvPr/>
          </p:nvGrpSpPr>
          <p:grpSpPr>
            <a:xfrm>
              <a:off x="4063837" y="3838658"/>
              <a:ext cx="1021011" cy="1324950"/>
              <a:chOff x="2392394" y="4513768"/>
              <a:chExt cx="1651276" cy="2142834"/>
            </a:xfrm>
          </p:grpSpPr>
          <p:sp>
            <p:nvSpPr>
              <p:cNvPr id="35" name="Freeform: Shape 34">
                <a:extLst>
                  <a:ext uri="{FF2B5EF4-FFF2-40B4-BE49-F238E27FC236}">
                    <a16:creationId xmlns:a16="http://schemas.microsoft.com/office/drawing/2014/main" xmlns="" id="{318C3EEB-8E10-4626-AA5F-8641ADF9EF59}"/>
                  </a:ext>
                </a:extLst>
              </p:cNvPr>
              <p:cNvSpPr/>
              <p:nvPr/>
            </p:nvSpPr>
            <p:spPr>
              <a:xfrm>
                <a:off x="2640881" y="4513768"/>
                <a:ext cx="1159407" cy="884194"/>
              </a:xfrm>
              <a:custGeom>
                <a:avLst/>
                <a:gdLst>
                  <a:gd name="connsiteX0" fmla="*/ 27626 w 1159406"/>
                  <a:gd name="connsiteY0" fmla="*/ 830596 h 884194"/>
                  <a:gd name="connsiteX1" fmla="*/ 33482 w 1159406"/>
                  <a:gd name="connsiteY1" fmla="*/ 458181 h 884194"/>
                  <a:gd name="connsiteX2" fmla="*/ 337973 w 1159406"/>
                  <a:gd name="connsiteY2" fmla="*/ 124412 h 884194"/>
                  <a:gd name="connsiteX3" fmla="*/ 364908 w 1159406"/>
                  <a:gd name="connsiteY3" fmla="*/ 102746 h 884194"/>
                  <a:gd name="connsiteX4" fmla="*/ 774800 w 1159406"/>
                  <a:gd name="connsiteY4" fmla="*/ 94548 h 884194"/>
                  <a:gd name="connsiteX5" fmla="*/ 802907 w 1159406"/>
                  <a:gd name="connsiteY5" fmla="*/ 115043 h 884194"/>
                  <a:gd name="connsiteX6" fmla="*/ 1157755 w 1159406"/>
                  <a:gd name="connsiteY6" fmla="*/ 575878 h 884194"/>
                  <a:gd name="connsiteX7" fmla="*/ 1125550 w 1159406"/>
                  <a:gd name="connsiteY7" fmla="*/ 854018 h 884194"/>
                  <a:gd name="connsiteX8" fmla="*/ 1111496 w 1159406"/>
                  <a:gd name="connsiteY8" fmla="*/ 866315 h 884194"/>
                  <a:gd name="connsiteX9" fmla="*/ 1091587 w 1159406"/>
                  <a:gd name="connsiteY9" fmla="*/ 887981 h 884194"/>
                  <a:gd name="connsiteX10" fmla="*/ 1062895 w 1159406"/>
                  <a:gd name="connsiteY10" fmla="*/ 870414 h 884194"/>
                  <a:gd name="connsiteX11" fmla="*/ 1031860 w 1159406"/>
                  <a:gd name="connsiteY11" fmla="*/ 767941 h 884194"/>
                  <a:gd name="connsiteX12" fmla="*/ 1031860 w 1159406"/>
                  <a:gd name="connsiteY12" fmla="*/ 753302 h 884194"/>
                  <a:gd name="connsiteX13" fmla="*/ 1013122 w 1159406"/>
                  <a:gd name="connsiteY13" fmla="*/ 738078 h 884194"/>
                  <a:gd name="connsiteX14" fmla="*/ 756647 w 1159406"/>
                  <a:gd name="connsiteY14" fmla="*/ 783166 h 884194"/>
                  <a:gd name="connsiteX15" fmla="*/ 617284 w 1159406"/>
                  <a:gd name="connsiteY15" fmla="*/ 790192 h 884194"/>
                  <a:gd name="connsiteX16" fmla="*/ 210906 w 1159406"/>
                  <a:gd name="connsiteY16" fmla="*/ 756816 h 884194"/>
                  <a:gd name="connsiteX17" fmla="*/ 125415 w 1159406"/>
                  <a:gd name="connsiteY17" fmla="*/ 736907 h 884194"/>
                  <a:gd name="connsiteX18" fmla="*/ 111361 w 1159406"/>
                  <a:gd name="connsiteY18" fmla="*/ 749203 h 884194"/>
                  <a:gd name="connsiteX19" fmla="*/ 69201 w 1159406"/>
                  <a:gd name="connsiteY19" fmla="*/ 876270 h 884194"/>
                  <a:gd name="connsiteX20" fmla="*/ 31725 w 1159406"/>
                  <a:gd name="connsiteY20" fmla="*/ 869829 h 884194"/>
                  <a:gd name="connsiteX21" fmla="*/ 27626 w 1159406"/>
                  <a:gd name="connsiteY21" fmla="*/ 830596 h 8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9406" h="884194">
                    <a:moveTo>
                      <a:pt x="27626" y="830596"/>
                    </a:moveTo>
                    <a:cubicBezTo>
                      <a:pt x="-9849" y="705872"/>
                      <a:pt x="-10435" y="581148"/>
                      <a:pt x="33482" y="458181"/>
                    </a:cubicBezTo>
                    <a:cubicBezTo>
                      <a:pt x="88525" y="305350"/>
                      <a:pt x="190997" y="194093"/>
                      <a:pt x="337973" y="124412"/>
                    </a:cubicBezTo>
                    <a:cubicBezTo>
                      <a:pt x="349098" y="119142"/>
                      <a:pt x="357296" y="112115"/>
                      <a:pt x="364908" y="102746"/>
                    </a:cubicBezTo>
                    <a:cubicBezTo>
                      <a:pt x="467381" y="-30761"/>
                      <a:pt x="667057" y="-34860"/>
                      <a:pt x="774800" y="94548"/>
                    </a:cubicBezTo>
                    <a:cubicBezTo>
                      <a:pt x="782998" y="103917"/>
                      <a:pt x="791781" y="110359"/>
                      <a:pt x="802907" y="115043"/>
                    </a:cubicBezTo>
                    <a:cubicBezTo>
                      <a:pt x="1004924" y="204048"/>
                      <a:pt x="1123793" y="358050"/>
                      <a:pt x="1157755" y="575878"/>
                    </a:cubicBezTo>
                    <a:cubicBezTo>
                      <a:pt x="1172394" y="670739"/>
                      <a:pt x="1161269" y="764428"/>
                      <a:pt x="1125550" y="854018"/>
                    </a:cubicBezTo>
                    <a:cubicBezTo>
                      <a:pt x="1117352" y="854018"/>
                      <a:pt x="1113838" y="858703"/>
                      <a:pt x="1111496" y="866315"/>
                    </a:cubicBezTo>
                    <a:cubicBezTo>
                      <a:pt x="1108568" y="876270"/>
                      <a:pt x="1104470" y="886810"/>
                      <a:pt x="1091587" y="887981"/>
                    </a:cubicBezTo>
                    <a:cubicBezTo>
                      <a:pt x="1078119" y="889152"/>
                      <a:pt x="1069336" y="880954"/>
                      <a:pt x="1062895" y="870414"/>
                    </a:cubicBezTo>
                    <a:cubicBezTo>
                      <a:pt x="1044742" y="838794"/>
                      <a:pt x="1029518" y="806002"/>
                      <a:pt x="1031860" y="767941"/>
                    </a:cubicBezTo>
                    <a:cubicBezTo>
                      <a:pt x="1031860" y="763257"/>
                      <a:pt x="1031275" y="757987"/>
                      <a:pt x="1031860" y="753302"/>
                    </a:cubicBezTo>
                    <a:cubicBezTo>
                      <a:pt x="1033617" y="738078"/>
                      <a:pt x="1028347" y="733979"/>
                      <a:pt x="1013122" y="738078"/>
                    </a:cubicBezTo>
                    <a:cubicBezTo>
                      <a:pt x="928802" y="760329"/>
                      <a:pt x="843310" y="774968"/>
                      <a:pt x="756647" y="783166"/>
                    </a:cubicBezTo>
                    <a:cubicBezTo>
                      <a:pt x="710388" y="787850"/>
                      <a:pt x="663544" y="789021"/>
                      <a:pt x="617284" y="790192"/>
                    </a:cubicBezTo>
                    <a:cubicBezTo>
                      <a:pt x="480264" y="793120"/>
                      <a:pt x="344999" y="783751"/>
                      <a:pt x="210906" y="756816"/>
                    </a:cubicBezTo>
                    <a:cubicBezTo>
                      <a:pt x="182214" y="750960"/>
                      <a:pt x="153522" y="745105"/>
                      <a:pt x="125415" y="736907"/>
                    </a:cubicBezTo>
                    <a:cubicBezTo>
                      <a:pt x="113118" y="733393"/>
                      <a:pt x="108434" y="735735"/>
                      <a:pt x="111361" y="749203"/>
                    </a:cubicBezTo>
                    <a:cubicBezTo>
                      <a:pt x="120730" y="798976"/>
                      <a:pt x="95551" y="838208"/>
                      <a:pt x="69201" y="876270"/>
                    </a:cubicBezTo>
                    <a:cubicBezTo>
                      <a:pt x="56319" y="894422"/>
                      <a:pt x="40509" y="890323"/>
                      <a:pt x="31725" y="869829"/>
                    </a:cubicBezTo>
                    <a:cubicBezTo>
                      <a:pt x="25284" y="856946"/>
                      <a:pt x="32311" y="843478"/>
                      <a:pt x="27626" y="830596"/>
                    </a:cubicBezTo>
                    <a:close/>
                  </a:path>
                </a:pathLst>
              </a:custGeom>
              <a:solidFill>
                <a:schemeClr val="tx1">
                  <a:lumMod val="95000"/>
                  <a:lumOff val="5000"/>
                </a:schemeClr>
              </a:solidFill>
              <a:ln w="5853" cap="flat">
                <a:noFill/>
                <a:prstDash val="solid"/>
                <a:miter/>
              </a:ln>
            </p:spPr>
            <p:txBody>
              <a:bodyPr rtlCol="0" anchor="ctr"/>
              <a:lstStyle/>
              <a:p>
                <a:endParaRPr lang="en-US" sz="1350" dirty="0"/>
              </a:p>
            </p:txBody>
          </p:sp>
          <p:sp>
            <p:nvSpPr>
              <p:cNvPr id="36" name="Freeform: Shape 35">
                <a:extLst>
                  <a:ext uri="{FF2B5EF4-FFF2-40B4-BE49-F238E27FC236}">
                    <a16:creationId xmlns:a16="http://schemas.microsoft.com/office/drawing/2014/main" xmlns="" id="{1DADF4F1-F221-43D8-A2C1-CFB2C525984C}"/>
                  </a:ext>
                </a:extLst>
              </p:cNvPr>
              <p:cNvSpPr/>
              <p:nvPr/>
            </p:nvSpPr>
            <p:spPr>
              <a:xfrm>
                <a:off x="2392394" y="6346256"/>
                <a:ext cx="1651276" cy="310346"/>
              </a:xfrm>
              <a:custGeom>
                <a:avLst/>
                <a:gdLst>
                  <a:gd name="connsiteX0" fmla="*/ 329985 w 1651276"/>
                  <a:gd name="connsiteY0" fmla="*/ 91933 h 310346"/>
                  <a:gd name="connsiteX1" fmla="*/ 488672 w 1651276"/>
                  <a:gd name="connsiteY1" fmla="*/ 141120 h 310346"/>
                  <a:gd name="connsiteX2" fmla="*/ 708842 w 1651276"/>
                  <a:gd name="connsiteY2" fmla="*/ 193234 h 310346"/>
                  <a:gd name="connsiteX3" fmla="*/ 936624 w 1651276"/>
                  <a:gd name="connsiteY3" fmla="*/ 205531 h 310346"/>
                  <a:gd name="connsiteX4" fmla="*/ 1142156 w 1651276"/>
                  <a:gd name="connsiteY4" fmla="*/ 176839 h 310346"/>
                  <a:gd name="connsiteX5" fmla="*/ 1402144 w 1651276"/>
                  <a:gd name="connsiteY5" fmla="*/ 41575 h 310346"/>
                  <a:gd name="connsiteX6" fmla="*/ 1492905 w 1651276"/>
                  <a:gd name="connsiteY6" fmla="*/ 0 h 310346"/>
                  <a:gd name="connsiteX7" fmla="*/ 1653934 w 1651276"/>
                  <a:gd name="connsiteY7" fmla="*/ 252376 h 310346"/>
                  <a:gd name="connsiteX8" fmla="*/ 1653934 w 1651276"/>
                  <a:gd name="connsiteY8" fmla="*/ 312689 h 310346"/>
                  <a:gd name="connsiteX9" fmla="*/ 29594 w 1651276"/>
                  <a:gd name="connsiteY9" fmla="*/ 312689 h 310346"/>
                  <a:gd name="connsiteX10" fmla="*/ 316 w 1651276"/>
                  <a:gd name="connsiteY10" fmla="*/ 283411 h 310346"/>
                  <a:gd name="connsiteX11" fmla="*/ 87564 w 1651276"/>
                  <a:gd name="connsiteY11" fmla="*/ 61484 h 310346"/>
                  <a:gd name="connsiteX12" fmla="*/ 120941 w 1651276"/>
                  <a:gd name="connsiteY12" fmla="*/ 24008 h 310346"/>
                  <a:gd name="connsiteX13" fmla="*/ 156660 w 1651276"/>
                  <a:gd name="connsiteY13" fmla="*/ 35134 h 310346"/>
                  <a:gd name="connsiteX14" fmla="*/ 185352 w 1651276"/>
                  <a:gd name="connsiteY14" fmla="*/ 125895 h 310346"/>
                  <a:gd name="connsiteX15" fmla="*/ 249764 w 1651276"/>
                  <a:gd name="connsiteY15" fmla="*/ 221342 h 310346"/>
                  <a:gd name="connsiteX16" fmla="*/ 305392 w 1651276"/>
                  <a:gd name="connsiteY16" fmla="*/ 102473 h 310346"/>
                  <a:gd name="connsiteX17" fmla="*/ 329985 w 1651276"/>
                  <a:gd name="connsiteY17" fmla="*/ 91933 h 31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276" h="310346">
                    <a:moveTo>
                      <a:pt x="329985" y="91933"/>
                    </a:moveTo>
                    <a:cubicBezTo>
                      <a:pt x="382686" y="108328"/>
                      <a:pt x="435386" y="125310"/>
                      <a:pt x="488672" y="141120"/>
                    </a:cubicBezTo>
                    <a:cubicBezTo>
                      <a:pt x="561281" y="162200"/>
                      <a:pt x="633890" y="181523"/>
                      <a:pt x="708842" y="193234"/>
                    </a:cubicBezTo>
                    <a:cubicBezTo>
                      <a:pt x="784379" y="204946"/>
                      <a:pt x="859331" y="212558"/>
                      <a:pt x="936624" y="205531"/>
                    </a:cubicBezTo>
                    <a:cubicBezTo>
                      <a:pt x="1005720" y="199090"/>
                      <a:pt x="1074231" y="193234"/>
                      <a:pt x="1142156" y="176839"/>
                    </a:cubicBezTo>
                    <a:cubicBezTo>
                      <a:pt x="1239944" y="152831"/>
                      <a:pt x="1324850" y="104815"/>
                      <a:pt x="1402144" y="41575"/>
                    </a:cubicBezTo>
                    <a:cubicBezTo>
                      <a:pt x="1428494" y="19909"/>
                      <a:pt x="1456601" y="1171"/>
                      <a:pt x="1492905" y="0"/>
                    </a:cubicBezTo>
                    <a:cubicBezTo>
                      <a:pt x="1592450" y="39233"/>
                      <a:pt x="1658619" y="143462"/>
                      <a:pt x="1653934" y="252376"/>
                    </a:cubicBezTo>
                    <a:cubicBezTo>
                      <a:pt x="1653934" y="252962"/>
                      <a:pt x="1655691" y="295122"/>
                      <a:pt x="1653934" y="312689"/>
                    </a:cubicBezTo>
                    <a:cubicBezTo>
                      <a:pt x="1132787" y="312689"/>
                      <a:pt x="550741" y="312689"/>
                      <a:pt x="29594" y="312689"/>
                    </a:cubicBezTo>
                    <a:cubicBezTo>
                      <a:pt x="-270" y="312689"/>
                      <a:pt x="-855" y="312689"/>
                      <a:pt x="316" y="283411"/>
                    </a:cubicBezTo>
                    <a:cubicBezTo>
                      <a:pt x="4415" y="199675"/>
                      <a:pt x="40134" y="128238"/>
                      <a:pt x="87564" y="61484"/>
                    </a:cubicBezTo>
                    <a:cubicBezTo>
                      <a:pt x="96933" y="48016"/>
                      <a:pt x="107473" y="34548"/>
                      <a:pt x="120941" y="24008"/>
                    </a:cubicBezTo>
                    <a:cubicBezTo>
                      <a:pt x="134994" y="21666"/>
                      <a:pt x="146705" y="26350"/>
                      <a:pt x="156660" y="35134"/>
                    </a:cubicBezTo>
                    <a:cubicBezTo>
                      <a:pt x="168371" y="64997"/>
                      <a:pt x="171884" y="97203"/>
                      <a:pt x="185352" y="125895"/>
                    </a:cubicBezTo>
                    <a:cubicBezTo>
                      <a:pt x="201162" y="159858"/>
                      <a:pt x="221071" y="190892"/>
                      <a:pt x="249764" y="221342"/>
                    </a:cubicBezTo>
                    <a:cubicBezTo>
                      <a:pt x="246836" y="169227"/>
                      <a:pt x="270844" y="132922"/>
                      <a:pt x="305392" y="102473"/>
                    </a:cubicBezTo>
                    <a:cubicBezTo>
                      <a:pt x="311833" y="97203"/>
                      <a:pt x="318274" y="89005"/>
                      <a:pt x="329985" y="91933"/>
                    </a:cubicBezTo>
                    <a:close/>
                  </a:path>
                </a:pathLst>
              </a:custGeom>
              <a:solidFill>
                <a:schemeClr val="accent2"/>
              </a:solidFill>
              <a:ln w="5853"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xmlns="" id="{CE47A5BB-76C7-4649-826E-7814D91773F8}"/>
                  </a:ext>
                </a:extLst>
              </p:cNvPr>
              <p:cNvSpPr/>
              <p:nvPr/>
            </p:nvSpPr>
            <p:spPr>
              <a:xfrm>
                <a:off x="2523004" y="5844481"/>
                <a:ext cx="626548" cy="731949"/>
              </a:xfrm>
              <a:custGeom>
                <a:avLst/>
                <a:gdLst>
                  <a:gd name="connsiteX0" fmla="*/ 199375 w 626548"/>
                  <a:gd name="connsiteY0" fmla="*/ 593707 h 731948"/>
                  <a:gd name="connsiteX1" fmla="*/ 125009 w 626548"/>
                  <a:gd name="connsiteY1" fmla="*/ 737169 h 731948"/>
                  <a:gd name="connsiteX2" fmla="*/ 6726 w 626548"/>
                  <a:gd name="connsiteY2" fmla="*/ 526953 h 731948"/>
                  <a:gd name="connsiteX3" fmla="*/ 148432 w 626548"/>
                  <a:gd name="connsiteY3" fmla="*/ 239444 h 731948"/>
                  <a:gd name="connsiteX4" fmla="*/ 265543 w 626548"/>
                  <a:gd name="connsiteY4" fmla="*/ 156294 h 731948"/>
                  <a:gd name="connsiteX5" fmla="*/ 379142 w 626548"/>
                  <a:gd name="connsiteY5" fmla="*/ 536 h 731948"/>
                  <a:gd name="connsiteX6" fmla="*/ 390268 w 626548"/>
                  <a:gd name="connsiteY6" fmla="*/ 4049 h 731948"/>
                  <a:gd name="connsiteX7" fmla="*/ 599898 w 626548"/>
                  <a:gd name="connsiteY7" fmla="*/ 108279 h 731948"/>
                  <a:gd name="connsiteX8" fmla="*/ 626833 w 626548"/>
                  <a:gd name="connsiteY8" fmla="*/ 139313 h 731948"/>
                  <a:gd name="connsiteX9" fmla="*/ 630347 w 626548"/>
                  <a:gd name="connsiteY9" fmla="*/ 172105 h 731948"/>
                  <a:gd name="connsiteX10" fmla="*/ 630347 w 626548"/>
                  <a:gd name="connsiteY10" fmla="*/ 247056 h 731948"/>
                  <a:gd name="connsiteX11" fmla="*/ 478101 w 626548"/>
                  <a:gd name="connsiteY11" fmla="*/ 485379 h 731948"/>
                  <a:gd name="connsiteX12" fmla="*/ 309460 w 626548"/>
                  <a:gd name="connsiteY12" fmla="*/ 552132 h 731948"/>
                  <a:gd name="connsiteX13" fmla="*/ 199375 w 626548"/>
                  <a:gd name="connsiteY13" fmla="*/ 593707 h 7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548" h="731948">
                    <a:moveTo>
                      <a:pt x="199375" y="593707"/>
                    </a:moveTo>
                    <a:cubicBezTo>
                      <a:pt x="144918" y="626499"/>
                      <a:pt x="120910" y="671586"/>
                      <a:pt x="125009" y="737169"/>
                    </a:cubicBezTo>
                    <a:cubicBezTo>
                      <a:pt x="66453" y="680955"/>
                      <a:pt x="19609" y="602490"/>
                      <a:pt x="6726" y="526953"/>
                    </a:cubicBezTo>
                    <a:cubicBezTo>
                      <a:pt x="-886" y="514071"/>
                      <a:pt x="-31335" y="317909"/>
                      <a:pt x="148432" y="239444"/>
                    </a:cubicBezTo>
                    <a:cubicBezTo>
                      <a:pt x="206988" y="209580"/>
                      <a:pt x="226311" y="183816"/>
                      <a:pt x="265543" y="156294"/>
                    </a:cubicBezTo>
                    <a:cubicBezTo>
                      <a:pt x="321757" y="117648"/>
                      <a:pt x="363332" y="68461"/>
                      <a:pt x="379142" y="536"/>
                    </a:cubicBezTo>
                    <a:cubicBezTo>
                      <a:pt x="383826" y="-1221"/>
                      <a:pt x="386754" y="1707"/>
                      <a:pt x="390268" y="4049"/>
                    </a:cubicBezTo>
                    <a:cubicBezTo>
                      <a:pt x="453508" y="51480"/>
                      <a:pt x="524946" y="83685"/>
                      <a:pt x="599898" y="108279"/>
                    </a:cubicBezTo>
                    <a:cubicBezTo>
                      <a:pt x="616293" y="113549"/>
                      <a:pt x="628590" y="118819"/>
                      <a:pt x="626833" y="139313"/>
                    </a:cubicBezTo>
                    <a:cubicBezTo>
                      <a:pt x="626248" y="143412"/>
                      <a:pt x="630347" y="170933"/>
                      <a:pt x="630347" y="172105"/>
                    </a:cubicBezTo>
                    <a:cubicBezTo>
                      <a:pt x="632103" y="197283"/>
                      <a:pt x="632689" y="221877"/>
                      <a:pt x="630347" y="247056"/>
                    </a:cubicBezTo>
                    <a:cubicBezTo>
                      <a:pt x="622149" y="353628"/>
                      <a:pt x="560080" y="426237"/>
                      <a:pt x="478101" y="485379"/>
                    </a:cubicBezTo>
                    <a:cubicBezTo>
                      <a:pt x="427743" y="522269"/>
                      <a:pt x="368602" y="537493"/>
                      <a:pt x="309460" y="552132"/>
                    </a:cubicBezTo>
                    <a:cubicBezTo>
                      <a:pt x="270813" y="560916"/>
                      <a:pt x="232752" y="570870"/>
                      <a:pt x="199375" y="593707"/>
                    </a:cubicBezTo>
                    <a:close/>
                  </a:path>
                </a:pathLst>
              </a:custGeom>
              <a:solidFill>
                <a:schemeClr val="tx1">
                  <a:lumMod val="95000"/>
                  <a:lumOff val="5000"/>
                </a:schemeClr>
              </a:solidFill>
              <a:ln w="5853"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xmlns="" id="{C287E894-2CD1-4298-99F1-E276A0320A1A}"/>
                  </a:ext>
                </a:extLst>
              </p:cNvPr>
              <p:cNvSpPr/>
              <p:nvPr/>
            </p:nvSpPr>
            <p:spPr>
              <a:xfrm>
                <a:off x="2646451" y="5237207"/>
                <a:ext cx="1235529" cy="1317508"/>
              </a:xfrm>
              <a:custGeom>
                <a:avLst/>
                <a:gdLst>
                  <a:gd name="connsiteX0" fmla="*/ 796165 w 1235529"/>
                  <a:gd name="connsiteY0" fmla="*/ 950362 h 1317507"/>
                  <a:gd name="connsiteX1" fmla="*/ 739366 w 1235529"/>
                  <a:gd name="connsiteY1" fmla="*/ 886536 h 1317507"/>
                  <a:gd name="connsiteX2" fmla="*/ 727655 w 1235529"/>
                  <a:gd name="connsiteY2" fmla="*/ 723165 h 1317507"/>
                  <a:gd name="connsiteX3" fmla="*/ 727655 w 1235529"/>
                  <a:gd name="connsiteY3" fmla="*/ 690960 h 1317507"/>
                  <a:gd name="connsiteX4" fmla="*/ 727655 w 1235529"/>
                  <a:gd name="connsiteY4" fmla="*/ 690960 h 1317507"/>
                  <a:gd name="connsiteX5" fmla="*/ 803778 w 1235529"/>
                  <a:gd name="connsiteY5" fmla="*/ 652312 h 1317507"/>
                  <a:gd name="connsiteX6" fmla="*/ 956609 w 1235529"/>
                  <a:gd name="connsiteY6" fmla="*/ 509436 h 1317507"/>
                  <a:gd name="connsiteX7" fmla="*/ 994670 w 1235529"/>
                  <a:gd name="connsiteY7" fmla="*/ 395252 h 1317507"/>
                  <a:gd name="connsiteX8" fmla="*/ 1005796 w 1235529"/>
                  <a:gd name="connsiteY8" fmla="*/ 377686 h 1317507"/>
                  <a:gd name="connsiteX9" fmla="*/ 1077819 w 1235529"/>
                  <a:gd name="connsiteY9" fmla="*/ 324985 h 1317507"/>
                  <a:gd name="connsiteX10" fmla="*/ 1119394 w 1235529"/>
                  <a:gd name="connsiteY10" fmla="*/ 130580 h 1317507"/>
                  <a:gd name="connsiteX11" fmla="*/ 1105341 w 1235529"/>
                  <a:gd name="connsiteY11" fmla="*/ 117697 h 1317507"/>
                  <a:gd name="connsiteX12" fmla="*/ 1099485 w 1235529"/>
                  <a:gd name="connsiteY12" fmla="*/ 144047 h 1317507"/>
                  <a:gd name="connsiteX13" fmla="*/ 1067279 w 1235529"/>
                  <a:gd name="connsiteY13" fmla="*/ 150489 h 1317507"/>
                  <a:gd name="connsiteX14" fmla="*/ 1044443 w 1235529"/>
                  <a:gd name="connsiteY14" fmla="*/ 108914 h 1317507"/>
                  <a:gd name="connsiteX15" fmla="*/ 1034488 w 1235529"/>
                  <a:gd name="connsiteY15" fmla="*/ 1171 h 1317507"/>
                  <a:gd name="connsiteX16" fmla="*/ 564284 w 1235529"/>
                  <a:gd name="connsiteY16" fmla="*/ 62069 h 1317507"/>
                  <a:gd name="connsiteX17" fmla="*/ 91738 w 1235529"/>
                  <a:gd name="connsiteY17" fmla="*/ 0 h 1317507"/>
                  <a:gd name="connsiteX18" fmla="*/ 58361 w 1235529"/>
                  <a:gd name="connsiteY18" fmla="*/ 150489 h 1317507"/>
                  <a:gd name="connsiteX19" fmla="*/ 41966 w 1235529"/>
                  <a:gd name="connsiteY19" fmla="*/ 161029 h 1317507"/>
                  <a:gd name="connsiteX20" fmla="*/ 30840 w 1235529"/>
                  <a:gd name="connsiteY20" fmla="*/ 144633 h 1317507"/>
                  <a:gd name="connsiteX21" fmla="*/ 22057 w 1235529"/>
                  <a:gd name="connsiteY21" fmla="*/ 106572 h 1317507"/>
                  <a:gd name="connsiteX22" fmla="*/ 19714 w 1235529"/>
                  <a:gd name="connsiteY22" fmla="*/ 122967 h 1317507"/>
                  <a:gd name="connsiteX23" fmla="*/ 26155 w 1235529"/>
                  <a:gd name="connsiteY23" fmla="*/ 281068 h 1317507"/>
                  <a:gd name="connsiteX24" fmla="*/ 111062 w 1235529"/>
                  <a:gd name="connsiteY24" fmla="*/ 371830 h 1317507"/>
                  <a:gd name="connsiteX25" fmla="*/ 142682 w 1235529"/>
                  <a:gd name="connsiteY25" fmla="*/ 411062 h 1317507"/>
                  <a:gd name="connsiteX26" fmla="*/ 252181 w 1235529"/>
                  <a:gd name="connsiteY26" fmla="*/ 601369 h 1317507"/>
                  <a:gd name="connsiteX27" fmla="*/ 285558 w 1235529"/>
                  <a:gd name="connsiteY27" fmla="*/ 631233 h 1317507"/>
                  <a:gd name="connsiteX28" fmla="*/ 461811 w 1235529"/>
                  <a:gd name="connsiteY28" fmla="*/ 715553 h 1317507"/>
                  <a:gd name="connsiteX29" fmla="*/ 499873 w 1235529"/>
                  <a:gd name="connsiteY29" fmla="*/ 751272 h 1317507"/>
                  <a:gd name="connsiteX30" fmla="*/ 501629 w 1235529"/>
                  <a:gd name="connsiteY30" fmla="*/ 850817 h 1317507"/>
                  <a:gd name="connsiteX31" fmla="*/ 406183 w 1235529"/>
                  <a:gd name="connsiteY31" fmla="*/ 1042295 h 1317507"/>
                  <a:gd name="connsiteX32" fmla="*/ 190112 w 1235529"/>
                  <a:gd name="connsiteY32" fmla="*/ 1151795 h 1317507"/>
                  <a:gd name="connsiteX33" fmla="*/ 97008 w 1235529"/>
                  <a:gd name="connsiteY33" fmla="*/ 1181658 h 1317507"/>
                  <a:gd name="connsiteX34" fmla="*/ 74757 w 1235529"/>
                  <a:gd name="connsiteY34" fmla="*/ 1203324 h 1317507"/>
                  <a:gd name="connsiteX35" fmla="*/ 92324 w 1235529"/>
                  <a:gd name="connsiteY35" fmla="*/ 1213278 h 1317507"/>
                  <a:gd name="connsiteX36" fmla="*/ 359339 w 1235529"/>
                  <a:gd name="connsiteY36" fmla="*/ 1288230 h 1317507"/>
                  <a:gd name="connsiteX37" fmla="*/ 642164 w 1235529"/>
                  <a:gd name="connsiteY37" fmla="*/ 1322192 h 1317507"/>
                  <a:gd name="connsiteX38" fmla="*/ 739952 w 1235529"/>
                  <a:gd name="connsiteY38" fmla="*/ 1314580 h 1317507"/>
                  <a:gd name="connsiteX39" fmla="*/ 1147501 w 1235529"/>
                  <a:gd name="connsiteY39" fmla="*/ 1157064 h 1317507"/>
                  <a:gd name="connsiteX40" fmla="*/ 1225380 w 1235529"/>
                  <a:gd name="connsiteY40" fmla="*/ 1115490 h 1317507"/>
                  <a:gd name="connsiteX41" fmla="*/ 1237677 w 1235529"/>
                  <a:gd name="connsiteY41" fmla="*/ 1108463 h 1317507"/>
                  <a:gd name="connsiteX42" fmla="*/ 796165 w 1235529"/>
                  <a:gd name="connsiteY42" fmla="*/ 950362 h 13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5529" h="1317507">
                    <a:moveTo>
                      <a:pt x="796165" y="950362"/>
                    </a:moveTo>
                    <a:cubicBezTo>
                      <a:pt x="762789" y="940408"/>
                      <a:pt x="744051" y="920499"/>
                      <a:pt x="739366" y="886536"/>
                    </a:cubicBezTo>
                    <a:cubicBezTo>
                      <a:pt x="732925" y="842619"/>
                      <a:pt x="727655" y="723165"/>
                      <a:pt x="727655" y="723165"/>
                    </a:cubicBezTo>
                    <a:cubicBezTo>
                      <a:pt x="727655" y="712625"/>
                      <a:pt x="727655" y="701500"/>
                      <a:pt x="727655" y="690960"/>
                    </a:cubicBezTo>
                    <a:cubicBezTo>
                      <a:pt x="727655" y="690960"/>
                      <a:pt x="727655" y="690960"/>
                      <a:pt x="727655" y="690960"/>
                    </a:cubicBezTo>
                    <a:cubicBezTo>
                      <a:pt x="752834" y="678077"/>
                      <a:pt x="779184" y="666366"/>
                      <a:pt x="803778" y="652312"/>
                    </a:cubicBezTo>
                    <a:cubicBezTo>
                      <a:pt x="865847" y="617179"/>
                      <a:pt x="922646" y="575019"/>
                      <a:pt x="956609" y="509436"/>
                    </a:cubicBezTo>
                    <a:cubicBezTo>
                      <a:pt x="975347" y="473132"/>
                      <a:pt x="983544" y="433899"/>
                      <a:pt x="994670" y="395252"/>
                    </a:cubicBezTo>
                    <a:cubicBezTo>
                      <a:pt x="996427" y="388226"/>
                      <a:pt x="995841" y="379442"/>
                      <a:pt x="1005796" y="377686"/>
                    </a:cubicBezTo>
                    <a:cubicBezTo>
                      <a:pt x="1038001" y="371244"/>
                      <a:pt x="1059667" y="349579"/>
                      <a:pt x="1077819" y="324985"/>
                    </a:cubicBezTo>
                    <a:cubicBezTo>
                      <a:pt x="1121736" y="267015"/>
                      <a:pt x="1151014" y="204946"/>
                      <a:pt x="1119394" y="130580"/>
                    </a:cubicBezTo>
                    <a:cubicBezTo>
                      <a:pt x="1113539" y="127652"/>
                      <a:pt x="1114710" y="117112"/>
                      <a:pt x="1105341" y="117697"/>
                    </a:cubicBezTo>
                    <a:cubicBezTo>
                      <a:pt x="1102998" y="127066"/>
                      <a:pt x="1101827" y="135850"/>
                      <a:pt x="1099485" y="144047"/>
                    </a:cubicBezTo>
                    <a:cubicBezTo>
                      <a:pt x="1093044" y="165128"/>
                      <a:pt x="1081333" y="167470"/>
                      <a:pt x="1067279" y="150489"/>
                    </a:cubicBezTo>
                    <a:cubicBezTo>
                      <a:pt x="1056739" y="138192"/>
                      <a:pt x="1050884" y="123553"/>
                      <a:pt x="1044443" y="108914"/>
                    </a:cubicBezTo>
                    <a:cubicBezTo>
                      <a:pt x="1029804" y="74951"/>
                      <a:pt x="1030975" y="39233"/>
                      <a:pt x="1034488" y="1171"/>
                    </a:cubicBezTo>
                    <a:cubicBezTo>
                      <a:pt x="878729" y="43331"/>
                      <a:pt x="722971" y="62655"/>
                      <a:pt x="564284" y="62069"/>
                    </a:cubicBezTo>
                    <a:cubicBezTo>
                      <a:pt x="405598" y="60898"/>
                      <a:pt x="249253" y="42746"/>
                      <a:pt x="91738" y="0"/>
                    </a:cubicBezTo>
                    <a:cubicBezTo>
                      <a:pt x="118088" y="61484"/>
                      <a:pt x="85882" y="105401"/>
                      <a:pt x="58361" y="150489"/>
                    </a:cubicBezTo>
                    <a:cubicBezTo>
                      <a:pt x="54848" y="156344"/>
                      <a:pt x="50163" y="162785"/>
                      <a:pt x="41966" y="161029"/>
                    </a:cubicBezTo>
                    <a:cubicBezTo>
                      <a:pt x="33768" y="159272"/>
                      <a:pt x="33182" y="151074"/>
                      <a:pt x="30840" y="144633"/>
                    </a:cubicBezTo>
                    <a:cubicBezTo>
                      <a:pt x="26155" y="132336"/>
                      <a:pt x="29083" y="118283"/>
                      <a:pt x="22057" y="106572"/>
                    </a:cubicBezTo>
                    <a:cubicBezTo>
                      <a:pt x="20885" y="111842"/>
                      <a:pt x="23228" y="117697"/>
                      <a:pt x="19714" y="122967"/>
                    </a:cubicBezTo>
                    <a:cubicBezTo>
                      <a:pt x="-13077" y="176839"/>
                      <a:pt x="-780" y="229539"/>
                      <a:pt x="26155" y="281068"/>
                    </a:cubicBezTo>
                    <a:cubicBezTo>
                      <a:pt x="46064" y="318544"/>
                      <a:pt x="70072" y="355434"/>
                      <a:pt x="111062" y="371830"/>
                    </a:cubicBezTo>
                    <a:cubicBezTo>
                      <a:pt x="132142" y="380028"/>
                      <a:pt x="138583" y="391739"/>
                      <a:pt x="142682" y="411062"/>
                    </a:cubicBezTo>
                    <a:cubicBezTo>
                      <a:pt x="159077" y="486014"/>
                      <a:pt x="188941" y="553353"/>
                      <a:pt x="252181" y="601369"/>
                    </a:cubicBezTo>
                    <a:cubicBezTo>
                      <a:pt x="253352" y="602540"/>
                      <a:pt x="275018" y="624206"/>
                      <a:pt x="285558" y="631233"/>
                    </a:cubicBezTo>
                    <a:cubicBezTo>
                      <a:pt x="340015" y="668123"/>
                      <a:pt x="399742" y="694473"/>
                      <a:pt x="461811" y="715553"/>
                    </a:cubicBezTo>
                    <a:cubicBezTo>
                      <a:pt x="480549" y="721994"/>
                      <a:pt x="496945" y="728435"/>
                      <a:pt x="499873" y="751272"/>
                    </a:cubicBezTo>
                    <a:cubicBezTo>
                      <a:pt x="500458" y="754200"/>
                      <a:pt x="505143" y="826809"/>
                      <a:pt x="501629" y="850817"/>
                    </a:cubicBezTo>
                    <a:cubicBezTo>
                      <a:pt x="495774" y="927525"/>
                      <a:pt x="458298" y="989009"/>
                      <a:pt x="406183" y="1042295"/>
                    </a:cubicBezTo>
                    <a:cubicBezTo>
                      <a:pt x="346456" y="1103193"/>
                      <a:pt x="271505" y="1133642"/>
                      <a:pt x="190112" y="1151795"/>
                    </a:cubicBezTo>
                    <a:cubicBezTo>
                      <a:pt x="157906" y="1158821"/>
                      <a:pt x="126872" y="1168190"/>
                      <a:pt x="97008" y="1181658"/>
                    </a:cubicBezTo>
                    <a:cubicBezTo>
                      <a:pt x="87054" y="1185757"/>
                      <a:pt x="75342" y="1189270"/>
                      <a:pt x="74757" y="1203324"/>
                    </a:cubicBezTo>
                    <a:cubicBezTo>
                      <a:pt x="78856" y="1209765"/>
                      <a:pt x="85882" y="1211521"/>
                      <a:pt x="92324" y="1213278"/>
                    </a:cubicBezTo>
                    <a:cubicBezTo>
                      <a:pt x="181329" y="1239043"/>
                      <a:pt x="269162" y="1267149"/>
                      <a:pt x="359339" y="1288230"/>
                    </a:cubicBezTo>
                    <a:cubicBezTo>
                      <a:pt x="452442" y="1309895"/>
                      <a:pt x="546132" y="1325120"/>
                      <a:pt x="642164" y="1322192"/>
                    </a:cubicBezTo>
                    <a:cubicBezTo>
                      <a:pt x="674955" y="1321021"/>
                      <a:pt x="707161" y="1316337"/>
                      <a:pt x="739952" y="1314580"/>
                    </a:cubicBezTo>
                    <a:cubicBezTo>
                      <a:pt x="892197" y="1304040"/>
                      <a:pt x="1029218" y="1255438"/>
                      <a:pt x="1147501" y="1157064"/>
                    </a:cubicBezTo>
                    <a:cubicBezTo>
                      <a:pt x="1170338" y="1137741"/>
                      <a:pt x="1194346" y="1119589"/>
                      <a:pt x="1225380" y="1115490"/>
                    </a:cubicBezTo>
                    <a:cubicBezTo>
                      <a:pt x="1230065" y="1114904"/>
                      <a:pt x="1234749" y="1112562"/>
                      <a:pt x="1237677" y="1108463"/>
                    </a:cubicBezTo>
                    <a:cubicBezTo>
                      <a:pt x="1217182" y="1089725"/>
                      <a:pt x="919718" y="988423"/>
                      <a:pt x="796165" y="950362"/>
                    </a:cubicBezTo>
                    <a:close/>
                  </a:path>
                </a:pathLst>
              </a:custGeom>
              <a:solidFill>
                <a:srgbClr val="C09679"/>
              </a:solidFill>
              <a:ln w="5853" cap="flat">
                <a:noFill/>
                <a:prstDash val="solid"/>
                <a:miter/>
              </a:ln>
            </p:spPr>
            <p:txBody>
              <a:bodyPr rtlCol="0" anchor="ctr"/>
              <a:lstStyle/>
              <a:p>
                <a:endParaRPr lang="en-US" sz="1350" dirty="0"/>
              </a:p>
            </p:txBody>
          </p:sp>
          <p:sp>
            <p:nvSpPr>
              <p:cNvPr id="39" name="Freeform: Shape 38">
                <a:extLst>
                  <a:ext uri="{FF2B5EF4-FFF2-40B4-BE49-F238E27FC236}">
                    <a16:creationId xmlns:a16="http://schemas.microsoft.com/office/drawing/2014/main" xmlns="" id="{FBFDDAC6-16CE-44E2-8C54-CBB7E8B76410}"/>
                  </a:ext>
                </a:extLst>
              </p:cNvPr>
              <p:cNvSpPr/>
              <p:nvPr/>
            </p:nvSpPr>
            <p:spPr>
              <a:xfrm>
                <a:off x="3152765" y="6016001"/>
                <a:ext cx="5856" cy="70267"/>
              </a:xfrm>
              <a:custGeom>
                <a:avLst/>
                <a:gdLst>
                  <a:gd name="connsiteX0" fmla="*/ 0 w 0"/>
                  <a:gd name="connsiteY0" fmla="*/ 74951 h 70267"/>
                  <a:gd name="connsiteX1" fmla="*/ 0 w 0"/>
                  <a:gd name="connsiteY1" fmla="*/ 0 h 70267"/>
                  <a:gd name="connsiteX2" fmla="*/ 0 w 0"/>
                  <a:gd name="connsiteY2" fmla="*/ 74951 h 70267"/>
                </a:gdLst>
                <a:ahLst/>
                <a:cxnLst>
                  <a:cxn ang="0">
                    <a:pos x="connsiteX0" y="connsiteY0"/>
                  </a:cxn>
                  <a:cxn ang="0">
                    <a:pos x="connsiteX1" y="connsiteY1"/>
                  </a:cxn>
                  <a:cxn ang="0">
                    <a:pos x="connsiteX2" y="connsiteY2"/>
                  </a:cxn>
                </a:cxnLst>
                <a:rect l="l" t="t" r="r" b="b"/>
                <a:pathLst>
                  <a:path h="70267">
                    <a:moveTo>
                      <a:pt x="0" y="74951"/>
                    </a:moveTo>
                    <a:cubicBezTo>
                      <a:pt x="0" y="49773"/>
                      <a:pt x="0" y="25179"/>
                      <a:pt x="0" y="0"/>
                    </a:cubicBezTo>
                    <a:cubicBezTo>
                      <a:pt x="5856" y="25179"/>
                      <a:pt x="5856" y="50358"/>
                      <a:pt x="0" y="74951"/>
                    </a:cubicBezTo>
                    <a:close/>
                  </a:path>
                </a:pathLst>
              </a:custGeom>
              <a:solidFill>
                <a:srgbClr val="C09679"/>
              </a:solidFill>
              <a:ln w="5853" cap="flat">
                <a:noFill/>
                <a:prstDash val="solid"/>
                <a:miter/>
              </a:ln>
            </p:spPr>
            <p:txBody>
              <a:bodyPr rtlCol="0" anchor="ctr"/>
              <a:lstStyle/>
              <a:p>
                <a:endParaRPr lang="en-US" sz="1350"/>
              </a:p>
            </p:txBody>
          </p:sp>
        </p:grpSp>
      </p:grpSp>
      <p:grpSp>
        <p:nvGrpSpPr>
          <p:cNvPr id="74" name="Group 73">
            <a:extLst>
              <a:ext uri="{FF2B5EF4-FFF2-40B4-BE49-F238E27FC236}">
                <a16:creationId xmlns:a16="http://schemas.microsoft.com/office/drawing/2014/main" xmlns="" id="{50299081-A429-4C75-A2DD-FE3E03AA10F9}"/>
              </a:ext>
            </a:extLst>
          </p:cNvPr>
          <p:cNvGrpSpPr/>
          <p:nvPr/>
        </p:nvGrpSpPr>
        <p:grpSpPr>
          <a:xfrm>
            <a:off x="5703240" y="2638257"/>
            <a:ext cx="714563" cy="714563"/>
            <a:chOff x="8891613" y="4163826"/>
            <a:chExt cx="1741367" cy="1741367"/>
          </a:xfrm>
        </p:grpSpPr>
        <p:sp>
          <p:nvSpPr>
            <p:cNvPr id="56" name="Oval 55">
              <a:extLst>
                <a:ext uri="{FF2B5EF4-FFF2-40B4-BE49-F238E27FC236}">
                  <a16:creationId xmlns:a16="http://schemas.microsoft.com/office/drawing/2014/main" xmlns="" id="{3FFD9CC7-2DBD-41A8-80F7-43EE19E29C9C}"/>
                </a:ext>
              </a:extLst>
            </p:cNvPr>
            <p:cNvSpPr/>
            <p:nvPr/>
          </p:nvSpPr>
          <p:spPr>
            <a:xfrm>
              <a:off x="8891613" y="4163826"/>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Group 39">
              <a:extLst>
                <a:ext uri="{FF2B5EF4-FFF2-40B4-BE49-F238E27FC236}">
                  <a16:creationId xmlns:a16="http://schemas.microsoft.com/office/drawing/2014/main" xmlns="" id="{5309C8CF-5AB3-42EC-9A0F-B0691E0BB4E1}"/>
                </a:ext>
              </a:extLst>
            </p:cNvPr>
            <p:cNvGrpSpPr/>
            <p:nvPr/>
          </p:nvGrpSpPr>
          <p:grpSpPr>
            <a:xfrm>
              <a:off x="9213048" y="4407749"/>
              <a:ext cx="1098496" cy="1253521"/>
              <a:chOff x="10255665" y="4623530"/>
              <a:chExt cx="1780099" cy="2031315"/>
            </a:xfrm>
          </p:grpSpPr>
          <p:sp>
            <p:nvSpPr>
              <p:cNvPr id="41" name="Freeform: Shape 40">
                <a:extLst>
                  <a:ext uri="{FF2B5EF4-FFF2-40B4-BE49-F238E27FC236}">
                    <a16:creationId xmlns:a16="http://schemas.microsoft.com/office/drawing/2014/main" xmlns="" id="{4529A006-8875-4403-B2A7-826F3041FA9A}"/>
                  </a:ext>
                </a:extLst>
              </p:cNvPr>
              <p:cNvSpPr/>
              <p:nvPr/>
            </p:nvSpPr>
            <p:spPr>
              <a:xfrm>
                <a:off x="10527907" y="5069090"/>
                <a:ext cx="1235529" cy="1469753"/>
              </a:xfrm>
              <a:custGeom>
                <a:avLst/>
                <a:gdLst>
                  <a:gd name="connsiteX0" fmla="*/ 1210323 w 1235529"/>
                  <a:gd name="connsiteY0" fmla="*/ 283472 h 1469752"/>
                  <a:gd name="connsiteX1" fmla="*/ 1094383 w 1235529"/>
                  <a:gd name="connsiteY1" fmla="*/ 460897 h 1469752"/>
                  <a:gd name="connsiteX2" fmla="*/ 1096725 w 1235529"/>
                  <a:gd name="connsiteY2" fmla="*/ 316849 h 1469752"/>
                  <a:gd name="connsiteX3" fmla="*/ 914030 w 1235529"/>
                  <a:gd name="connsiteY3" fmla="*/ 106048 h 1469752"/>
                  <a:gd name="connsiteX4" fmla="*/ 446754 w 1235529"/>
                  <a:gd name="connsiteY4" fmla="*/ 34610 h 1469752"/>
                  <a:gd name="connsiteX5" fmla="*/ 353651 w 1235529"/>
                  <a:gd name="connsiteY5" fmla="*/ 8260 h 1469752"/>
                  <a:gd name="connsiteX6" fmla="*/ 326129 w 1235529"/>
                  <a:gd name="connsiteY6" fmla="*/ 5917 h 1469752"/>
                  <a:gd name="connsiteX7" fmla="*/ 196135 w 1235529"/>
                  <a:gd name="connsiteY7" fmla="*/ 108390 h 1469752"/>
                  <a:gd name="connsiteX8" fmla="*/ 120013 w 1235529"/>
                  <a:gd name="connsiteY8" fmla="*/ 192711 h 1469752"/>
                  <a:gd name="connsiteX9" fmla="*/ 94833 w 1235529"/>
                  <a:gd name="connsiteY9" fmla="*/ 310408 h 1469752"/>
                  <a:gd name="connsiteX10" fmla="*/ 111815 w 1235529"/>
                  <a:gd name="connsiteY10" fmla="*/ 404097 h 1469752"/>
                  <a:gd name="connsiteX11" fmla="*/ 19296 w 1235529"/>
                  <a:gd name="connsiteY11" fmla="*/ 294012 h 1469752"/>
                  <a:gd name="connsiteX12" fmla="*/ 3486 w 1235529"/>
                  <a:gd name="connsiteY12" fmla="*/ 328560 h 1469752"/>
                  <a:gd name="connsiteX13" fmla="*/ 118841 w 1235529"/>
                  <a:gd name="connsiteY13" fmla="*/ 537605 h 1469752"/>
                  <a:gd name="connsiteX14" fmla="*/ 157488 w 1235529"/>
                  <a:gd name="connsiteY14" fmla="*/ 582693 h 1469752"/>
                  <a:gd name="connsiteX15" fmla="*/ 169200 w 1235529"/>
                  <a:gd name="connsiteY15" fmla="*/ 619583 h 1469752"/>
                  <a:gd name="connsiteX16" fmla="*/ 277528 w 1235529"/>
                  <a:gd name="connsiteY16" fmla="*/ 769486 h 1469752"/>
                  <a:gd name="connsiteX17" fmla="*/ 438557 w 1235529"/>
                  <a:gd name="connsiteY17" fmla="*/ 856149 h 1469752"/>
                  <a:gd name="connsiteX18" fmla="*/ 433872 w 1235529"/>
                  <a:gd name="connsiteY18" fmla="*/ 1021862 h 1469752"/>
                  <a:gd name="connsiteX19" fmla="*/ 356579 w 1235529"/>
                  <a:gd name="connsiteY19" fmla="*/ 1120822 h 1469752"/>
                  <a:gd name="connsiteX20" fmla="*/ 110058 w 1235529"/>
                  <a:gd name="connsiteY20" fmla="*/ 1192260 h 1469752"/>
                  <a:gd name="connsiteX21" fmla="*/ 247664 w 1235529"/>
                  <a:gd name="connsiteY21" fmla="*/ 1336307 h 1469752"/>
                  <a:gd name="connsiteX22" fmla="*/ 757100 w 1235529"/>
                  <a:gd name="connsiteY22" fmla="*/ 1454590 h 1469752"/>
                  <a:gd name="connsiteX23" fmla="*/ 1135372 w 1235529"/>
                  <a:gd name="connsiteY23" fmla="*/ 1193431 h 1469752"/>
                  <a:gd name="connsiteX24" fmla="*/ 862501 w 1235529"/>
                  <a:gd name="connsiteY24" fmla="*/ 1114966 h 1469752"/>
                  <a:gd name="connsiteX25" fmla="*/ 807459 w 1235529"/>
                  <a:gd name="connsiteY25" fmla="*/ 1052897 h 1469752"/>
                  <a:gd name="connsiteX26" fmla="*/ 798089 w 1235529"/>
                  <a:gd name="connsiteY26" fmla="*/ 856149 h 1469752"/>
                  <a:gd name="connsiteX27" fmla="*/ 798089 w 1235529"/>
                  <a:gd name="connsiteY27" fmla="*/ 856149 h 1469752"/>
                  <a:gd name="connsiteX28" fmla="*/ 850790 w 1235529"/>
                  <a:gd name="connsiteY28" fmla="*/ 833312 h 1469752"/>
                  <a:gd name="connsiteX29" fmla="*/ 1077987 w 1235529"/>
                  <a:gd name="connsiteY29" fmla="*/ 586792 h 1469752"/>
                  <a:gd name="connsiteX30" fmla="*/ 1121318 w 1235529"/>
                  <a:gd name="connsiteY30" fmla="*/ 534677 h 1469752"/>
                  <a:gd name="connsiteX31" fmla="*/ 1232575 w 1235529"/>
                  <a:gd name="connsiteY31" fmla="*/ 387116 h 1469752"/>
                  <a:gd name="connsiteX32" fmla="*/ 1210323 w 1235529"/>
                  <a:gd name="connsiteY32" fmla="*/ 283472 h 1469752"/>
                  <a:gd name="connsiteX33" fmla="*/ 788721 w 1235529"/>
                  <a:gd name="connsiteY33" fmla="*/ 886012 h 1469752"/>
                  <a:gd name="connsiteX34" fmla="*/ 789306 w 1235529"/>
                  <a:gd name="connsiteY34" fmla="*/ 887183 h 1469752"/>
                  <a:gd name="connsiteX35" fmla="*/ 788135 w 1235529"/>
                  <a:gd name="connsiteY35" fmla="*/ 888940 h 1469752"/>
                  <a:gd name="connsiteX36" fmla="*/ 788721 w 1235529"/>
                  <a:gd name="connsiteY36" fmla="*/ 886012 h 14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5529" h="1469752">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w="5853"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xmlns="" id="{769444CF-80A3-4327-BB32-0A7229EC14F0}"/>
                  </a:ext>
                </a:extLst>
              </p:cNvPr>
              <p:cNvSpPr/>
              <p:nvPr/>
            </p:nvSpPr>
            <p:spPr>
              <a:xfrm>
                <a:off x="10447882" y="4623530"/>
                <a:ext cx="1370208" cy="1674699"/>
              </a:xfrm>
              <a:custGeom>
                <a:avLst/>
                <a:gdLst>
                  <a:gd name="connsiteX0" fmla="*/ 37838 w 1370207"/>
                  <a:gd name="connsiteY0" fmla="*/ 1675881 h 1674698"/>
                  <a:gd name="connsiteX1" fmla="*/ 13245 w 1370207"/>
                  <a:gd name="connsiteY1" fmla="*/ 1452783 h 1674698"/>
                  <a:gd name="connsiteX2" fmla="*/ 60675 w 1370207"/>
                  <a:gd name="connsiteY2" fmla="*/ 1167616 h 1674698"/>
                  <a:gd name="connsiteX3" fmla="*/ 36082 w 1370207"/>
                  <a:gd name="connsiteY3" fmla="*/ 907042 h 1674698"/>
                  <a:gd name="connsiteX4" fmla="*/ 20857 w 1370207"/>
                  <a:gd name="connsiteY4" fmla="*/ 678674 h 1674698"/>
                  <a:gd name="connsiteX5" fmla="*/ 75314 w 1370207"/>
                  <a:gd name="connsiteY5" fmla="*/ 383553 h 1674698"/>
                  <a:gd name="connsiteX6" fmla="*/ 378048 w 1370207"/>
                  <a:gd name="connsiteY6" fmla="*/ 66765 h 1674698"/>
                  <a:gd name="connsiteX7" fmla="*/ 1088331 w 1370207"/>
                  <a:gd name="connsiteY7" fmla="*/ 116538 h 1674698"/>
                  <a:gd name="connsiteX8" fmla="*/ 1327239 w 1370207"/>
                  <a:gd name="connsiteY8" fmla="*/ 439181 h 1674698"/>
                  <a:gd name="connsiteX9" fmla="*/ 1342463 w 1370207"/>
                  <a:gd name="connsiteY9" fmla="*/ 516475 h 1674698"/>
                  <a:gd name="connsiteX10" fmla="*/ 1358273 w 1370207"/>
                  <a:gd name="connsiteY10" fmla="*/ 664621 h 1674698"/>
                  <a:gd name="connsiteX11" fmla="*/ 1346562 w 1370207"/>
                  <a:gd name="connsiteY11" fmla="*/ 891232 h 1674698"/>
                  <a:gd name="connsiteX12" fmla="*/ 1324311 w 1370207"/>
                  <a:gd name="connsiteY12" fmla="*/ 1147122 h 1674698"/>
                  <a:gd name="connsiteX13" fmla="*/ 1357688 w 1370207"/>
                  <a:gd name="connsiteY13" fmla="*/ 1415893 h 1674698"/>
                  <a:gd name="connsiteX14" fmla="*/ 1364129 w 1370207"/>
                  <a:gd name="connsiteY14" fmla="*/ 1602101 h 1674698"/>
                  <a:gd name="connsiteX15" fmla="*/ 1333680 w 1370207"/>
                  <a:gd name="connsiteY15" fmla="*/ 1653630 h 1674698"/>
                  <a:gd name="connsiteX16" fmla="*/ 1271611 w 1370207"/>
                  <a:gd name="connsiteY16" fmla="*/ 1650702 h 1674698"/>
                  <a:gd name="connsiteX17" fmla="*/ 1215397 w 1370207"/>
                  <a:gd name="connsiteY17" fmla="*/ 1646603 h 1674698"/>
                  <a:gd name="connsiteX18" fmla="*/ 934329 w 1370207"/>
                  <a:gd name="connsiteY18" fmla="*/ 1566967 h 1674698"/>
                  <a:gd name="connsiteX19" fmla="*/ 881043 w 1370207"/>
                  <a:gd name="connsiteY19" fmla="*/ 1503727 h 1674698"/>
                  <a:gd name="connsiteX20" fmla="*/ 870503 w 1370207"/>
                  <a:gd name="connsiteY20" fmla="*/ 1384859 h 1674698"/>
                  <a:gd name="connsiteX21" fmla="*/ 872259 w 1370207"/>
                  <a:gd name="connsiteY21" fmla="*/ 1309322 h 1674698"/>
                  <a:gd name="connsiteX22" fmla="*/ 898024 w 1370207"/>
                  <a:gd name="connsiteY22" fmla="*/ 1288242 h 1674698"/>
                  <a:gd name="connsiteX23" fmla="*/ 1043828 w 1370207"/>
                  <a:gd name="connsiteY23" fmla="*/ 1205092 h 1674698"/>
                  <a:gd name="connsiteX24" fmla="*/ 1136347 w 1370207"/>
                  <a:gd name="connsiteY24" fmla="*/ 1076269 h 1674698"/>
                  <a:gd name="connsiteX25" fmla="*/ 1157427 w 1370207"/>
                  <a:gd name="connsiteY25" fmla="*/ 1010686 h 1674698"/>
                  <a:gd name="connsiteX26" fmla="*/ 1182606 w 1370207"/>
                  <a:gd name="connsiteY26" fmla="*/ 983165 h 1674698"/>
                  <a:gd name="connsiteX27" fmla="*/ 1307915 w 1370207"/>
                  <a:gd name="connsiteY27" fmla="*/ 815695 h 1674698"/>
                  <a:gd name="connsiteX28" fmla="*/ 1292106 w 1370207"/>
                  <a:gd name="connsiteY28" fmla="*/ 746014 h 1674698"/>
                  <a:gd name="connsiteX29" fmla="*/ 1264584 w 1370207"/>
                  <a:gd name="connsiteY29" fmla="*/ 791687 h 1674698"/>
                  <a:gd name="connsiteX30" fmla="*/ 1191975 w 1370207"/>
                  <a:gd name="connsiteY30" fmla="*/ 895331 h 1674698"/>
                  <a:gd name="connsiteX31" fmla="*/ 1173822 w 1370207"/>
                  <a:gd name="connsiteY31" fmla="*/ 906457 h 1674698"/>
                  <a:gd name="connsiteX32" fmla="*/ 1170894 w 1370207"/>
                  <a:gd name="connsiteY32" fmla="*/ 887719 h 1674698"/>
                  <a:gd name="connsiteX33" fmla="*/ 1166210 w 1370207"/>
                  <a:gd name="connsiteY33" fmla="*/ 729618 h 1674698"/>
                  <a:gd name="connsiteX34" fmla="*/ 947797 w 1370207"/>
                  <a:gd name="connsiteY34" fmla="*/ 553950 h 1674698"/>
                  <a:gd name="connsiteX35" fmla="*/ 635694 w 1370207"/>
                  <a:gd name="connsiteY35" fmla="*/ 489539 h 1674698"/>
                  <a:gd name="connsiteX36" fmla="*/ 524438 w 1370207"/>
                  <a:gd name="connsiteY36" fmla="*/ 495395 h 1674698"/>
                  <a:gd name="connsiteX37" fmla="*/ 434262 w 1370207"/>
                  <a:gd name="connsiteY37" fmla="*/ 463774 h 1674698"/>
                  <a:gd name="connsiteX38" fmla="*/ 403812 w 1370207"/>
                  <a:gd name="connsiteY38" fmla="*/ 462018 h 1674698"/>
                  <a:gd name="connsiteX39" fmla="*/ 238685 w 1370207"/>
                  <a:gd name="connsiteY39" fmla="*/ 616020 h 1674698"/>
                  <a:gd name="connsiteX40" fmla="*/ 201794 w 1370207"/>
                  <a:gd name="connsiteY40" fmla="*/ 682188 h 1674698"/>
                  <a:gd name="connsiteX41" fmla="*/ 180129 w 1370207"/>
                  <a:gd name="connsiteY41" fmla="*/ 794615 h 1674698"/>
                  <a:gd name="connsiteX42" fmla="*/ 194768 w 1370207"/>
                  <a:gd name="connsiteY42" fmla="*/ 863126 h 1674698"/>
                  <a:gd name="connsiteX43" fmla="*/ 96394 w 1370207"/>
                  <a:gd name="connsiteY43" fmla="*/ 758311 h 1674698"/>
                  <a:gd name="connsiteX44" fmla="*/ 92295 w 1370207"/>
                  <a:gd name="connsiteY44" fmla="*/ 847315 h 1674698"/>
                  <a:gd name="connsiteX45" fmla="*/ 181300 w 1370207"/>
                  <a:gd name="connsiteY45" fmla="*/ 970283 h 1674698"/>
                  <a:gd name="connsiteX46" fmla="*/ 195353 w 1370207"/>
                  <a:gd name="connsiteY46" fmla="*/ 977895 h 1674698"/>
                  <a:gd name="connsiteX47" fmla="*/ 243370 w 1370207"/>
                  <a:gd name="connsiteY47" fmla="*/ 1033523 h 1674698"/>
                  <a:gd name="connsiteX48" fmla="*/ 292556 w 1370207"/>
                  <a:gd name="connsiteY48" fmla="*/ 1147122 h 1674698"/>
                  <a:gd name="connsiteX49" fmla="*/ 436018 w 1370207"/>
                  <a:gd name="connsiteY49" fmla="*/ 1260134 h 1674698"/>
                  <a:gd name="connsiteX50" fmla="*/ 493988 w 1370207"/>
                  <a:gd name="connsiteY50" fmla="*/ 1287656 h 1674698"/>
                  <a:gd name="connsiteX51" fmla="*/ 521510 w 1370207"/>
                  <a:gd name="connsiteY51" fmla="*/ 1310493 h 1674698"/>
                  <a:gd name="connsiteX52" fmla="*/ 523266 w 1370207"/>
                  <a:gd name="connsiteY52" fmla="*/ 1416479 h 1674698"/>
                  <a:gd name="connsiteX53" fmla="*/ 515068 w 1370207"/>
                  <a:gd name="connsiteY53" fmla="*/ 1499043 h 1674698"/>
                  <a:gd name="connsiteX54" fmla="*/ 452999 w 1370207"/>
                  <a:gd name="connsiteY54" fmla="*/ 1570481 h 1674698"/>
                  <a:gd name="connsiteX55" fmla="*/ 189498 w 1370207"/>
                  <a:gd name="connsiteY55" fmla="*/ 1646018 h 1674698"/>
                  <a:gd name="connsiteX56" fmla="*/ 56576 w 1370207"/>
                  <a:gd name="connsiteY56" fmla="*/ 1676467 h 1674698"/>
                  <a:gd name="connsiteX57" fmla="*/ 37838 w 1370207"/>
                  <a:gd name="connsiteY57" fmla="*/ 1675881 h 16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0207" h="1674698">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C09200"/>
              </a:solidFill>
              <a:ln w="5853" cap="flat">
                <a:noFill/>
                <a:prstDash val="solid"/>
                <a:miter/>
              </a:ln>
            </p:spPr>
            <p:txBody>
              <a:bodyPr rtlCol="0" anchor="ctr"/>
              <a:lstStyle/>
              <a:p>
                <a:r>
                  <a:rPr lang="en-US" sz="1350" dirty="0"/>
                  <a:t>	</a:t>
                </a:r>
              </a:p>
            </p:txBody>
          </p:sp>
          <p:sp>
            <p:nvSpPr>
              <p:cNvPr id="43" name="Freeform: Shape 42">
                <a:extLst>
                  <a:ext uri="{FF2B5EF4-FFF2-40B4-BE49-F238E27FC236}">
                    <a16:creationId xmlns:a16="http://schemas.microsoft.com/office/drawing/2014/main" xmlns="" id="{03D63CA4-465C-4193-95CE-BFFF4CE0868A}"/>
                  </a:ext>
                </a:extLst>
              </p:cNvPr>
              <p:cNvSpPr/>
              <p:nvPr/>
            </p:nvSpPr>
            <p:spPr>
              <a:xfrm>
                <a:off x="10255665" y="6262521"/>
                <a:ext cx="1780099" cy="392324"/>
              </a:xfrm>
              <a:custGeom>
                <a:avLst/>
                <a:gdLst>
                  <a:gd name="connsiteX0" fmla="*/ 1407028 w 1780099"/>
                  <a:gd name="connsiteY0" fmla="*/ 1171 h 392324"/>
                  <a:gd name="connsiteX1" fmla="*/ 1525897 w 1780099"/>
                  <a:gd name="connsiteY1" fmla="*/ 13468 h 392324"/>
                  <a:gd name="connsiteX2" fmla="*/ 1717375 w 1780099"/>
                  <a:gd name="connsiteY2" fmla="*/ 140534 h 392324"/>
                  <a:gd name="connsiteX3" fmla="*/ 1781201 w 1780099"/>
                  <a:gd name="connsiteY3" fmla="*/ 381785 h 392324"/>
                  <a:gd name="connsiteX4" fmla="*/ 1764219 w 1780099"/>
                  <a:gd name="connsiteY4" fmla="*/ 397009 h 392324"/>
                  <a:gd name="connsiteX5" fmla="*/ 1747824 w 1780099"/>
                  <a:gd name="connsiteY5" fmla="*/ 397009 h 392324"/>
                  <a:gd name="connsiteX6" fmla="*/ 26281 w 1780099"/>
                  <a:gd name="connsiteY6" fmla="*/ 397009 h 392324"/>
                  <a:gd name="connsiteX7" fmla="*/ 1687 w 1780099"/>
                  <a:gd name="connsiteY7" fmla="*/ 367731 h 392324"/>
                  <a:gd name="connsiteX8" fmla="*/ 229469 w 1780099"/>
                  <a:gd name="connsiteY8" fmla="*/ 36890 h 392324"/>
                  <a:gd name="connsiteX9" fmla="*/ 381715 w 1780099"/>
                  <a:gd name="connsiteY9" fmla="*/ 0 h 392324"/>
                  <a:gd name="connsiteX10" fmla="*/ 408065 w 1780099"/>
                  <a:gd name="connsiteY10" fmla="*/ 22837 h 392324"/>
                  <a:gd name="connsiteX11" fmla="*/ 723681 w 1780099"/>
                  <a:gd name="connsiteY11" fmla="*/ 247106 h 392324"/>
                  <a:gd name="connsiteX12" fmla="*/ 1176904 w 1780099"/>
                  <a:gd name="connsiteY12" fmla="*/ 197333 h 392324"/>
                  <a:gd name="connsiteX13" fmla="*/ 1384192 w 1780099"/>
                  <a:gd name="connsiteY13" fmla="*/ 21080 h 392324"/>
                  <a:gd name="connsiteX14" fmla="*/ 1407028 w 1780099"/>
                  <a:gd name="connsiteY14" fmla="*/ 1171 h 3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099" h="392324">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chemeClr val="accent2"/>
              </a:solidFill>
              <a:ln w="5853"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xmlns="" id="{0ED18EC0-CEA0-464A-947A-63269152E570}"/>
                  </a:ext>
                </a:extLst>
              </p:cNvPr>
              <p:cNvSpPr/>
              <p:nvPr/>
            </p:nvSpPr>
            <p:spPr>
              <a:xfrm>
                <a:off x="10603708" y="5246212"/>
                <a:ext cx="1036439" cy="339624"/>
              </a:xfrm>
              <a:custGeom>
                <a:avLst/>
                <a:gdLst>
                  <a:gd name="connsiteX0" fmla="*/ 1019752 w 1036439"/>
                  <a:gd name="connsiteY0" fmla="*/ 20859 h 339624"/>
                  <a:gd name="connsiteX1" fmla="*/ 899713 w 1036439"/>
                  <a:gd name="connsiteY1" fmla="*/ 3292 h 339624"/>
                  <a:gd name="connsiteX2" fmla="*/ 776160 w 1036439"/>
                  <a:gd name="connsiteY2" fmla="*/ 364 h 339624"/>
                  <a:gd name="connsiteX3" fmla="*/ 625671 w 1036439"/>
                  <a:gd name="connsiteY3" fmla="*/ 26129 h 339624"/>
                  <a:gd name="connsiteX4" fmla="*/ 571800 w 1036439"/>
                  <a:gd name="connsiteY4" fmla="*/ 80586 h 339624"/>
                  <a:gd name="connsiteX5" fmla="*/ 466985 w 1036439"/>
                  <a:gd name="connsiteY5" fmla="*/ 80586 h 339624"/>
                  <a:gd name="connsiteX6" fmla="*/ 413114 w 1036439"/>
                  <a:gd name="connsiteY6" fmla="*/ 26129 h 339624"/>
                  <a:gd name="connsiteX7" fmla="*/ 262624 w 1036439"/>
                  <a:gd name="connsiteY7" fmla="*/ 364 h 339624"/>
                  <a:gd name="connsiteX8" fmla="*/ 45382 w 1036439"/>
                  <a:gd name="connsiteY8" fmla="*/ 16760 h 339624"/>
                  <a:gd name="connsiteX9" fmla="*/ 18447 w 1036439"/>
                  <a:gd name="connsiteY9" fmla="*/ 21444 h 339624"/>
                  <a:gd name="connsiteX10" fmla="*/ 2051 w 1036439"/>
                  <a:gd name="connsiteY10" fmla="*/ 47209 h 339624"/>
                  <a:gd name="connsiteX11" fmla="*/ 23717 w 1036439"/>
                  <a:gd name="connsiteY11" fmla="*/ 99909 h 339624"/>
                  <a:gd name="connsiteX12" fmla="*/ 45968 w 1036439"/>
                  <a:gd name="connsiteY12" fmla="*/ 172518 h 339624"/>
                  <a:gd name="connsiteX13" fmla="*/ 150783 w 1036439"/>
                  <a:gd name="connsiteY13" fmla="*/ 318322 h 339624"/>
                  <a:gd name="connsiteX14" fmla="*/ 322352 w 1036439"/>
                  <a:gd name="connsiteY14" fmla="*/ 336475 h 339624"/>
                  <a:gd name="connsiteX15" fmla="*/ 477525 w 1036439"/>
                  <a:gd name="connsiteY15" fmla="*/ 161393 h 339624"/>
                  <a:gd name="connsiteX16" fmla="*/ 563602 w 1036439"/>
                  <a:gd name="connsiteY16" fmla="*/ 156708 h 339624"/>
                  <a:gd name="connsiteX17" fmla="*/ 708821 w 1036439"/>
                  <a:gd name="connsiteY17" fmla="*/ 335304 h 339624"/>
                  <a:gd name="connsiteX18" fmla="*/ 844085 w 1036439"/>
                  <a:gd name="connsiteY18" fmla="*/ 333547 h 339624"/>
                  <a:gd name="connsiteX19" fmla="*/ 996330 w 1036439"/>
                  <a:gd name="connsiteY19" fmla="*/ 161978 h 339624"/>
                  <a:gd name="connsiteX20" fmla="*/ 1013311 w 1036439"/>
                  <a:gd name="connsiteY20" fmla="*/ 108692 h 339624"/>
                  <a:gd name="connsiteX21" fmla="*/ 1038490 w 1036439"/>
                  <a:gd name="connsiteY21" fmla="*/ 47209 h 339624"/>
                  <a:gd name="connsiteX22" fmla="*/ 1019752 w 1036439"/>
                  <a:gd name="connsiteY22" fmla="*/ 20859 h 339624"/>
                  <a:gd name="connsiteX23" fmla="*/ 440049 w 1036439"/>
                  <a:gd name="connsiteY23" fmla="*/ 166077 h 339624"/>
                  <a:gd name="connsiteX24" fmla="*/ 294830 w 1036439"/>
                  <a:gd name="connsiteY24" fmla="*/ 315395 h 339624"/>
                  <a:gd name="connsiteX25" fmla="*/ 201141 w 1036439"/>
                  <a:gd name="connsiteY25" fmla="*/ 311881 h 339624"/>
                  <a:gd name="connsiteX26" fmla="*/ 91642 w 1036439"/>
                  <a:gd name="connsiteY26" fmla="*/ 222291 h 339624"/>
                  <a:gd name="connsiteX27" fmla="*/ 72318 w 1036439"/>
                  <a:gd name="connsiteY27" fmla="*/ 112206 h 339624"/>
                  <a:gd name="connsiteX28" fmla="*/ 154296 w 1036439"/>
                  <a:gd name="connsiteY28" fmla="*/ 39596 h 339624"/>
                  <a:gd name="connsiteX29" fmla="*/ 230419 w 1036439"/>
                  <a:gd name="connsiteY29" fmla="*/ 39596 h 339624"/>
                  <a:gd name="connsiteX30" fmla="*/ 351630 w 1036439"/>
                  <a:gd name="connsiteY30" fmla="*/ 47794 h 339624"/>
                  <a:gd name="connsiteX31" fmla="*/ 440049 w 1036439"/>
                  <a:gd name="connsiteY31" fmla="*/ 166077 h 339624"/>
                  <a:gd name="connsiteX32" fmla="*/ 949485 w 1036439"/>
                  <a:gd name="connsiteY32" fmla="*/ 215264 h 339624"/>
                  <a:gd name="connsiteX33" fmla="*/ 767377 w 1036439"/>
                  <a:gd name="connsiteY33" fmla="*/ 317152 h 339624"/>
                  <a:gd name="connsiteX34" fmla="*/ 656121 w 1036439"/>
                  <a:gd name="connsiteY34" fmla="*/ 284360 h 339624"/>
                  <a:gd name="connsiteX35" fmla="*/ 615717 w 1036439"/>
                  <a:gd name="connsiteY35" fmla="*/ 87027 h 339624"/>
                  <a:gd name="connsiteX36" fmla="*/ 650850 w 1036439"/>
                  <a:gd name="connsiteY36" fmla="*/ 58920 h 339624"/>
                  <a:gd name="connsiteX37" fmla="*/ 735756 w 1036439"/>
                  <a:gd name="connsiteY37" fmla="*/ 40182 h 339624"/>
                  <a:gd name="connsiteX38" fmla="*/ 883317 w 1036439"/>
                  <a:gd name="connsiteY38" fmla="*/ 40182 h 339624"/>
                  <a:gd name="connsiteX39" fmla="*/ 966467 w 1036439"/>
                  <a:gd name="connsiteY39" fmla="*/ 128016 h 339624"/>
                  <a:gd name="connsiteX40" fmla="*/ 949485 w 1036439"/>
                  <a:gd name="connsiteY40" fmla="*/ 215264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6439" h="339624">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chemeClr val="accent2"/>
              </a:solidFill>
              <a:ln w="5853" cap="flat">
                <a:noFill/>
                <a:prstDash val="solid"/>
                <a:miter/>
              </a:ln>
            </p:spPr>
            <p:txBody>
              <a:bodyPr rtlCol="0" anchor="ctr"/>
              <a:lstStyle/>
              <a:p>
                <a:endParaRPr lang="en-US" sz="1350"/>
              </a:p>
            </p:txBody>
          </p:sp>
        </p:grpSp>
      </p:grpSp>
      <p:grpSp>
        <p:nvGrpSpPr>
          <p:cNvPr id="73" name="Group 72">
            <a:extLst>
              <a:ext uri="{FF2B5EF4-FFF2-40B4-BE49-F238E27FC236}">
                <a16:creationId xmlns:a16="http://schemas.microsoft.com/office/drawing/2014/main" xmlns="" id="{08695FAA-D295-47FC-B239-897948929260}"/>
              </a:ext>
            </a:extLst>
          </p:cNvPr>
          <p:cNvGrpSpPr/>
          <p:nvPr/>
        </p:nvGrpSpPr>
        <p:grpSpPr>
          <a:xfrm>
            <a:off x="3377252" y="2602934"/>
            <a:ext cx="924138" cy="924138"/>
            <a:chOff x="7542250" y="1837207"/>
            <a:chExt cx="1468221" cy="1468221"/>
          </a:xfrm>
        </p:grpSpPr>
        <p:sp>
          <p:nvSpPr>
            <p:cNvPr id="3" name="Oval 2">
              <a:extLst>
                <a:ext uri="{FF2B5EF4-FFF2-40B4-BE49-F238E27FC236}">
                  <a16:creationId xmlns:a16="http://schemas.microsoft.com/office/drawing/2014/main" xmlns="" id="{95282217-D7B3-49FE-A24C-E9CBBE3ECE19}"/>
                </a:ext>
              </a:extLst>
            </p:cNvPr>
            <p:cNvSpPr/>
            <p:nvPr/>
          </p:nvSpPr>
          <p:spPr>
            <a:xfrm>
              <a:off x="7542250" y="1837207"/>
              <a:ext cx="1468221" cy="14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5" name="Group 44">
              <a:extLst>
                <a:ext uri="{FF2B5EF4-FFF2-40B4-BE49-F238E27FC236}">
                  <a16:creationId xmlns:a16="http://schemas.microsoft.com/office/drawing/2014/main" xmlns="" id="{485AE733-A4E0-4DEF-A857-E0657C99BCD3}"/>
                </a:ext>
              </a:extLst>
            </p:cNvPr>
            <p:cNvGrpSpPr/>
            <p:nvPr/>
          </p:nvGrpSpPr>
          <p:grpSpPr>
            <a:xfrm>
              <a:off x="7792152" y="2049096"/>
              <a:ext cx="968417" cy="1044442"/>
              <a:chOff x="7505528" y="4464029"/>
              <a:chExt cx="2031890" cy="2191402"/>
            </a:xfrm>
          </p:grpSpPr>
          <p:sp>
            <p:nvSpPr>
              <p:cNvPr id="46" name="Freeform: Shape 45">
                <a:extLst>
                  <a:ext uri="{FF2B5EF4-FFF2-40B4-BE49-F238E27FC236}">
                    <a16:creationId xmlns:a16="http://schemas.microsoft.com/office/drawing/2014/main" xmlns="" id="{C0478CA1-CA13-4E1C-9922-09B9905FE569}"/>
                  </a:ext>
                </a:extLst>
              </p:cNvPr>
              <p:cNvSpPr/>
              <p:nvPr/>
            </p:nvSpPr>
            <p:spPr>
              <a:xfrm>
                <a:off x="7929965" y="4622475"/>
                <a:ext cx="1182829" cy="1879644"/>
              </a:xfrm>
              <a:custGeom>
                <a:avLst/>
                <a:gdLst>
                  <a:gd name="connsiteX0" fmla="*/ 1174422 w 1182829"/>
                  <a:gd name="connsiteY0" fmla="*/ 672117 h 1879644"/>
                  <a:gd name="connsiteX1" fmla="*/ 1112352 w 1182829"/>
                  <a:gd name="connsiteY1" fmla="*/ 617074 h 1879644"/>
                  <a:gd name="connsiteX2" fmla="*/ 1101812 w 1182829"/>
                  <a:gd name="connsiteY2" fmla="*/ 599508 h 1879644"/>
                  <a:gd name="connsiteX3" fmla="*/ 1054968 w 1182829"/>
                  <a:gd name="connsiteY3" fmla="*/ 302044 h 1879644"/>
                  <a:gd name="connsiteX4" fmla="*/ 943712 w 1182829"/>
                  <a:gd name="connsiteY4" fmla="*/ 123448 h 1879644"/>
                  <a:gd name="connsiteX5" fmla="*/ 809033 w 1182829"/>
                  <a:gd name="connsiteY5" fmla="*/ 37371 h 1879644"/>
                  <a:gd name="connsiteX6" fmla="*/ 441887 w 1182829"/>
                  <a:gd name="connsiteY6" fmla="*/ 23903 h 1879644"/>
                  <a:gd name="connsiteX7" fmla="*/ 219375 w 1182829"/>
                  <a:gd name="connsiteY7" fmla="*/ 134574 h 1879644"/>
                  <a:gd name="connsiteX8" fmla="*/ 129785 w 1182829"/>
                  <a:gd name="connsiteY8" fmla="*/ 285063 h 1879644"/>
                  <a:gd name="connsiteX9" fmla="*/ 84696 w 1182829"/>
                  <a:gd name="connsiteY9" fmla="*/ 613561 h 1879644"/>
                  <a:gd name="connsiteX10" fmla="*/ 5060 w 1182829"/>
                  <a:gd name="connsiteY10" fmla="*/ 687927 h 1879644"/>
                  <a:gd name="connsiteX11" fmla="*/ 125686 w 1182829"/>
                  <a:gd name="connsiteY11" fmla="*/ 953185 h 1879644"/>
                  <a:gd name="connsiteX12" fmla="*/ 135054 w 1182829"/>
                  <a:gd name="connsiteY12" fmla="*/ 961969 h 1879644"/>
                  <a:gd name="connsiteX13" fmla="*/ 163161 w 1182829"/>
                  <a:gd name="connsiteY13" fmla="*/ 1058000 h 1879644"/>
                  <a:gd name="connsiteX14" fmla="*/ 315406 w 1182829"/>
                  <a:gd name="connsiteY14" fmla="*/ 1238353 h 1879644"/>
                  <a:gd name="connsiteX15" fmla="*/ 373377 w 1182829"/>
                  <a:gd name="connsiteY15" fmla="*/ 1282855 h 1879644"/>
                  <a:gd name="connsiteX16" fmla="*/ 364008 w 1182829"/>
                  <a:gd name="connsiteY16" fmla="*/ 1419876 h 1879644"/>
                  <a:gd name="connsiteX17" fmla="*/ 304281 w 1182829"/>
                  <a:gd name="connsiteY17" fmla="*/ 1492485 h 1879644"/>
                  <a:gd name="connsiteX18" fmla="*/ 257436 w 1182829"/>
                  <a:gd name="connsiteY18" fmla="*/ 1510052 h 1879644"/>
                  <a:gd name="connsiteX19" fmla="*/ 371620 w 1182829"/>
                  <a:gd name="connsiteY19" fmla="*/ 1686891 h 1879644"/>
                  <a:gd name="connsiteX20" fmla="*/ 541432 w 1182829"/>
                  <a:gd name="connsiteY20" fmla="*/ 1861387 h 1879644"/>
                  <a:gd name="connsiteX21" fmla="*/ 648004 w 1182829"/>
                  <a:gd name="connsiteY21" fmla="*/ 1868414 h 1879644"/>
                  <a:gd name="connsiteX22" fmla="*/ 725883 w 1182829"/>
                  <a:gd name="connsiteY22" fmla="*/ 1809858 h 1879644"/>
                  <a:gd name="connsiteX23" fmla="*/ 927316 w 1182829"/>
                  <a:gd name="connsiteY23" fmla="*/ 1510637 h 1879644"/>
                  <a:gd name="connsiteX24" fmla="*/ 886326 w 1182829"/>
                  <a:gd name="connsiteY24" fmla="*/ 1495999 h 1879644"/>
                  <a:gd name="connsiteX25" fmla="*/ 817816 w 1182829"/>
                  <a:gd name="connsiteY25" fmla="*/ 1410507 h 1879644"/>
                  <a:gd name="connsiteX26" fmla="*/ 817231 w 1182829"/>
                  <a:gd name="connsiteY26" fmla="*/ 1288125 h 1879644"/>
                  <a:gd name="connsiteX27" fmla="*/ 1029788 w 1182829"/>
                  <a:gd name="connsiteY27" fmla="*/ 1000615 h 1879644"/>
                  <a:gd name="connsiteX28" fmla="*/ 1037986 w 1182829"/>
                  <a:gd name="connsiteY28" fmla="*/ 968995 h 1879644"/>
                  <a:gd name="connsiteX29" fmla="*/ 1050283 w 1182829"/>
                  <a:gd name="connsiteY29" fmla="*/ 954942 h 1879644"/>
                  <a:gd name="connsiteX30" fmla="*/ 1107083 w 1182829"/>
                  <a:gd name="connsiteY30" fmla="*/ 918637 h 1879644"/>
                  <a:gd name="connsiteX31" fmla="*/ 1179691 w 1182829"/>
                  <a:gd name="connsiteY31" fmla="*/ 776346 h 1879644"/>
                  <a:gd name="connsiteX32" fmla="*/ 1174422 w 1182829"/>
                  <a:gd name="connsiteY32" fmla="*/ 672117 h 187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2829" h="1879644">
                    <a:moveTo>
                      <a:pt x="1174422" y="672117"/>
                    </a:moveTo>
                    <a:cubicBezTo>
                      <a:pt x="1163296" y="644010"/>
                      <a:pt x="1145729" y="620588"/>
                      <a:pt x="1112352" y="617074"/>
                    </a:cubicBezTo>
                    <a:cubicBezTo>
                      <a:pt x="1097713" y="615903"/>
                      <a:pt x="1102983" y="606534"/>
                      <a:pt x="1101812" y="599508"/>
                    </a:cubicBezTo>
                    <a:cubicBezTo>
                      <a:pt x="1091858" y="600093"/>
                      <a:pt x="1074877" y="360014"/>
                      <a:pt x="1054968" y="302044"/>
                    </a:cubicBezTo>
                    <a:cubicBezTo>
                      <a:pt x="1037401" y="251100"/>
                      <a:pt x="965377" y="149213"/>
                      <a:pt x="943712" y="123448"/>
                    </a:cubicBezTo>
                    <a:cubicBezTo>
                      <a:pt x="915604" y="89486"/>
                      <a:pt x="850022" y="53767"/>
                      <a:pt x="809033" y="37371"/>
                    </a:cubicBezTo>
                    <a:cubicBezTo>
                      <a:pt x="686066" y="-11816"/>
                      <a:pt x="567197" y="-8303"/>
                      <a:pt x="441887" y="23903"/>
                    </a:cubicBezTo>
                    <a:cubicBezTo>
                      <a:pt x="371620" y="42056"/>
                      <a:pt x="285543" y="77775"/>
                      <a:pt x="219375" y="134574"/>
                    </a:cubicBezTo>
                    <a:cubicBezTo>
                      <a:pt x="197709" y="152726"/>
                      <a:pt x="140325" y="258127"/>
                      <a:pt x="129785" y="285063"/>
                    </a:cubicBezTo>
                    <a:cubicBezTo>
                      <a:pt x="110461" y="333664"/>
                      <a:pt x="80597" y="612976"/>
                      <a:pt x="84696" y="613561"/>
                    </a:cubicBezTo>
                    <a:cubicBezTo>
                      <a:pt x="40779" y="619417"/>
                      <a:pt x="16186" y="646352"/>
                      <a:pt x="5060" y="687927"/>
                    </a:cubicBezTo>
                    <a:cubicBezTo>
                      <a:pt x="-18362" y="778103"/>
                      <a:pt x="42536" y="912196"/>
                      <a:pt x="125686" y="953185"/>
                    </a:cubicBezTo>
                    <a:cubicBezTo>
                      <a:pt x="129785" y="955528"/>
                      <a:pt x="134469" y="956698"/>
                      <a:pt x="135054" y="961969"/>
                    </a:cubicBezTo>
                    <a:cubicBezTo>
                      <a:pt x="137982" y="978950"/>
                      <a:pt x="158477" y="1051559"/>
                      <a:pt x="163161" y="1058000"/>
                    </a:cubicBezTo>
                    <a:cubicBezTo>
                      <a:pt x="197124" y="1130610"/>
                      <a:pt x="252166" y="1187994"/>
                      <a:pt x="315406" y="1238353"/>
                    </a:cubicBezTo>
                    <a:cubicBezTo>
                      <a:pt x="334730" y="1253577"/>
                      <a:pt x="355810" y="1265874"/>
                      <a:pt x="373377" y="1282855"/>
                    </a:cubicBezTo>
                    <a:cubicBezTo>
                      <a:pt x="370449" y="1328528"/>
                      <a:pt x="371620" y="1374202"/>
                      <a:pt x="364008" y="1419876"/>
                    </a:cubicBezTo>
                    <a:cubicBezTo>
                      <a:pt x="357567" y="1456766"/>
                      <a:pt x="341171" y="1483116"/>
                      <a:pt x="304281" y="1492485"/>
                    </a:cubicBezTo>
                    <a:cubicBezTo>
                      <a:pt x="288471" y="1496584"/>
                      <a:pt x="272661" y="1504196"/>
                      <a:pt x="257436" y="1510052"/>
                    </a:cubicBezTo>
                    <a:cubicBezTo>
                      <a:pt x="289642" y="1573292"/>
                      <a:pt x="328289" y="1631848"/>
                      <a:pt x="371620" y="1686891"/>
                    </a:cubicBezTo>
                    <a:cubicBezTo>
                      <a:pt x="421978" y="1751302"/>
                      <a:pt x="474679" y="1813957"/>
                      <a:pt x="541432" y="1861387"/>
                    </a:cubicBezTo>
                    <a:cubicBezTo>
                      <a:pt x="575980" y="1885395"/>
                      <a:pt x="610528" y="1888323"/>
                      <a:pt x="648004" y="1868414"/>
                    </a:cubicBezTo>
                    <a:cubicBezTo>
                      <a:pt x="677282" y="1853189"/>
                      <a:pt x="703047" y="1833866"/>
                      <a:pt x="725883" y="1809858"/>
                    </a:cubicBezTo>
                    <a:cubicBezTo>
                      <a:pt x="811375" y="1723195"/>
                      <a:pt x="871102" y="1618380"/>
                      <a:pt x="927316" y="1510637"/>
                    </a:cubicBezTo>
                    <a:cubicBezTo>
                      <a:pt x="913848" y="1505367"/>
                      <a:pt x="900380" y="1499512"/>
                      <a:pt x="886326" y="1495999"/>
                    </a:cubicBezTo>
                    <a:cubicBezTo>
                      <a:pt x="842995" y="1484873"/>
                      <a:pt x="823672" y="1454424"/>
                      <a:pt x="817816" y="1410507"/>
                    </a:cubicBezTo>
                    <a:cubicBezTo>
                      <a:pt x="813132" y="1370689"/>
                      <a:pt x="815474" y="1289296"/>
                      <a:pt x="817231" y="1288125"/>
                    </a:cubicBezTo>
                    <a:cubicBezTo>
                      <a:pt x="926145" y="1219615"/>
                      <a:pt x="1004610" y="1129438"/>
                      <a:pt x="1029788" y="1000615"/>
                    </a:cubicBezTo>
                    <a:cubicBezTo>
                      <a:pt x="1033888" y="990661"/>
                      <a:pt x="1035059" y="979535"/>
                      <a:pt x="1037986" y="968995"/>
                    </a:cubicBezTo>
                    <a:cubicBezTo>
                      <a:pt x="1040329" y="961969"/>
                      <a:pt x="1040914" y="956113"/>
                      <a:pt x="1050283" y="954942"/>
                    </a:cubicBezTo>
                    <a:cubicBezTo>
                      <a:pt x="1074877" y="952014"/>
                      <a:pt x="1091858" y="936204"/>
                      <a:pt x="1107083" y="918637"/>
                    </a:cubicBezTo>
                    <a:cubicBezTo>
                      <a:pt x="1142802" y="877648"/>
                      <a:pt x="1167980" y="830218"/>
                      <a:pt x="1179691" y="776346"/>
                    </a:cubicBezTo>
                    <a:cubicBezTo>
                      <a:pt x="1187889" y="741213"/>
                      <a:pt x="1188475" y="706079"/>
                      <a:pt x="1174422" y="672117"/>
                    </a:cubicBezTo>
                    <a:close/>
                  </a:path>
                </a:pathLst>
              </a:custGeom>
              <a:solidFill>
                <a:srgbClr val="998675"/>
              </a:solidFill>
              <a:ln w="5853"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xmlns="" id="{EDAFA3BA-301D-4104-817A-53A4C41A57B9}"/>
                  </a:ext>
                </a:extLst>
              </p:cNvPr>
              <p:cNvSpPr/>
              <p:nvPr/>
            </p:nvSpPr>
            <p:spPr>
              <a:xfrm>
                <a:off x="7505528" y="6134284"/>
                <a:ext cx="2031890" cy="521147"/>
              </a:xfrm>
              <a:custGeom>
                <a:avLst/>
                <a:gdLst>
                  <a:gd name="connsiteX0" fmla="*/ 1352337 w 2031889"/>
                  <a:gd name="connsiteY0" fmla="*/ 0 h 521147"/>
                  <a:gd name="connsiteX1" fmla="*/ 1485260 w 2031889"/>
                  <a:gd name="connsiteY1" fmla="*/ 42160 h 521147"/>
                  <a:gd name="connsiteX2" fmla="*/ 1774526 w 2031889"/>
                  <a:gd name="connsiteY2" fmla="*/ 137606 h 521147"/>
                  <a:gd name="connsiteX3" fmla="*/ 2026316 w 2031889"/>
                  <a:gd name="connsiteY3" fmla="*/ 463177 h 521147"/>
                  <a:gd name="connsiteX4" fmla="*/ 2032757 w 2031889"/>
                  <a:gd name="connsiteY4" fmla="*/ 510022 h 521147"/>
                  <a:gd name="connsiteX5" fmla="*/ 2018704 w 2031889"/>
                  <a:gd name="connsiteY5" fmla="*/ 525832 h 521147"/>
                  <a:gd name="connsiteX6" fmla="*/ 2006993 w 2031889"/>
                  <a:gd name="connsiteY6" fmla="*/ 525832 h 521147"/>
                  <a:gd name="connsiteX7" fmla="*/ 26632 w 2031889"/>
                  <a:gd name="connsiteY7" fmla="*/ 525832 h 521147"/>
                  <a:gd name="connsiteX8" fmla="*/ 2038 w 2031889"/>
                  <a:gd name="connsiteY8" fmla="*/ 495968 h 521147"/>
                  <a:gd name="connsiteX9" fmla="*/ 84017 w 2031889"/>
                  <a:gd name="connsiteY9" fmla="*/ 273456 h 521147"/>
                  <a:gd name="connsiteX10" fmla="*/ 280765 w 2031889"/>
                  <a:gd name="connsiteY10" fmla="*/ 128823 h 521147"/>
                  <a:gd name="connsiteX11" fmla="*/ 655523 w 2031889"/>
                  <a:gd name="connsiteY11" fmla="*/ 6441 h 521147"/>
                  <a:gd name="connsiteX12" fmla="*/ 681873 w 2031889"/>
                  <a:gd name="connsiteY12" fmla="*/ 0 h 521147"/>
                  <a:gd name="connsiteX13" fmla="*/ 722276 w 2031889"/>
                  <a:gd name="connsiteY13" fmla="*/ 59141 h 521147"/>
                  <a:gd name="connsiteX14" fmla="*/ 953572 w 2031889"/>
                  <a:gd name="connsiteY14" fmla="*/ 329670 h 521147"/>
                  <a:gd name="connsiteX15" fmla="*/ 1085323 w 2031889"/>
                  <a:gd name="connsiteY15" fmla="*/ 339038 h 521147"/>
                  <a:gd name="connsiteX16" fmla="*/ 1214731 w 2031889"/>
                  <a:gd name="connsiteY16" fmla="*/ 212558 h 521147"/>
                  <a:gd name="connsiteX17" fmla="*/ 1332429 w 2031889"/>
                  <a:gd name="connsiteY17" fmla="*/ 23422 h 521147"/>
                  <a:gd name="connsiteX18" fmla="*/ 1352337 w 2031889"/>
                  <a:gd name="connsiteY18" fmla="*/ 0 h 5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1889" h="521147">
                    <a:moveTo>
                      <a:pt x="1352337" y="0"/>
                    </a:moveTo>
                    <a:cubicBezTo>
                      <a:pt x="1398011" y="10540"/>
                      <a:pt x="1441343" y="28107"/>
                      <a:pt x="1485260" y="42160"/>
                    </a:cubicBezTo>
                    <a:cubicBezTo>
                      <a:pt x="1581877" y="73780"/>
                      <a:pt x="1679665" y="101302"/>
                      <a:pt x="1774526" y="137606"/>
                    </a:cubicBezTo>
                    <a:cubicBezTo>
                      <a:pt x="1920330" y="193234"/>
                      <a:pt x="1998795" y="308589"/>
                      <a:pt x="2026316" y="463177"/>
                    </a:cubicBezTo>
                    <a:cubicBezTo>
                      <a:pt x="2029244" y="478401"/>
                      <a:pt x="2029244" y="494797"/>
                      <a:pt x="2032757" y="510022"/>
                    </a:cubicBezTo>
                    <a:cubicBezTo>
                      <a:pt x="2036270" y="524661"/>
                      <a:pt x="2029829" y="526418"/>
                      <a:pt x="2018704" y="525832"/>
                    </a:cubicBezTo>
                    <a:cubicBezTo>
                      <a:pt x="2014605" y="525832"/>
                      <a:pt x="2011091" y="525832"/>
                      <a:pt x="2006993" y="525832"/>
                    </a:cubicBezTo>
                    <a:cubicBezTo>
                      <a:pt x="1347068" y="525832"/>
                      <a:pt x="686557" y="525832"/>
                      <a:pt x="26632" y="525832"/>
                    </a:cubicBezTo>
                    <a:cubicBezTo>
                      <a:pt x="-2646" y="525832"/>
                      <a:pt x="-2060" y="525832"/>
                      <a:pt x="2038" y="495968"/>
                    </a:cubicBezTo>
                    <a:cubicBezTo>
                      <a:pt x="13164" y="415161"/>
                      <a:pt x="36587" y="339624"/>
                      <a:pt x="84017" y="273456"/>
                    </a:cubicBezTo>
                    <a:cubicBezTo>
                      <a:pt x="134375" y="203189"/>
                      <a:pt x="199372" y="153416"/>
                      <a:pt x="280765" y="128823"/>
                    </a:cubicBezTo>
                    <a:cubicBezTo>
                      <a:pt x="406660" y="90762"/>
                      <a:pt x="530213" y="46845"/>
                      <a:pt x="655523" y="6441"/>
                    </a:cubicBezTo>
                    <a:cubicBezTo>
                      <a:pt x="664306" y="3513"/>
                      <a:pt x="673089" y="2342"/>
                      <a:pt x="681873" y="0"/>
                    </a:cubicBezTo>
                    <a:cubicBezTo>
                      <a:pt x="702367" y="14639"/>
                      <a:pt x="709394" y="39232"/>
                      <a:pt x="722276" y="59141"/>
                    </a:cubicBezTo>
                    <a:cubicBezTo>
                      <a:pt x="787859" y="159858"/>
                      <a:pt x="859882" y="254718"/>
                      <a:pt x="953572" y="329670"/>
                    </a:cubicBezTo>
                    <a:cubicBezTo>
                      <a:pt x="996318" y="364217"/>
                      <a:pt x="1039063" y="368316"/>
                      <a:pt x="1085323" y="339038"/>
                    </a:cubicBezTo>
                    <a:cubicBezTo>
                      <a:pt x="1137437" y="306247"/>
                      <a:pt x="1177841" y="261159"/>
                      <a:pt x="1214731" y="212558"/>
                    </a:cubicBezTo>
                    <a:cubicBezTo>
                      <a:pt x="1259234" y="153416"/>
                      <a:pt x="1298466" y="90176"/>
                      <a:pt x="1332429" y="23422"/>
                    </a:cubicBezTo>
                    <a:cubicBezTo>
                      <a:pt x="1337698" y="13468"/>
                      <a:pt x="1342383" y="4099"/>
                      <a:pt x="1352337" y="0"/>
                    </a:cubicBezTo>
                    <a:close/>
                  </a:path>
                </a:pathLst>
              </a:custGeom>
              <a:solidFill>
                <a:schemeClr val="accent2"/>
              </a:solidFill>
              <a:ln w="5853" cap="flat">
                <a:noFill/>
                <a:prstDash val="solid"/>
                <a:miter/>
              </a:ln>
            </p:spPr>
            <p:txBody>
              <a:bodyPr rtlCol="0" anchor="ctr"/>
              <a:lstStyle/>
              <a:p>
                <a:endParaRPr lang="en-US" sz="1350" dirty="0"/>
              </a:p>
            </p:txBody>
          </p:sp>
          <p:sp>
            <p:nvSpPr>
              <p:cNvPr id="48" name="Freeform: Shape 47">
                <a:extLst>
                  <a:ext uri="{FF2B5EF4-FFF2-40B4-BE49-F238E27FC236}">
                    <a16:creationId xmlns:a16="http://schemas.microsoft.com/office/drawing/2014/main" xmlns="" id="{47FC3BCA-09C8-4DD2-8E93-1BFD1B0BCF04}"/>
                  </a:ext>
                </a:extLst>
              </p:cNvPr>
              <p:cNvSpPr/>
              <p:nvPr/>
            </p:nvSpPr>
            <p:spPr>
              <a:xfrm>
                <a:off x="7984359" y="4464029"/>
                <a:ext cx="1059862" cy="1100851"/>
              </a:xfrm>
              <a:custGeom>
                <a:avLst/>
                <a:gdLst>
                  <a:gd name="connsiteX0" fmla="*/ 1048004 w 1059861"/>
                  <a:gd name="connsiteY0" fmla="*/ 757953 h 1100850"/>
                  <a:gd name="connsiteX1" fmla="*/ 960755 w 1059861"/>
                  <a:gd name="connsiteY1" fmla="*/ 1048976 h 1100850"/>
                  <a:gd name="connsiteX2" fmla="*/ 959584 w 1059861"/>
                  <a:gd name="connsiteY2" fmla="*/ 972268 h 1100850"/>
                  <a:gd name="connsiteX3" fmla="*/ 984178 w 1059861"/>
                  <a:gd name="connsiteY3" fmla="*/ 727505 h 1100850"/>
                  <a:gd name="connsiteX4" fmla="*/ 949044 w 1059861"/>
                  <a:gd name="connsiteY4" fmla="*/ 534270 h 1100850"/>
                  <a:gd name="connsiteX5" fmla="*/ 927379 w 1059861"/>
                  <a:gd name="connsiteY5" fmla="*/ 478642 h 1100850"/>
                  <a:gd name="connsiteX6" fmla="*/ 868823 w 1059861"/>
                  <a:gd name="connsiteY6" fmla="*/ 418329 h 1100850"/>
                  <a:gd name="connsiteX7" fmla="*/ 648653 w 1059861"/>
                  <a:gd name="connsiteY7" fmla="*/ 365043 h 1100850"/>
                  <a:gd name="connsiteX8" fmla="*/ 348261 w 1059861"/>
                  <a:gd name="connsiteY8" fmla="*/ 373827 h 1100850"/>
                  <a:gd name="connsiteX9" fmla="*/ 195430 w 1059861"/>
                  <a:gd name="connsiteY9" fmla="*/ 421843 h 1100850"/>
                  <a:gd name="connsiteX10" fmla="*/ 155026 w 1059861"/>
                  <a:gd name="connsiteY10" fmla="*/ 464003 h 1100850"/>
                  <a:gd name="connsiteX11" fmla="*/ 91786 w 1059861"/>
                  <a:gd name="connsiteY11" fmla="*/ 672462 h 1100850"/>
                  <a:gd name="connsiteX12" fmla="*/ 96470 w 1059861"/>
                  <a:gd name="connsiteY12" fmla="*/ 824122 h 1100850"/>
                  <a:gd name="connsiteX13" fmla="*/ 105254 w 1059861"/>
                  <a:gd name="connsiteY13" fmla="*/ 1102262 h 1100850"/>
                  <a:gd name="connsiteX14" fmla="*/ 30888 w 1059861"/>
                  <a:gd name="connsiteY14" fmla="*/ 770836 h 1100850"/>
                  <a:gd name="connsiteX15" fmla="*/ 1024 w 1059861"/>
                  <a:gd name="connsiteY15" fmla="*/ 550666 h 1100850"/>
                  <a:gd name="connsiteX16" fmla="*/ 9222 w 1059861"/>
                  <a:gd name="connsiteY16" fmla="*/ 403690 h 1100850"/>
                  <a:gd name="connsiteX17" fmla="*/ 127505 w 1059861"/>
                  <a:gd name="connsiteY17" fmla="*/ 161854 h 1100850"/>
                  <a:gd name="connsiteX18" fmla="*/ 299074 w 1059861"/>
                  <a:gd name="connsiteY18" fmla="*/ 47085 h 1100850"/>
                  <a:gd name="connsiteX19" fmla="*/ 810852 w 1059861"/>
                  <a:gd name="connsiteY19" fmla="*/ 55868 h 1100850"/>
                  <a:gd name="connsiteX20" fmla="*/ 1032194 w 1059861"/>
                  <a:gd name="connsiteY20" fmla="*/ 321127 h 1100850"/>
                  <a:gd name="connsiteX21" fmla="*/ 1048004 w 1059861"/>
                  <a:gd name="connsiteY21" fmla="*/ 757953 h 11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9861" h="1100850">
                    <a:moveTo>
                      <a:pt x="1048004" y="757953"/>
                    </a:moveTo>
                    <a:cubicBezTo>
                      <a:pt x="1028095" y="857498"/>
                      <a:pt x="991790" y="952359"/>
                      <a:pt x="960755" y="1048976"/>
                    </a:cubicBezTo>
                    <a:cubicBezTo>
                      <a:pt x="956071" y="1023212"/>
                      <a:pt x="956657" y="998033"/>
                      <a:pt x="959584" y="972268"/>
                    </a:cubicBezTo>
                    <a:cubicBezTo>
                      <a:pt x="967782" y="890875"/>
                      <a:pt x="975394" y="808897"/>
                      <a:pt x="984178" y="727505"/>
                    </a:cubicBezTo>
                    <a:cubicBezTo>
                      <a:pt x="991790" y="659580"/>
                      <a:pt x="970710" y="596925"/>
                      <a:pt x="949044" y="534270"/>
                    </a:cubicBezTo>
                    <a:cubicBezTo>
                      <a:pt x="942603" y="515532"/>
                      <a:pt x="932649" y="497380"/>
                      <a:pt x="927379" y="478642"/>
                    </a:cubicBezTo>
                    <a:cubicBezTo>
                      <a:pt x="918595" y="447607"/>
                      <a:pt x="896929" y="431212"/>
                      <a:pt x="868823" y="418329"/>
                    </a:cubicBezTo>
                    <a:cubicBezTo>
                      <a:pt x="798556" y="386123"/>
                      <a:pt x="724189" y="372656"/>
                      <a:pt x="648653" y="365043"/>
                    </a:cubicBezTo>
                    <a:cubicBezTo>
                      <a:pt x="548522" y="355089"/>
                      <a:pt x="447806" y="356845"/>
                      <a:pt x="348261" y="373827"/>
                    </a:cubicBezTo>
                    <a:cubicBezTo>
                      <a:pt x="294975" y="383196"/>
                      <a:pt x="243446" y="396078"/>
                      <a:pt x="195430" y="421843"/>
                    </a:cubicBezTo>
                    <a:cubicBezTo>
                      <a:pt x="177277" y="431797"/>
                      <a:pt x="163224" y="444094"/>
                      <a:pt x="155026" y="464003"/>
                    </a:cubicBezTo>
                    <a:cubicBezTo>
                      <a:pt x="127505" y="531928"/>
                      <a:pt x="100569" y="599267"/>
                      <a:pt x="91786" y="672462"/>
                    </a:cubicBezTo>
                    <a:cubicBezTo>
                      <a:pt x="85930" y="722820"/>
                      <a:pt x="93543" y="773764"/>
                      <a:pt x="96470" y="824122"/>
                    </a:cubicBezTo>
                    <a:cubicBezTo>
                      <a:pt x="101155" y="916640"/>
                      <a:pt x="112281" y="1009158"/>
                      <a:pt x="105254" y="1102262"/>
                    </a:cubicBezTo>
                    <a:cubicBezTo>
                      <a:pt x="73048" y="993348"/>
                      <a:pt x="51968" y="882092"/>
                      <a:pt x="30888" y="770836"/>
                    </a:cubicBezTo>
                    <a:cubicBezTo>
                      <a:pt x="15663" y="697641"/>
                      <a:pt x="-4831" y="624446"/>
                      <a:pt x="1024" y="550666"/>
                    </a:cubicBezTo>
                    <a:cubicBezTo>
                      <a:pt x="5123" y="501479"/>
                      <a:pt x="8637" y="452877"/>
                      <a:pt x="9222" y="403690"/>
                    </a:cubicBezTo>
                    <a:cubicBezTo>
                      <a:pt x="10393" y="310587"/>
                      <a:pt x="73048" y="233878"/>
                      <a:pt x="127505" y="161854"/>
                    </a:cubicBezTo>
                    <a:cubicBezTo>
                      <a:pt x="172008" y="103299"/>
                      <a:pt x="233491" y="72264"/>
                      <a:pt x="299074" y="47085"/>
                    </a:cubicBezTo>
                    <a:cubicBezTo>
                      <a:pt x="470643" y="-18498"/>
                      <a:pt x="642211" y="-15570"/>
                      <a:pt x="810852" y="55868"/>
                    </a:cubicBezTo>
                    <a:cubicBezTo>
                      <a:pt x="929135" y="105641"/>
                      <a:pt x="1002330" y="195817"/>
                      <a:pt x="1032194" y="321127"/>
                    </a:cubicBezTo>
                    <a:cubicBezTo>
                      <a:pt x="1066741" y="466345"/>
                      <a:pt x="1073183" y="611564"/>
                      <a:pt x="1048004" y="757953"/>
                    </a:cubicBezTo>
                    <a:close/>
                  </a:path>
                </a:pathLst>
              </a:custGeom>
              <a:solidFill>
                <a:srgbClr val="2D1F1F"/>
              </a:solidFill>
              <a:ln w="5853"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xmlns="" id="{F0B5FE92-8AC5-4716-A408-89AE5E8E495F}"/>
                  </a:ext>
                </a:extLst>
              </p:cNvPr>
              <p:cNvSpPr/>
              <p:nvPr/>
            </p:nvSpPr>
            <p:spPr>
              <a:xfrm>
                <a:off x="8076145" y="5624110"/>
                <a:ext cx="878338" cy="363047"/>
              </a:xfrm>
              <a:custGeom>
                <a:avLst/>
                <a:gdLst>
                  <a:gd name="connsiteX0" fmla="*/ 668708 w 878338"/>
                  <a:gd name="connsiteY0" fmla="*/ 295859 h 363046"/>
                  <a:gd name="connsiteX1" fmla="*/ 247106 w 878338"/>
                  <a:gd name="connsiteY1" fmla="*/ 302886 h 363046"/>
                  <a:gd name="connsiteX2" fmla="*/ 230710 w 878338"/>
                  <a:gd name="connsiteY2" fmla="*/ 294103 h 363046"/>
                  <a:gd name="connsiteX3" fmla="*/ 169812 w 878338"/>
                  <a:gd name="connsiteY3" fmla="*/ 246087 h 363046"/>
                  <a:gd name="connsiteX4" fmla="*/ 3513 w 878338"/>
                  <a:gd name="connsiteY4" fmla="*/ 30601 h 363046"/>
                  <a:gd name="connsiteX5" fmla="*/ 0 w 878338"/>
                  <a:gd name="connsiteY5" fmla="*/ 19475 h 363046"/>
                  <a:gd name="connsiteX6" fmla="*/ 10540 w 878338"/>
                  <a:gd name="connsiteY6" fmla="*/ 27088 h 363046"/>
                  <a:gd name="connsiteX7" fmla="*/ 307418 w 878338"/>
                  <a:gd name="connsiteY7" fmla="*/ 235547 h 363046"/>
                  <a:gd name="connsiteX8" fmla="*/ 423359 w 878338"/>
                  <a:gd name="connsiteY8" fmla="*/ 222664 h 363046"/>
                  <a:gd name="connsiteX9" fmla="*/ 462591 w 878338"/>
                  <a:gd name="connsiteY9" fmla="*/ 219737 h 363046"/>
                  <a:gd name="connsiteX10" fmla="*/ 666951 w 878338"/>
                  <a:gd name="connsiteY10" fmla="*/ 200413 h 363046"/>
                  <a:gd name="connsiteX11" fmla="*/ 869555 w 878338"/>
                  <a:gd name="connsiteY11" fmla="*/ 8935 h 363046"/>
                  <a:gd name="connsiteX12" fmla="*/ 881266 w 878338"/>
                  <a:gd name="connsiteY12" fmla="*/ 152 h 363046"/>
                  <a:gd name="connsiteX13" fmla="*/ 668708 w 878338"/>
                  <a:gd name="connsiteY13" fmla="*/ 295859 h 36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338" h="363046">
                    <a:moveTo>
                      <a:pt x="668708" y="295859"/>
                    </a:moveTo>
                    <a:cubicBezTo>
                      <a:pt x="529345" y="382522"/>
                      <a:pt x="389396" y="391891"/>
                      <a:pt x="247106" y="302886"/>
                    </a:cubicBezTo>
                    <a:cubicBezTo>
                      <a:pt x="241836" y="299958"/>
                      <a:pt x="236566" y="297030"/>
                      <a:pt x="230710" y="294103"/>
                    </a:cubicBezTo>
                    <a:cubicBezTo>
                      <a:pt x="212558" y="275365"/>
                      <a:pt x="189721" y="262482"/>
                      <a:pt x="169812" y="246087"/>
                    </a:cubicBezTo>
                    <a:cubicBezTo>
                      <a:pt x="96617" y="187531"/>
                      <a:pt x="35134" y="120777"/>
                      <a:pt x="3513" y="30601"/>
                    </a:cubicBezTo>
                    <a:cubicBezTo>
                      <a:pt x="2342" y="27088"/>
                      <a:pt x="1171" y="23574"/>
                      <a:pt x="0" y="19475"/>
                    </a:cubicBezTo>
                    <a:cubicBezTo>
                      <a:pt x="6441" y="18890"/>
                      <a:pt x="7612" y="24160"/>
                      <a:pt x="10540" y="27088"/>
                    </a:cubicBezTo>
                    <a:cubicBezTo>
                      <a:pt x="89005" y="125462"/>
                      <a:pt x="182694" y="203926"/>
                      <a:pt x="307418" y="235547"/>
                    </a:cubicBezTo>
                    <a:cubicBezTo>
                      <a:pt x="346651" y="245501"/>
                      <a:pt x="386469" y="243159"/>
                      <a:pt x="423359" y="222664"/>
                    </a:cubicBezTo>
                    <a:cubicBezTo>
                      <a:pt x="436241" y="215638"/>
                      <a:pt x="449124" y="212710"/>
                      <a:pt x="462591" y="219737"/>
                    </a:cubicBezTo>
                    <a:cubicBezTo>
                      <a:pt x="534615" y="254870"/>
                      <a:pt x="601369" y="240817"/>
                      <a:pt x="666951" y="200413"/>
                    </a:cubicBezTo>
                    <a:cubicBezTo>
                      <a:pt x="747759" y="150055"/>
                      <a:pt x="815684" y="87400"/>
                      <a:pt x="869555" y="8935"/>
                    </a:cubicBezTo>
                    <a:cubicBezTo>
                      <a:pt x="872483" y="4836"/>
                      <a:pt x="874239" y="-1019"/>
                      <a:pt x="881266" y="152"/>
                    </a:cubicBezTo>
                    <a:cubicBezTo>
                      <a:pt x="858430" y="133074"/>
                      <a:pt x="779379" y="225592"/>
                      <a:pt x="668708" y="295859"/>
                    </a:cubicBezTo>
                    <a:close/>
                  </a:path>
                </a:pathLst>
              </a:custGeom>
              <a:solidFill>
                <a:srgbClr val="2D1F1F"/>
              </a:solidFill>
              <a:ln w="5853" cap="flat">
                <a:noFill/>
                <a:prstDash val="solid"/>
                <a:miter/>
              </a:ln>
            </p:spPr>
            <p:txBody>
              <a:bodyPr rtlCol="0" anchor="ctr"/>
              <a:lstStyle/>
              <a:p>
                <a:endParaRPr lang="en-US" sz="1350"/>
              </a:p>
            </p:txBody>
          </p:sp>
        </p:grpSp>
      </p:grpSp>
      <p:grpSp>
        <p:nvGrpSpPr>
          <p:cNvPr id="71" name="Group 70">
            <a:extLst>
              <a:ext uri="{FF2B5EF4-FFF2-40B4-BE49-F238E27FC236}">
                <a16:creationId xmlns:a16="http://schemas.microsoft.com/office/drawing/2014/main" xmlns="" id="{DC9C3066-7724-4E0D-B7B7-85B4B2C32BE8}"/>
              </a:ext>
            </a:extLst>
          </p:cNvPr>
          <p:cNvGrpSpPr/>
          <p:nvPr/>
        </p:nvGrpSpPr>
        <p:grpSpPr>
          <a:xfrm>
            <a:off x="5495304" y="4039779"/>
            <a:ext cx="935893" cy="935893"/>
            <a:chOff x="5914525" y="3222230"/>
            <a:chExt cx="1741367" cy="1741367"/>
          </a:xfrm>
        </p:grpSpPr>
        <p:sp>
          <p:nvSpPr>
            <p:cNvPr id="54" name="Oval 53">
              <a:extLst>
                <a:ext uri="{FF2B5EF4-FFF2-40B4-BE49-F238E27FC236}">
                  <a16:creationId xmlns:a16="http://schemas.microsoft.com/office/drawing/2014/main" xmlns="" id="{0C01228B-2E48-4E2E-ABAC-C3642B395217}"/>
                </a:ext>
              </a:extLst>
            </p:cNvPr>
            <p:cNvSpPr/>
            <p:nvPr/>
          </p:nvSpPr>
          <p:spPr>
            <a:xfrm>
              <a:off x="5914525" y="3222230"/>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0" name="Group 69">
              <a:extLst>
                <a:ext uri="{FF2B5EF4-FFF2-40B4-BE49-F238E27FC236}">
                  <a16:creationId xmlns:a16="http://schemas.microsoft.com/office/drawing/2014/main" xmlns="" id="{8AE3239D-AFD7-4E9D-998D-850D91A18BC4}"/>
                </a:ext>
              </a:extLst>
            </p:cNvPr>
            <p:cNvGrpSpPr/>
            <p:nvPr/>
          </p:nvGrpSpPr>
          <p:grpSpPr>
            <a:xfrm>
              <a:off x="6188520" y="3478652"/>
              <a:ext cx="1193376" cy="1228522"/>
              <a:chOff x="6162914" y="3415961"/>
              <a:chExt cx="1193376" cy="1228522"/>
            </a:xfrm>
          </p:grpSpPr>
          <p:sp>
            <p:nvSpPr>
              <p:cNvPr id="51" name="Freeform: Shape 50">
                <a:extLst>
                  <a:ext uri="{FF2B5EF4-FFF2-40B4-BE49-F238E27FC236}">
                    <a16:creationId xmlns:a16="http://schemas.microsoft.com/office/drawing/2014/main" xmlns="" id="{B8642E2B-E707-42CF-96EB-A05AB32C9A09}"/>
                  </a:ext>
                </a:extLst>
              </p:cNvPr>
              <p:cNvSpPr/>
              <p:nvPr/>
            </p:nvSpPr>
            <p:spPr>
              <a:xfrm>
                <a:off x="6461289" y="3415961"/>
                <a:ext cx="605647" cy="1035692"/>
              </a:xfrm>
              <a:custGeom>
                <a:avLst/>
                <a:gdLst>
                  <a:gd name="connsiteX0" fmla="*/ 216364 w 989594"/>
                  <a:gd name="connsiteY0" fmla="*/ 1501182 h 1692265"/>
                  <a:gd name="connsiteX1" fmla="*/ 128530 w 989594"/>
                  <a:gd name="connsiteY1" fmla="*/ 1386412 h 1692265"/>
                  <a:gd name="connsiteX2" fmla="*/ 36597 w 989594"/>
                  <a:gd name="connsiteY2" fmla="*/ 1159215 h 1692265"/>
                  <a:gd name="connsiteX3" fmla="*/ 35426 w 989594"/>
                  <a:gd name="connsiteY3" fmla="*/ 1145162 h 1692265"/>
                  <a:gd name="connsiteX4" fmla="*/ 13175 w 989594"/>
                  <a:gd name="connsiteY4" fmla="*/ 938460 h 1692265"/>
                  <a:gd name="connsiteX5" fmla="*/ 2635 w 989594"/>
                  <a:gd name="connsiteY5" fmla="*/ 839500 h 1692265"/>
                  <a:gd name="connsiteX6" fmla="*/ 6734 w 989594"/>
                  <a:gd name="connsiteY6" fmla="*/ 783872 h 1692265"/>
                  <a:gd name="connsiteX7" fmla="*/ 1464 w 989594"/>
                  <a:gd name="connsiteY7" fmla="*/ 670274 h 1692265"/>
                  <a:gd name="connsiteX8" fmla="*/ 3806 w 989594"/>
                  <a:gd name="connsiteY8" fmla="*/ 643338 h 1692265"/>
                  <a:gd name="connsiteX9" fmla="*/ 1464 w 989594"/>
                  <a:gd name="connsiteY9" fmla="*/ 458301 h 1692265"/>
                  <a:gd name="connsiteX10" fmla="*/ 43624 w 989594"/>
                  <a:gd name="connsiteY10" fmla="*/ 223492 h 1692265"/>
                  <a:gd name="connsiteX11" fmla="*/ 50065 w 989594"/>
                  <a:gd name="connsiteY11" fmla="*/ 206511 h 1692265"/>
                  <a:gd name="connsiteX12" fmla="*/ 65875 w 989594"/>
                  <a:gd name="connsiteY12" fmla="*/ 169035 h 1692265"/>
                  <a:gd name="connsiteX13" fmla="*/ 139656 w 989594"/>
                  <a:gd name="connsiteY13" fmla="*/ 101110 h 1692265"/>
                  <a:gd name="connsiteX14" fmla="*/ 165420 w 989594"/>
                  <a:gd name="connsiteY14" fmla="*/ 85300 h 1692265"/>
                  <a:gd name="connsiteX15" fmla="*/ 296000 w 989594"/>
                  <a:gd name="connsiteY15" fmla="*/ 27915 h 1692265"/>
                  <a:gd name="connsiteX16" fmla="*/ 481037 w 989594"/>
                  <a:gd name="connsiteY16" fmla="*/ 2151 h 1692265"/>
                  <a:gd name="connsiteX17" fmla="*/ 776158 w 989594"/>
                  <a:gd name="connsiteY17" fmla="*/ 57193 h 1692265"/>
                  <a:gd name="connsiteX18" fmla="*/ 900297 w 989594"/>
                  <a:gd name="connsiteY18" fmla="*/ 173720 h 1692265"/>
                  <a:gd name="connsiteX19" fmla="*/ 993401 w 989594"/>
                  <a:gd name="connsiteY19" fmla="*/ 525641 h 1692265"/>
                  <a:gd name="connsiteX20" fmla="*/ 988716 w 989594"/>
                  <a:gd name="connsiteY20" fmla="*/ 647437 h 1692265"/>
                  <a:gd name="connsiteX21" fmla="*/ 991059 w 989594"/>
                  <a:gd name="connsiteY21" fmla="*/ 674958 h 1692265"/>
                  <a:gd name="connsiteX22" fmla="*/ 981690 w 989594"/>
                  <a:gd name="connsiteY22" fmla="*/ 874634 h 1692265"/>
                  <a:gd name="connsiteX23" fmla="*/ 965880 w 989594"/>
                  <a:gd name="connsiteY23" fmla="*/ 953099 h 1692265"/>
                  <a:gd name="connsiteX24" fmla="*/ 955339 w 989594"/>
                  <a:gd name="connsiteY24" fmla="*/ 1105344 h 1692265"/>
                  <a:gd name="connsiteX25" fmla="*/ 911423 w 989594"/>
                  <a:gd name="connsiteY25" fmla="*/ 1322001 h 1692265"/>
                  <a:gd name="connsiteX26" fmla="*/ 832372 w 989594"/>
                  <a:gd name="connsiteY26" fmla="*/ 1481273 h 1692265"/>
                  <a:gd name="connsiteX27" fmla="*/ 810121 w 989594"/>
                  <a:gd name="connsiteY27" fmla="*/ 1511136 h 1692265"/>
                  <a:gd name="connsiteX28" fmla="*/ 777330 w 989594"/>
                  <a:gd name="connsiteY28" fmla="*/ 1555639 h 1692265"/>
                  <a:gd name="connsiteX29" fmla="*/ 644993 w 989594"/>
                  <a:gd name="connsiteY29" fmla="*/ 1663382 h 1692265"/>
                  <a:gd name="connsiteX30" fmla="*/ 517341 w 989594"/>
                  <a:gd name="connsiteY30" fmla="*/ 1692660 h 1692265"/>
                  <a:gd name="connsiteX31" fmla="*/ 304783 w 989594"/>
                  <a:gd name="connsiteY31" fmla="*/ 1592529 h 1692265"/>
                  <a:gd name="connsiteX32" fmla="*/ 231003 w 989594"/>
                  <a:gd name="connsiteY32" fmla="*/ 1524019 h 1692265"/>
                  <a:gd name="connsiteX33" fmla="*/ 216364 w 989594"/>
                  <a:gd name="connsiteY33" fmla="*/ 1501182 h 16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594" h="1692265">
                    <a:moveTo>
                      <a:pt x="216364" y="1501182"/>
                    </a:moveTo>
                    <a:cubicBezTo>
                      <a:pt x="186501" y="1463120"/>
                      <a:pt x="153709" y="1427987"/>
                      <a:pt x="128530" y="1386412"/>
                    </a:cubicBezTo>
                    <a:cubicBezTo>
                      <a:pt x="85784" y="1316731"/>
                      <a:pt x="59434" y="1272814"/>
                      <a:pt x="36597" y="1159215"/>
                    </a:cubicBezTo>
                    <a:cubicBezTo>
                      <a:pt x="36597" y="1154531"/>
                      <a:pt x="37183" y="1149261"/>
                      <a:pt x="35426" y="1145162"/>
                    </a:cubicBezTo>
                    <a:cubicBezTo>
                      <a:pt x="16103" y="1065526"/>
                      <a:pt x="23130" y="1008141"/>
                      <a:pt x="13175" y="938460"/>
                    </a:cubicBezTo>
                    <a:cubicBezTo>
                      <a:pt x="2635" y="906254"/>
                      <a:pt x="878" y="872877"/>
                      <a:pt x="2635" y="839500"/>
                    </a:cubicBezTo>
                    <a:cubicBezTo>
                      <a:pt x="3806" y="820762"/>
                      <a:pt x="3806" y="802024"/>
                      <a:pt x="6734" y="783872"/>
                    </a:cubicBezTo>
                    <a:cubicBezTo>
                      <a:pt x="12590" y="745225"/>
                      <a:pt x="7319" y="707749"/>
                      <a:pt x="1464" y="670274"/>
                    </a:cubicBezTo>
                    <a:cubicBezTo>
                      <a:pt x="293" y="661490"/>
                      <a:pt x="-2049" y="651536"/>
                      <a:pt x="3806" y="643338"/>
                    </a:cubicBezTo>
                    <a:cubicBezTo>
                      <a:pt x="-878" y="581854"/>
                      <a:pt x="-293" y="520371"/>
                      <a:pt x="1464" y="458301"/>
                    </a:cubicBezTo>
                    <a:cubicBezTo>
                      <a:pt x="4392" y="373981"/>
                      <a:pt x="10247" y="298444"/>
                      <a:pt x="43624" y="223492"/>
                    </a:cubicBezTo>
                    <a:cubicBezTo>
                      <a:pt x="45966" y="218222"/>
                      <a:pt x="51236" y="212952"/>
                      <a:pt x="50065" y="206511"/>
                    </a:cubicBezTo>
                    <a:cubicBezTo>
                      <a:pt x="49480" y="191286"/>
                      <a:pt x="57678" y="179575"/>
                      <a:pt x="65875" y="169035"/>
                    </a:cubicBezTo>
                    <a:cubicBezTo>
                      <a:pt x="81685" y="149712"/>
                      <a:pt x="116233" y="113993"/>
                      <a:pt x="139656" y="101110"/>
                    </a:cubicBezTo>
                    <a:cubicBezTo>
                      <a:pt x="147854" y="94669"/>
                      <a:pt x="156051" y="89399"/>
                      <a:pt x="165420" y="85300"/>
                    </a:cubicBezTo>
                    <a:cubicBezTo>
                      <a:pt x="209337" y="66562"/>
                      <a:pt x="253254" y="48410"/>
                      <a:pt x="296000" y="27915"/>
                    </a:cubicBezTo>
                    <a:cubicBezTo>
                      <a:pt x="355142" y="-191"/>
                      <a:pt x="416625" y="-3119"/>
                      <a:pt x="481037" y="2151"/>
                    </a:cubicBezTo>
                    <a:cubicBezTo>
                      <a:pt x="581753" y="10349"/>
                      <a:pt x="680712" y="22060"/>
                      <a:pt x="776158" y="57193"/>
                    </a:cubicBezTo>
                    <a:cubicBezTo>
                      <a:pt x="830615" y="77688"/>
                      <a:pt x="872776" y="122776"/>
                      <a:pt x="900297" y="173720"/>
                    </a:cubicBezTo>
                    <a:cubicBezTo>
                      <a:pt x="960024" y="283219"/>
                      <a:pt x="998671" y="398574"/>
                      <a:pt x="993401" y="525641"/>
                    </a:cubicBezTo>
                    <a:cubicBezTo>
                      <a:pt x="991644" y="566044"/>
                      <a:pt x="991059" y="606448"/>
                      <a:pt x="988716" y="647437"/>
                    </a:cubicBezTo>
                    <a:cubicBezTo>
                      <a:pt x="993401" y="656220"/>
                      <a:pt x="992815" y="665589"/>
                      <a:pt x="991059" y="674958"/>
                    </a:cubicBezTo>
                    <a:cubicBezTo>
                      <a:pt x="978762" y="741126"/>
                      <a:pt x="983446" y="807880"/>
                      <a:pt x="981690" y="874634"/>
                    </a:cubicBezTo>
                    <a:cubicBezTo>
                      <a:pt x="981104" y="901569"/>
                      <a:pt x="982275" y="929091"/>
                      <a:pt x="965880" y="953099"/>
                    </a:cubicBezTo>
                    <a:cubicBezTo>
                      <a:pt x="951241" y="1002871"/>
                      <a:pt x="955339" y="1053815"/>
                      <a:pt x="955339" y="1105344"/>
                    </a:cubicBezTo>
                    <a:cubicBezTo>
                      <a:pt x="954754" y="1179710"/>
                      <a:pt x="923719" y="1249977"/>
                      <a:pt x="911423" y="1322001"/>
                    </a:cubicBezTo>
                    <a:cubicBezTo>
                      <a:pt x="900882" y="1383484"/>
                      <a:pt x="867506" y="1432671"/>
                      <a:pt x="832372" y="1481273"/>
                    </a:cubicBezTo>
                    <a:cubicBezTo>
                      <a:pt x="825345" y="1491227"/>
                      <a:pt x="817148" y="1501182"/>
                      <a:pt x="810121" y="1511136"/>
                    </a:cubicBezTo>
                    <a:cubicBezTo>
                      <a:pt x="805436" y="1530460"/>
                      <a:pt x="790797" y="1543342"/>
                      <a:pt x="777330" y="1555639"/>
                    </a:cubicBezTo>
                    <a:cubicBezTo>
                      <a:pt x="734584" y="1593700"/>
                      <a:pt x="691838" y="1631176"/>
                      <a:pt x="644993" y="1663382"/>
                    </a:cubicBezTo>
                    <a:cubicBezTo>
                      <a:pt x="606346" y="1689732"/>
                      <a:pt x="561844" y="1693245"/>
                      <a:pt x="517341" y="1692660"/>
                    </a:cubicBezTo>
                    <a:cubicBezTo>
                      <a:pt x="431850" y="1691488"/>
                      <a:pt x="363339" y="1651670"/>
                      <a:pt x="304783" y="1592529"/>
                    </a:cubicBezTo>
                    <a:cubicBezTo>
                      <a:pt x="280776" y="1568521"/>
                      <a:pt x="253840" y="1548612"/>
                      <a:pt x="231003" y="1524019"/>
                    </a:cubicBezTo>
                    <a:cubicBezTo>
                      <a:pt x="224562" y="1517578"/>
                      <a:pt x="216364" y="1511722"/>
                      <a:pt x="216364" y="1501182"/>
                    </a:cubicBezTo>
                    <a:close/>
                  </a:path>
                </a:pathLst>
              </a:custGeom>
              <a:solidFill>
                <a:srgbClr val="714B25"/>
              </a:solidFill>
              <a:ln w="5853"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xmlns="" id="{9066C961-C293-491B-B52A-C3431E515CFC}"/>
                  </a:ext>
                </a:extLst>
              </p:cNvPr>
              <p:cNvSpPr/>
              <p:nvPr/>
            </p:nvSpPr>
            <p:spPr>
              <a:xfrm>
                <a:off x="6162914" y="4357786"/>
                <a:ext cx="1193376" cy="286697"/>
              </a:xfrm>
              <a:custGeom>
                <a:avLst/>
                <a:gdLst>
                  <a:gd name="connsiteX0" fmla="*/ 1948526 w 1949911"/>
                  <a:gd name="connsiteY0" fmla="*/ 469970 h 468447"/>
                  <a:gd name="connsiteX1" fmla="*/ 1143968 w 1949911"/>
                  <a:gd name="connsiteY1" fmla="*/ 469970 h 468447"/>
                  <a:gd name="connsiteX2" fmla="*/ 27307 w 1949911"/>
                  <a:gd name="connsiteY2" fmla="*/ 469970 h 468447"/>
                  <a:gd name="connsiteX3" fmla="*/ 2128 w 1949911"/>
                  <a:gd name="connsiteY3" fmla="*/ 440107 h 468447"/>
                  <a:gd name="connsiteX4" fmla="*/ 53071 w 1949911"/>
                  <a:gd name="connsiteY4" fmla="*/ 275565 h 468447"/>
                  <a:gd name="connsiteX5" fmla="*/ 278511 w 1949911"/>
                  <a:gd name="connsiteY5" fmla="*/ 94041 h 468447"/>
                  <a:gd name="connsiteX6" fmla="*/ 557238 w 1949911"/>
                  <a:gd name="connsiteY6" fmla="*/ 6208 h 468447"/>
                  <a:gd name="connsiteX7" fmla="*/ 581831 w 1949911"/>
                  <a:gd name="connsiteY7" fmla="*/ 352 h 468447"/>
                  <a:gd name="connsiteX8" fmla="*/ 596470 w 1949911"/>
                  <a:gd name="connsiteY8" fmla="*/ 29044 h 468447"/>
                  <a:gd name="connsiteX9" fmla="*/ 885151 w 1949911"/>
                  <a:gd name="connsiteY9" fmla="*/ 335877 h 468447"/>
                  <a:gd name="connsiteX10" fmla="*/ 1067259 w 1949911"/>
                  <a:gd name="connsiteY10" fmla="*/ 331193 h 468447"/>
                  <a:gd name="connsiteX11" fmla="*/ 1354769 w 1949911"/>
                  <a:gd name="connsiteY11" fmla="*/ 36071 h 468447"/>
                  <a:gd name="connsiteX12" fmla="*/ 1375849 w 1949911"/>
                  <a:gd name="connsiteY12" fmla="*/ 938 h 468447"/>
                  <a:gd name="connsiteX13" fmla="*/ 1677997 w 1949911"/>
                  <a:gd name="connsiteY13" fmla="*/ 96384 h 468447"/>
                  <a:gd name="connsiteX14" fmla="*/ 1947940 w 1949911"/>
                  <a:gd name="connsiteY14" fmla="*/ 423126 h 468447"/>
                  <a:gd name="connsiteX15" fmla="*/ 1948526 w 1949911"/>
                  <a:gd name="connsiteY15" fmla="*/ 469970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9911" h="468447">
                    <a:moveTo>
                      <a:pt x="1948526" y="469970"/>
                    </a:moveTo>
                    <a:cubicBezTo>
                      <a:pt x="1680340" y="469970"/>
                      <a:pt x="1412154" y="469970"/>
                      <a:pt x="1143968" y="469970"/>
                    </a:cubicBezTo>
                    <a:cubicBezTo>
                      <a:pt x="771552" y="469970"/>
                      <a:pt x="399722" y="469970"/>
                      <a:pt x="27307" y="469970"/>
                    </a:cubicBezTo>
                    <a:cubicBezTo>
                      <a:pt x="-3142" y="469970"/>
                      <a:pt x="-1971" y="469970"/>
                      <a:pt x="2128" y="440107"/>
                    </a:cubicBezTo>
                    <a:cubicBezTo>
                      <a:pt x="10325" y="382722"/>
                      <a:pt x="24964" y="327094"/>
                      <a:pt x="53071" y="275565"/>
                    </a:cubicBezTo>
                    <a:cubicBezTo>
                      <a:pt x="103429" y="184803"/>
                      <a:pt x="178381" y="122734"/>
                      <a:pt x="278511" y="94041"/>
                    </a:cubicBezTo>
                    <a:cubicBezTo>
                      <a:pt x="372201" y="67691"/>
                      <a:pt x="464134" y="34900"/>
                      <a:pt x="557238" y="6208"/>
                    </a:cubicBezTo>
                    <a:cubicBezTo>
                      <a:pt x="565435" y="3865"/>
                      <a:pt x="573048" y="-1405"/>
                      <a:pt x="581831" y="352"/>
                    </a:cubicBezTo>
                    <a:cubicBezTo>
                      <a:pt x="591786" y="7379"/>
                      <a:pt x="592371" y="19090"/>
                      <a:pt x="596470" y="29044"/>
                    </a:cubicBezTo>
                    <a:cubicBezTo>
                      <a:pt x="650341" y="171335"/>
                      <a:pt x="744031" y="274394"/>
                      <a:pt x="885151" y="335877"/>
                    </a:cubicBezTo>
                    <a:cubicBezTo>
                      <a:pt x="948391" y="363399"/>
                      <a:pt x="1005776" y="359885"/>
                      <a:pt x="1067259" y="331193"/>
                    </a:cubicBezTo>
                    <a:cubicBezTo>
                      <a:pt x="1200181" y="267952"/>
                      <a:pt x="1296213" y="170750"/>
                      <a:pt x="1354769" y="36071"/>
                    </a:cubicBezTo>
                    <a:cubicBezTo>
                      <a:pt x="1360039" y="23774"/>
                      <a:pt x="1362381" y="8550"/>
                      <a:pt x="1375849" y="938"/>
                    </a:cubicBezTo>
                    <a:cubicBezTo>
                      <a:pt x="1477151" y="31972"/>
                      <a:pt x="1577281" y="64763"/>
                      <a:pt x="1677997" y="96384"/>
                    </a:cubicBezTo>
                    <a:cubicBezTo>
                      <a:pt x="1836684" y="146742"/>
                      <a:pt x="1922761" y="260926"/>
                      <a:pt x="1947940" y="423126"/>
                    </a:cubicBezTo>
                    <a:cubicBezTo>
                      <a:pt x="1950282" y="438350"/>
                      <a:pt x="1958480" y="454160"/>
                      <a:pt x="1948526" y="469970"/>
                    </a:cubicBezTo>
                    <a:close/>
                  </a:path>
                </a:pathLst>
              </a:custGeom>
              <a:solidFill>
                <a:schemeClr val="accent2"/>
              </a:solidFill>
              <a:ln w="5853"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xmlns="" id="{C5963E67-371E-4F8A-8BA8-896715128485}"/>
                  </a:ext>
                </a:extLst>
              </p:cNvPr>
              <p:cNvSpPr/>
              <p:nvPr/>
            </p:nvSpPr>
            <p:spPr>
              <a:xfrm>
                <a:off x="6413005" y="3571603"/>
                <a:ext cx="696472" cy="1011170"/>
              </a:xfrm>
              <a:custGeom>
                <a:avLst/>
                <a:gdLst>
                  <a:gd name="connsiteX0" fmla="*/ 252462 w 1016287"/>
                  <a:gd name="connsiteY0" fmla="*/ 1114041 h 1475493"/>
                  <a:gd name="connsiteX1" fmla="*/ 373260 w 1016287"/>
                  <a:gd name="connsiteY1" fmla="*/ 1223335 h 1475493"/>
                  <a:gd name="connsiteX2" fmla="*/ 608580 w 1016287"/>
                  <a:gd name="connsiteY2" fmla="*/ 1265692 h 1475493"/>
                  <a:gd name="connsiteX3" fmla="*/ 689111 w 1016287"/>
                  <a:gd name="connsiteY3" fmla="*/ 1210261 h 1475493"/>
                  <a:gd name="connsiteX4" fmla="*/ 782716 w 1016287"/>
                  <a:gd name="connsiteY4" fmla="*/ 1121885 h 1475493"/>
                  <a:gd name="connsiteX5" fmla="*/ 862726 w 1016287"/>
                  <a:gd name="connsiteY5" fmla="*/ 1147509 h 1475493"/>
                  <a:gd name="connsiteX6" fmla="*/ 687543 w 1016287"/>
                  <a:gd name="connsiteY6" fmla="*/ 1389628 h 1475493"/>
                  <a:gd name="connsiteX7" fmla="*/ 520727 w 1016287"/>
                  <a:gd name="connsiteY7" fmla="*/ 1472774 h 1475493"/>
                  <a:gd name="connsiteX8" fmla="*/ 491966 w 1016287"/>
                  <a:gd name="connsiteY8" fmla="*/ 1473819 h 1475493"/>
                  <a:gd name="connsiteX9" fmla="*/ 154673 w 1016287"/>
                  <a:gd name="connsiteY9" fmla="*/ 1148555 h 1475493"/>
                  <a:gd name="connsiteX10" fmla="*/ 252462 w 1016287"/>
                  <a:gd name="connsiteY10" fmla="*/ 1114041 h 1475493"/>
                  <a:gd name="connsiteX11" fmla="*/ 943780 w 1016287"/>
                  <a:gd name="connsiteY11" fmla="*/ 350558 h 1475493"/>
                  <a:gd name="connsiteX12" fmla="*/ 999211 w 1016287"/>
                  <a:gd name="connsiteY12" fmla="*/ 378797 h 1475493"/>
                  <a:gd name="connsiteX13" fmla="*/ 1002348 w 1016287"/>
                  <a:gd name="connsiteY13" fmla="*/ 515806 h 1475493"/>
                  <a:gd name="connsiteX14" fmla="*/ 945871 w 1016287"/>
                  <a:gd name="connsiteY14" fmla="*/ 609934 h 1475493"/>
                  <a:gd name="connsiteX15" fmla="*/ 923385 w 1016287"/>
                  <a:gd name="connsiteY15" fmla="*/ 623531 h 1475493"/>
                  <a:gd name="connsiteX16" fmla="*/ 930707 w 1016287"/>
                  <a:gd name="connsiteY16" fmla="*/ 447301 h 1475493"/>
                  <a:gd name="connsiteX17" fmla="*/ 943780 w 1016287"/>
                  <a:gd name="connsiteY17" fmla="*/ 350558 h 1475493"/>
                  <a:gd name="connsiteX18" fmla="*/ 63159 w 1016287"/>
                  <a:gd name="connsiteY18" fmla="*/ 346899 h 1475493"/>
                  <a:gd name="connsiteX19" fmla="*/ 70480 w 1016287"/>
                  <a:gd name="connsiteY19" fmla="*/ 509008 h 1475493"/>
                  <a:gd name="connsiteX20" fmla="*/ 71526 w 1016287"/>
                  <a:gd name="connsiteY20" fmla="*/ 610980 h 1475493"/>
                  <a:gd name="connsiteX21" fmla="*/ 408 w 1016287"/>
                  <a:gd name="connsiteY21" fmla="*/ 428476 h 1475493"/>
                  <a:gd name="connsiteX22" fmla="*/ 63159 w 1016287"/>
                  <a:gd name="connsiteY22" fmla="*/ 346899 h 1475493"/>
                  <a:gd name="connsiteX23" fmla="*/ 537330 w 1016287"/>
                  <a:gd name="connsiteY23" fmla="*/ 781 h 1475493"/>
                  <a:gd name="connsiteX24" fmla="*/ 739313 w 1016287"/>
                  <a:gd name="connsiteY24" fmla="*/ 33138 h 1475493"/>
                  <a:gd name="connsiteX25" fmla="*/ 745589 w 1016287"/>
                  <a:gd name="connsiteY25" fmla="*/ 34707 h 1475493"/>
                  <a:gd name="connsiteX26" fmla="*/ 861157 w 1016287"/>
                  <a:gd name="connsiteY26" fmla="*/ 147660 h 1475493"/>
                  <a:gd name="connsiteX27" fmla="*/ 898285 w 1016287"/>
                  <a:gd name="connsiteY27" fmla="*/ 393962 h 1475493"/>
                  <a:gd name="connsiteX28" fmla="*/ 848083 w 1016287"/>
                  <a:gd name="connsiteY28" fmla="*/ 644970 h 1475493"/>
                  <a:gd name="connsiteX29" fmla="*/ 811478 w 1016287"/>
                  <a:gd name="connsiteY29" fmla="*/ 744850 h 1475493"/>
                  <a:gd name="connsiteX30" fmla="*/ 787423 w 1016287"/>
                  <a:gd name="connsiteY30" fmla="*/ 767859 h 1475493"/>
                  <a:gd name="connsiteX31" fmla="*/ 758661 w 1016287"/>
                  <a:gd name="connsiteY31" fmla="*/ 747987 h 1475493"/>
                  <a:gd name="connsiteX32" fmla="*/ 553149 w 1016287"/>
                  <a:gd name="connsiteY32" fmla="*/ 653859 h 1475493"/>
                  <a:gd name="connsiteX33" fmla="*/ 505038 w 1016287"/>
                  <a:gd name="connsiteY33" fmla="*/ 677914 h 1475493"/>
                  <a:gd name="connsiteX34" fmla="*/ 566222 w 1016287"/>
                  <a:gd name="connsiteY34" fmla="*/ 687327 h 1475493"/>
                  <a:gd name="connsiteX35" fmla="*/ 636295 w 1016287"/>
                  <a:gd name="connsiteY35" fmla="*/ 775180 h 1475493"/>
                  <a:gd name="connsiteX36" fmla="*/ 605965 w 1016287"/>
                  <a:gd name="connsiteY36" fmla="*/ 844207 h 1475493"/>
                  <a:gd name="connsiteX37" fmla="*/ 403066 w 1016287"/>
                  <a:gd name="connsiteY37" fmla="*/ 846822 h 1475493"/>
                  <a:gd name="connsiteX38" fmla="*/ 421369 w 1016287"/>
                  <a:gd name="connsiteY38" fmla="*/ 694648 h 1475493"/>
                  <a:gd name="connsiteX39" fmla="*/ 500332 w 1016287"/>
                  <a:gd name="connsiteY39" fmla="*/ 678437 h 1475493"/>
                  <a:gd name="connsiteX40" fmla="*/ 278086 w 1016287"/>
                  <a:gd name="connsiteY40" fmla="*/ 704061 h 1475493"/>
                  <a:gd name="connsiteX41" fmla="*/ 245663 w 1016287"/>
                  <a:gd name="connsiteY41" fmla="*/ 750079 h 1475493"/>
                  <a:gd name="connsiteX42" fmla="*/ 220040 w 1016287"/>
                  <a:gd name="connsiteY42" fmla="*/ 767859 h 1475493"/>
                  <a:gd name="connsiteX43" fmla="*/ 195985 w 1016287"/>
                  <a:gd name="connsiteY43" fmla="*/ 747987 h 1475493"/>
                  <a:gd name="connsiteX44" fmla="*/ 106563 w 1016287"/>
                  <a:gd name="connsiteY44" fmla="*/ 493841 h 1475493"/>
                  <a:gd name="connsiteX45" fmla="*/ 104995 w 1016287"/>
                  <a:gd name="connsiteY45" fmla="*/ 481291 h 1475493"/>
                  <a:gd name="connsiteX46" fmla="*/ 121729 w 1016287"/>
                  <a:gd name="connsiteY46" fmla="*/ 239173 h 1475493"/>
                  <a:gd name="connsiteX47" fmla="*/ 168269 w 1016287"/>
                  <a:gd name="connsiteY47" fmla="*/ 90138 h 1475493"/>
                  <a:gd name="connsiteX48" fmla="*/ 197554 w 1016287"/>
                  <a:gd name="connsiteY48" fmla="*/ 61376 h 1475493"/>
                  <a:gd name="connsiteX49" fmla="*/ 332993 w 1016287"/>
                  <a:gd name="connsiteY49" fmla="*/ 14312 h 1475493"/>
                  <a:gd name="connsiteX50" fmla="*/ 537330 w 1016287"/>
                  <a:gd name="connsiteY50" fmla="*/ 781 h 14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16287" h="1475493">
                    <a:moveTo>
                      <a:pt x="252462" y="1114041"/>
                    </a:moveTo>
                    <a:cubicBezTo>
                      <a:pt x="292728" y="1150647"/>
                      <a:pt x="331425" y="1188821"/>
                      <a:pt x="373260" y="1223335"/>
                    </a:cubicBezTo>
                    <a:cubicBezTo>
                      <a:pt x="443333" y="1280857"/>
                      <a:pt x="522818" y="1293408"/>
                      <a:pt x="608580" y="1265692"/>
                    </a:cubicBezTo>
                    <a:cubicBezTo>
                      <a:pt x="640478" y="1255234"/>
                      <a:pt x="663488" y="1230133"/>
                      <a:pt x="689111" y="1210261"/>
                    </a:cubicBezTo>
                    <a:cubicBezTo>
                      <a:pt x="723103" y="1183591"/>
                      <a:pt x="754478" y="1153785"/>
                      <a:pt x="782716" y="1121885"/>
                    </a:cubicBezTo>
                    <a:cubicBezTo>
                      <a:pt x="809386" y="1130252"/>
                      <a:pt x="836056" y="1139142"/>
                      <a:pt x="862726" y="1147509"/>
                    </a:cubicBezTo>
                    <a:cubicBezTo>
                      <a:pt x="827166" y="1244775"/>
                      <a:pt x="770689" y="1326876"/>
                      <a:pt x="687543" y="1389628"/>
                    </a:cubicBezTo>
                    <a:cubicBezTo>
                      <a:pt x="637341" y="1427801"/>
                      <a:pt x="581387" y="1454995"/>
                      <a:pt x="520727" y="1472774"/>
                    </a:cubicBezTo>
                    <a:cubicBezTo>
                      <a:pt x="510791" y="1475912"/>
                      <a:pt x="501379" y="1476434"/>
                      <a:pt x="491966" y="1473819"/>
                    </a:cubicBezTo>
                    <a:cubicBezTo>
                      <a:pt x="318352" y="1429371"/>
                      <a:pt x="206443" y="1319555"/>
                      <a:pt x="154673" y="1148555"/>
                    </a:cubicBezTo>
                    <a:cubicBezTo>
                      <a:pt x="185526" y="1131298"/>
                      <a:pt x="221086" y="1128160"/>
                      <a:pt x="252462" y="1114041"/>
                    </a:cubicBezTo>
                    <a:close/>
                    <a:moveTo>
                      <a:pt x="943780" y="350558"/>
                    </a:moveTo>
                    <a:cubicBezTo>
                      <a:pt x="964697" y="344283"/>
                      <a:pt x="985615" y="354742"/>
                      <a:pt x="999211" y="378797"/>
                    </a:cubicBezTo>
                    <a:cubicBezTo>
                      <a:pt x="1024312" y="424292"/>
                      <a:pt x="1018560" y="470311"/>
                      <a:pt x="1002348" y="515806"/>
                    </a:cubicBezTo>
                    <a:cubicBezTo>
                      <a:pt x="989798" y="550843"/>
                      <a:pt x="970972" y="582219"/>
                      <a:pt x="945871" y="609934"/>
                    </a:cubicBezTo>
                    <a:cubicBezTo>
                      <a:pt x="940119" y="616733"/>
                      <a:pt x="932798" y="621962"/>
                      <a:pt x="923385" y="623531"/>
                    </a:cubicBezTo>
                    <a:cubicBezTo>
                      <a:pt x="932275" y="565485"/>
                      <a:pt x="932275" y="506394"/>
                      <a:pt x="930707" y="447301"/>
                    </a:cubicBezTo>
                    <a:cubicBezTo>
                      <a:pt x="930183" y="414880"/>
                      <a:pt x="937504" y="382457"/>
                      <a:pt x="943780" y="350558"/>
                    </a:cubicBezTo>
                    <a:close/>
                    <a:moveTo>
                      <a:pt x="63159" y="346899"/>
                    </a:moveTo>
                    <a:cubicBezTo>
                      <a:pt x="76755" y="400238"/>
                      <a:pt x="75709" y="454623"/>
                      <a:pt x="70480" y="509008"/>
                    </a:cubicBezTo>
                    <a:cubicBezTo>
                      <a:pt x="66819" y="542998"/>
                      <a:pt x="73094" y="576989"/>
                      <a:pt x="71526" y="610980"/>
                    </a:cubicBezTo>
                    <a:cubicBezTo>
                      <a:pt x="24462" y="559210"/>
                      <a:pt x="-3776" y="500118"/>
                      <a:pt x="408" y="428476"/>
                    </a:cubicBezTo>
                    <a:cubicBezTo>
                      <a:pt x="2499" y="393440"/>
                      <a:pt x="26031" y="346375"/>
                      <a:pt x="63159" y="346899"/>
                    </a:cubicBezTo>
                    <a:close/>
                    <a:moveTo>
                      <a:pt x="537330" y="781"/>
                    </a:moveTo>
                    <a:cubicBezTo>
                      <a:pt x="605050" y="3592"/>
                      <a:pt x="672378" y="14051"/>
                      <a:pt x="739313" y="33138"/>
                    </a:cubicBezTo>
                    <a:cubicBezTo>
                      <a:pt x="741405" y="33661"/>
                      <a:pt x="743496" y="34184"/>
                      <a:pt x="745589" y="34707"/>
                    </a:cubicBezTo>
                    <a:cubicBezTo>
                      <a:pt x="804680" y="51441"/>
                      <a:pt x="842331" y="84908"/>
                      <a:pt x="861157" y="147660"/>
                    </a:cubicBezTo>
                    <a:cubicBezTo>
                      <a:pt x="885212" y="228715"/>
                      <a:pt x="888873" y="310815"/>
                      <a:pt x="898285" y="393962"/>
                    </a:cubicBezTo>
                    <a:cubicBezTo>
                      <a:pt x="908744" y="484952"/>
                      <a:pt x="874753" y="563392"/>
                      <a:pt x="848083" y="644970"/>
                    </a:cubicBezTo>
                    <a:cubicBezTo>
                      <a:pt x="837102" y="678437"/>
                      <a:pt x="824028" y="711382"/>
                      <a:pt x="811478" y="744850"/>
                    </a:cubicBezTo>
                    <a:cubicBezTo>
                      <a:pt x="807294" y="756354"/>
                      <a:pt x="801542" y="766290"/>
                      <a:pt x="787423" y="767859"/>
                    </a:cubicBezTo>
                    <a:cubicBezTo>
                      <a:pt x="771735" y="769428"/>
                      <a:pt x="765460" y="758969"/>
                      <a:pt x="758661" y="747987"/>
                    </a:cubicBezTo>
                    <a:cubicBezTo>
                      <a:pt x="710552" y="666410"/>
                      <a:pt x="633157" y="630850"/>
                      <a:pt x="553149" y="653859"/>
                    </a:cubicBezTo>
                    <a:cubicBezTo>
                      <a:pt x="536937" y="658565"/>
                      <a:pt x="521250" y="664318"/>
                      <a:pt x="505038" y="677914"/>
                    </a:cubicBezTo>
                    <a:cubicBezTo>
                      <a:pt x="528048" y="678960"/>
                      <a:pt x="547397" y="681575"/>
                      <a:pt x="566222" y="687327"/>
                    </a:cubicBezTo>
                    <a:cubicBezTo>
                      <a:pt x="609625" y="700924"/>
                      <a:pt x="629497" y="733345"/>
                      <a:pt x="636295" y="775180"/>
                    </a:cubicBezTo>
                    <a:cubicBezTo>
                      <a:pt x="641002" y="803941"/>
                      <a:pt x="628974" y="826950"/>
                      <a:pt x="605965" y="844207"/>
                    </a:cubicBezTo>
                    <a:cubicBezTo>
                      <a:pt x="551580" y="884995"/>
                      <a:pt x="459020" y="886564"/>
                      <a:pt x="403066" y="846822"/>
                    </a:cubicBezTo>
                    <a:cubicBezTo>
                      <a:pt x="350250" y="809170"/>
                      <a:pt x="360187" y="726025"/>
                      <a:pt x="421369" y="694648"/>
                    </a:cubicBezTo>
                    <a:cubicBezTo>
                      <a:pt x="444901" y="682621"/>
                      <a:pt x="470002" y="678437"/>
                      <a:pt x="500332" y="678437"/>
                    </a:cubicBezTo>
                    <a:cubicBezTo>
                      <a:pt x="432874" y="628759"/>
                      <a:pt x="335608" y="641309"/>
                      <a:pt x="278086" y="704061"/>
                    </a:cubicBezTo>
                    <a:cubicBezTo>
                      <a:pt x="265535" y="718180"/>
                      <a:pt x="254554" y="733345"/>
                      <a:pt x="245663" y="750079"/>
                    </a:cubicBezTo>
                    <a:cubicBezTo>
                      <a:pt x="240435" y="760537"/>
                      <a:pt x="233113" y="768382"/>
                      <a:pt x="220040" y="767859"/>
                    </a:cubicBezTo>
                    <a:cubicBezTo>
                      <a:pt x="206967" y="767336"/>
                      <a:pt x="200691" y="759492"/>
                      <a:pt x="195985" y="747987"/>
                    </a:cubicBezTo>
                    <a:cubicBezTo>
                      <a:pt x="161994" y="664841"/>
                      <a:pt x="132710" y="579603"/>
                      <a:pt x="106563" y="493841"/>
                    </a:cubicBezTo>
                    <a:cubicBezTo>
                      <a:pt x="105517" y="489658"/>
                      <a:pt x="104471" y="485474"/>
                      <a:pt x="104995" y="481291"/>
                    </a:cubicBezTo>
                    <a:cubicBezTo>
                      <a:pt x="110747" y="400236"/>
                      <a:pt x="107609" y="319182"/>
                      <a:pt x="121729" y="239173"/>
                    </a:cubicBezTo>
                    <a:cubicBezTo>
                      <a:pt x="130618" y="187926"/>
                      <a:pt x="148921" y="138770"/>
                      <a:pt x="168269" y="90138"/>
                    </a:cubicBezTo>
                    <a:cubicBezTo>
                      <a:pt x="173499" y="76018"/>
                      <a:pt x="186049" y="68697"/>
                      <a:pt x="197554" y="61376"/>
                    </a:cubicBezTo>
                    <a:cubicBezTo>
                      <a:pt x="238866" y="34707"/>
                      <a:pt x="285407" y="22156"/>
                      <a:pt x="332993" y="14312"/>
                    </a:cubicBezTo>
                    <a:cubicBezTo>
                      <a:pt x="401498" y="2808"/>
                      <a:pt x="469610" y="-2030"/>
                      <a:pt x="537330" y="781"/>
                    </a:cubicBezTo>
                    <a:close/>
                  </a:path>
                </a:pathLst>
              </a:custGeom>
              <a:solidFill>
                <a:srgbClr val="F8DFC9"/>
              </a:solidFill>
              <a:ln w="5853" cap="flat">
                <a:noFill/>
                <a:prstDash val="solid"/>
                <a:miter/>
              </a:ln>
            </p:spPr>
            <p:txBody>
              <a:bodyPr rtlCol="0" anchor="ctr"/>
              <a:lstStyle/>
              <a:p>
                <a:endParaRPr lang="en-US" sz="1350" dirty="0"/>
              </a:p>
            </p:txBody>
          </p:sp>
        </p:grpSp>
      </p:grpSp>
      <p:cxnSp>
        <p:nvCxnSpPr>
          <p:cNvPr id="76" name="Straight Connector 75">
            <a:extLst>
              <a:ext uri="{FF2B5EF4-FFF2-40B4-BE49-F238E27FC236}">
                <a16:creationId xmlns:a16="http://schemas.microsoft.com/office/drawing/2014/main" xmlns="" id="{7D920363-D4CA-4437-B86D-A00F14D74C9B}"/>
              </a:ext>
            </a:extLst>
          </p:cNvPr>
          <p:cNvCxnSpPr>
            <a:cxnSpLocks/>
            <a:stCxn id="27" idx="7"/>
            <a:endCxn id="111" idx="2"/>
          </p:cNvCxnSpPr>
          <p:nvPr/>
        </p:nvCxnSpPr>
        <p:spPr>
          <a:xfrm flipV="1">
            <a:off x="2294165" y="1453895"/>
            <a:ext cx="879963" cy="1515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644B8488-C121-43A9-99D0-1B28A12DA551}"/>
              </a:ext>
            </a:extLst>
          </p:cNvPr>
          <p:cNvCxnSpPr>
            <a:cxnSpLocks/>
            <a:endCxn id="55" idx="0"/>
          </p:cNvCxnSpPr>
          <p:nvPr/>
        </p:nvCxnSpPr>
        <p:spPr>
          <a:xfrm>
            <a:off x="2278401" y="2554724"/>
            <a:ext cx="524212" cy="8040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82E6A462-67EB-4176-8697-725D3121EF47}"/>
              </a:ext>
            </a:extLst>
          </p:cNvPr>
          <p:cNvCxnSpPr>
            <a:cxnSpLocks/>
            <a:stCxn id="114" idx="4"/>
            <a:endCxn id="112" idx="7"/>
          </p:cNvCxnSpPr>
          <p:nvPr/>
        </p:nvCxnSpPr>
        <p:spPr>
          <a:xfrm flipH="1">
            <a:off x="3653159" y="4271921"/>
            <a:ext cx="532463" cy="10142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D291B115-C794-40CA-BF01-8989E048B844}"/>
              </a:ext>
            </a:extLst>
          </p:cNvPr>
          <p:cNvCxnSpPr>
            <a:cxnSpLocks/>
            <a:stCxn id="56" idx="4"/>
            <a:endCxn id="54" idx="0"/>
          </p:cNvCxnSpPr>
          <p:nvPr/>
        </p:nvCxnSpPr>
        <p:spPr>
          <a:xfrm flipH="1">
            <a:off x="5963251" y="3352820"/>
            <a:ext cx="97271" cy="6869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473895CB-8F32-44BA-9082-7724AA0E2D1C}"/>
              </a:ext>
            </a:extLst>
          </p:cNvPr>
          <p:cNvCxnSpPr>
            <a:cxnSpLocks/>
            <a:stCxn id="3" idx="3"/>
            <a:endCxn id="55" idx="7"/>
          </p:cNvCxnSpPr>
          <p:nvPr/>
        </p:nvCxnSpPr>
        <p:spPr>
          <a:xfrm flipH="1">
            <a:off x="3156106" y="3391735"/>
            <a:ext cx="356483" cy="1134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8214C6B6-77F1-4AE1-A659-5D88F3151B82}"/>
              </a:ext>
            </a:extLst>
          </p:cNvPr>
          <p:cNvCxnSpPr>
            <a:cxnSpLocks/>
            <a:stCxn id="56" idx="1"/>
            <a:endCxn id="117" idx="6"/>
          </p:cNvCxnSpPr>
          <p:nvPr/>
        </p:nvCxnSpPr>
        <p:spPr>
          <a:xfrm flipH="1" flipV="1">
            <a:off x="4656138" y="2278246"/>
            <a:ext cx="1151747" cy="4646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D40710CF-8296-4333-A9E6-819BF3F8C626}"/>
              </a:ext>
            </a:extLst>
          </p:cNvPr>
          <p:cNvCxnSpPr>
            <a:cxnSpLocks/>
            <a:stCxn id="54" idx="1"/>
            <a:endCxn id="115" idx="5"/>
          </p:cNvCxnSpPr>
          <p:nvPr/>
        </p:nvCxnSpPr>
        <p:spPr>
          <a:xfrm flipH="1" flipV="1">
            <a:off x="5038852" y="3295564"/>
            <a:ext cx="593510" cy="8812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xmlns="" id="{0E21600D-D255-47B7-AED6-0552E522933C}"/>
              </a:ext>
            </a:extLst>
          </p:cNvPr>
          <p:cNvSpPr/>
          <p:nvPr/>
        </p:nvSpPr>
        <p:spPr>
          <a:xfrm>
            <a:off x="3174128" y="1339420"/>
            <a:ext cx="228950" cy="228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Oval 111">
            <a:extLst>
              <a:ext uri="{FF2B5EF4-FFF2-40B4-BE49-F238E27FC236}">
                <a16:creationId xmlns:a16="http://schemas.microsoft.com/office/drawing/2014/main" xmlns="" id="{45E4924C-EF28-4D15-B5F7-3649F1E9BEB1}"/>
              </a:ext>
            </a:extLst>
          </p:cNvPr>
          <p:cNvSpPr/>
          <p:nvPr/>
        </p:nvSpPr>
        <p:spPr>
          <a:xfrm>
            <a:off x="3555299" y="5269365"/>
            <a:ext cx="114650" cy="114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Oval 112">
            <a:extLst>
              <a:ext uri="{FF2B5EF4-FFF2-40B4-BE49-F238E27FC236}">
                <a16:creationId xmlns:a16="http://schemas.microsoft.com/office/drawing/2014/main" xmlns="" id="{379CF290-E381-4F82-8C77-AA30FCE6177A}"/>
              </a:ext>
            </a:extLst>
          </p:cNvPr>
          <p:cNvSpPr/>
          <p:nvPr/>
        </p:nvSpPr>
        <p:spPr>
          <a:xfrm>
            <a:off x="810420" y="3107311"/>
            <a:ext cx="164612" cy="164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4" name="Oval 113">
            <a:extLst>
              <a:ext uri="{FF2B5EF4-FFF2-40B4-BE49-F238E27FC236}">
                <a16:creationId xmlns:a16="http://schemas.microsoft.com/office/drawing/2014/main" xmlns="" id="{86EFE35E-CB4B-4E4F-96FD-8CDBFB9027E4}"/>
              </a:ext>
            </a:extLst>
          </p:cNvPr>
          <p:cNvSpPr/>
          <p:nvPr/>
        </p:nvSpPr>
        <p:spPr>
          <a:xfrm>
            <a:off x="4101038" y="4102754"/>
            <a:ext cx="169167" cy="169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5" name="Oval 114">
            <a:extLst>
              <a:ext uri="{FF2B5EF4-FFF2-40B4-BE49-F238E27FC236}">
                <a16:creationId xmlns:a16="http://schemas.microsoft.com/office/drawing/2014/main" xmlns="" id="{8BE943A0-BF81-4E3F-B9A1-88E846B80DD5}"/>
              </a:ext>
            </a:extLst>
          </p:cNvPr>
          <p:cNvSpPr/>
          <p:nvPr/>
        </p:nvSpPr>
        <p:spPr>
          <a:xfrm>
            <a:off x="4898346" y="3155058"/>
            <a:ext cx="164612" cy="164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Oval 115">
            <a:extLst>
              <a:ext uri="{FF2B5EF4-FFF2-40B4-BE49-F238E27FC236}">
                <a16:creationId xmlns:a16="http://schemas.microsoft.com/office/drawing/2014/main" xmlns="" id="{09F0199D-F940-4A6A-9F2B-77ADDA17E0CC}"/>
              </a:ext>
            </a:extLst>
          </p:cNvPr>
          <p:cNvSpPr/>
          <p:nvPr/>
        </p:nvSpPr>
        <p:spPr>
          <a:xfrm>
            <a:off x="5230903" y="1502878"/>
            <a:ext cx="164612" cy="164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16">
            <a:extLst>
              <a:ext uri="{FF2B5EF4-FFF2-40B4-BE49-F238E27FC236}">
                <a16:creationId xmlns:a16="http://schemas.microsoft.com/office/drawing/2014/main" xmlns="" id="{01DDFEE9-2A16-4D69-AB6F-406BE040D946}"/>
              </a:ext>
            </a:extLst>
          </p:cNvPr>
          <p:cNvSpPr/>
          <p:nvPr/>
        </p:nvSpPr>
        <p:spPr>
          <a:xfrm>
            <a:off x="4538995" y="2219674"/>
            <a:ext cx="117143" cy="117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Freeform 23">
            <a:extLst>
              <a:ext uri="{FF2B5EF4-FFF2-40B4-BE49-F238E27FC236}">
                <a16:creationId xmlns:a16="http://schemas.microsoft.com/office/drawing/2014/main" xmlns="" id="{591A26A0-70AD-4690-819B-2484FB72F9B9}"/>
              </a:ext>
            </a:extLst>
          </p:cNvPr>
          <p:cNvSpPr>
            <a:spLocks noChangeAspect="1"/>
          </p:cNvSpPr>
          <p:nvPr/>
        </p:nvSpPr>
        <p:spPr>
          <a:xfrm flipH="1">
            <a:off x="1218472" y="4362731"/>
            <a:ext cx="847388" cy="539168"/>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accent2"/>
          </a:solidFill>
          <a:ln>
            <a:noFill/>
          </a:ln>
          <a:scene3d>
            <a:camera prst="isometricTopUp">
              <a:rot lat="19500000" lon="18000000" rev="3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cxnSp>
        <p:nvCxnSpPr>
          <p:cNvPr id="120" name="Straight Connector 119">
            <a:extLst>
              <a:ext uri="{FF2B5EF4-FFF2-40B4-BE49-F238E27FC236}">
                <a16:creationId xmlns:a16="http://schemas.microsoft.com/office/drawing/2014/main" xmlns="" id="{9A86EFA3-F62B-4F80-BFC1-4EE4C749CB8D}"/>
              </a:ext>
            </a:extLst>
          </p:cNvPr>
          <p:cNvCxnSpPr>
            <a:cxnSpLocks/>
            <a:stCxn id="113" idx="4"/>
          </p:cNvCxnSpPr>
          <p:nvPr/>
        </p:nvCxnSpPr>
        <p:spPr>
          <a:xfrm>
            <a:off x="892726" y="3271923"/>
            <a:ext cx="573000" cy="10866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3DF331C0-36C6-45D4-A4AB-FD0210D2D555}"/>
              </a:ext>
            </a:extLst>
          </p:cNvPr>
          <p:cNvCxnSpPr>
            <a:cxnSpLocks/>
            <a:stCxn id="27" idx="3"/>
            <a:endCxn id="113" idx="0"/>
          </p:cNvCxnSpPr>
          <p:nvPr/>
        </p:nvCxnSpPr>
        <p:spPr>
          <a:xfrm flipH="1">
            <a:off x="892726" y="2474903"/>
            <a:ext cx="531977" cy="6324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6943F5EC-3792-4223-B9D2-772813E69E71}"/>
              </a:ext>
            </a:extLst>
          </p:cNvPr>
          <p:cNvCxnSpPr>
            <a:cxnSpLocks/>
            <a:stCxn id="55" idx="3"/>
          </p:cNvCxnSpPr>
          <p:nvPr/>
        </p:nvCxnSpPr>
        <p:spPr>
          <a:xfrm flipH="1">
            <a:off x="1881240" y="4212137"/>
            <a:ext cx="567878" cy="2275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5DDC8BCF-DDF5-4702-809A-5E4E24FF4D2B}"/>
              </a:ext>
            </a:extLst>
          </p:cNvPr>
          <p:cNvCxnSpPr>
            <a:cxnSpLocks/>
            <a:stCxn id="114" idx="2"/>
            <a:endCxn id="55" idx="6"/>
          </p:cNvCxnSpPr>
          <p:nvPr/>
        </p:nvCxnSpPr>
        <p:spPr>
          <a:xfrm flipH="1" flipV="1">
            <a:off x="3302528" y="3858643"/>
            <a:ext cx="798511" cy="3286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6ED2D144-20CA-4593-AB24-778A783B6DA6}"/>
              </a:ext>
            </a:extLst>
          </p:cNvPr>
          <p:cNvCxnSpPr>
            <a:cxnSpLocks/>
            <a:stCxn id="114" idx="6"/>
            <a:endCxn id="54" idx="2"/>
          </p:cNvCxnSpPr>
          <p:nvPr/>
        </p:nvCxnSpPr>
        <p:spPr>
          <a:xfrm>
            <a:off x="4270205" y="4187337"/>
            <a:ext cx="1225098" cy="3203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B72FAB9B-4D2A-4916-8E05-AE89FA6F7FD7}"/>
              </a:ext>
            </a:extLst>
          </p:cNvPr>
          <p:cNvCxnSpPr>
            <a:cxnSpLocks/>
            <a:stCxn id="117" idx="3"/>
            <a:endCxn id="3" idx="7"/>
          </p:cNvCxnSpPr>
          <p:nvPr/>
        </p:nvCxnSpPr>
        <p:spPr>
          <a:xfrm flipH="1">
            <a:off x="4166053" y="2319663"/>
            <a:ext cx="390097" cy="4186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4E280BE1-6589-4F4D-953C-A5C9000F0DE0}"/>
              </a:ext>
            </a:extLst>
          </p:cNvPr>
          <p:cNvCxnSpPr>
            <a:cxnSpLocks/>
            <a:stCxn id="117" idx="3"/>
            <a:endCxn id="3" idx="7"/>
          </p:cNvCxnSpPr>
          <p:nvPr/>
        </p:nvCxnSpPr>
        <p:spPr>
          <a:xfrm flipH="1">
            <a:off x="4166053" y="2319663"/>
            <a:ext cx="390097" cy="4186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90156A78-77BC-4CAE-BA98-ACD4B3FB5F5E}"/>
              </a:ext>
            </a:extLst>
          </p:cNvPr>
          <p:cNvCxnSpPr>
            <a:cxnSpLocks/>
            <a:stCxn id="116" idx="2"/>
            <a:endCxn id="111" idx="6"/>
          </p:cNvCxnSpPr>
          <p:nvPr/>
        </p:nvCxnSpPr>
        <p:spPr>
          <a:xfrm flipH="1" flipV="1">
            <a:off x="3403078" y="1453895"/>
            <a:ext cx="1827825" cy="1312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238E8F51-18A2-4383-A52A-094A946DEDBB}"/>
              </a:ext>
            </a:extLst>
          </p:cNvPr>
          <p:cNvCxnSpPr>
            <a:cxnSpLocks/>
            <a:stCxn id="111" idx="4"/>
            <a:endCxn id="3" idx="0"/>
          </p:cNvCxnSpPr>
          <p:nvPr/>
        </p:nvCxnSpPr>
        <p:spPr>
          <a:xfrm>
            <a:off x="3288603" y="1568371"/>
            <a:ext cx="550718" cy="1034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E549BA6D-5E11-4B2C-936F-1D32DF9A80AD}"/>
              </a:ext>
            </a:extLst>
          </p:cNvPr>
          <p:cNvCxnSpPr>
            <a:cxnSpLocks/>
            <a:stCxn id="116" idx="3"/>
            <a:endCxn id="117" idx="7"/>
          </p:cNvCxnSpPr>
          <p:nvPr/>
        </p:nvCxnSpPr>
        <p:spPr>
          <a:xfrm flipH="1">
            <a:off x="4638983" y="1643384"/>
            <a:ext cx="616027" cy="593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D955C761-D1D8-4B39-869E-560D484A7A86}"/>
              </a:ext>
            </a:extLst>
          </p:cNvPr>
          <p:cNvCxnSpPr>
            <a:cxnSpLocks/>
            <a:stCxn id="117" idx="1"/>
            <a:endCxn id="111" idx="5"/>
          </p:cNvCxnSpPr>
          <p:nvPr/>
        </p:nvCxnSpPr>
        <p:spPr>
          <a:xfrm flipH="1" flipV="1">
            <a:off x="3369549" y="1534841"/>
            <a:ext cx="1186601" cy="701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DCC94C4F-6A0F-4091-9E05-6BE6A15EF0AB}"/>
              </a:ext>
            </a:extLst>
          </p:cNvPr>
          <p:cNvCxnSpPr>
            <a:cxnSpLocks/>
            <a:stCxn id="27" idx="5"/>
            <a:endCxn id="3" idx="1"/>
          </p:cNvCxnSpPr>
          <p:nvPr/>
        </p:nvCxnSpPr>
        <p:spPr>
          <a:xfrm>
            <a:off x="2294165" y="2474902"/>
            <a:ext cx="1218423" cy="2633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995CCF00-CBEF-4982-B31A-8717373E3ED6}"/>
              </a:ext>
            </a:extLst>
          </p:cNvPr>
          <p:cNvCxnSpPr>
            <a:cxnSpLocks/>
            <a:stCxn id="241" idx="6"/>
            <a:endCxn id="54" idx="3"/>
          </p:cNvCxnSpPr>
          <p:nvPr/>
        </p:nvCxnSpPr>
        <p:spPr>
          <a:xfrm flipV="1">
            <a:off x="5027164" y="4838613"/>
            <a:ext cx="605198" cy="3110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0511BD75-E775-4BD7-B9EE-7EC32A6F059F}"/>
              </a:ext>
            </a:extLst>
          </p:cNvPr>
          <p:cNvCxnSpPr>
            <a:cxnSpLocks/>
            <a:stCxn id="55" idx="5"/>
            <a:endCxn id="112" idx="1"/>
          </p:cNvCxnSpPr>
          <p:nvPr/>
        </p:nvCxnSpPr>
        <p:spPr>
          <a:xfrm>
            <a:off x="3156106" y="4212137"/>
            <a:ext cx="415984" cy="1074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BF75201F-7964-4677-8C9D-612AC468463F}"/>
              </a:ext>
            </a:extLst>
          </p:cNvPr>
          <p:cNvCxnSpPr>
            <a:cxnSpLocks/>
            <a:endCxn id="112" idx="3"/>
          </p:cNvCxnSpPr>
          <p:nvPr/>
        </p:nvCxnSpPr>
        <p:spPr>
          <a:xfrm>
            <a:off x="1809420" y="4802141"/>
            <a:ext cx="1762670" cy="5650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3569A2D9-5979-496C-B672-5E8B282BC086}"/>
              </a:ext>
            </a:extLst>
          </p:cNvPr>
          <p:cNvCxnSpPr>
            <a:cxnSpLocks/>
            <a:stCxn id="55" idx="1"/>
            <a:endCxn id="113" idx="6"/>
          </p:cNvCxnSpPr>
          <p:nvPr/>
        </p:nvCxnSpPr>
        <p:spPr>
          <a:xfrm flipH="1" flipV="1">
            <a:off x="975032" y="3189616"/>
            <a:ext cx="1474086" cy="3155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2C341FBB-A164-419F-9F68-5C2AB0609AF9}"/>
              </a:ext>
            </a:extLst>
          </p:cNvPr>
          <p:cNvCxnSpPr>
            <a:cxnSpLocks/>
            <a:stCxn id="56" idx="2"/>
            <a:endCxn id="115" idx="7"/>
          </p:cNvCxnSpPr>
          <p:nvPr/>
        </p:nvCxnSpPr>
        <p:spPr>
          <a:xfrm flipH="1">
            <a:off x="5038852" y="2995539"/>
            <a:ext cx="664388" cy="1836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875D1B45-71B2-4A0B-A625-685E63FEB42B}"/>
              </a:ext>
            </a:extLst>
          </p:cNvPr>
          <p:cNvCxnSpPr>
            <a:cxnSpLocks/>
            <a:stCxn id="3" idx="4"/>
            <a:endCxn id="114" idx="0"/>
          </p:cNvCxnSpPr>
          <p:nvPr/>
        </p:nvCxnSpPr>
        <p:spPr>
          <a:xfrm>
            <a:off x="3839321" y="3527073"/>
            <a:ext cx="346301" cy="5756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8D69D2FC-9B28-45FB-A62B-66D8719F1AF5}"/>
              </a:ext>
            </a:extLst>
          </p:cNvPr>
          <p:cNvCxnSpPr>
            <a:cxnSpLocks/>
            <a:stCxn id="116" idx="5"/>
            <a:endCxn id="56" idx="0"/>
          </p:cNvCxnSpPr>
          <p:nvPr/>
        </p:nvCxnSpPr>
        <p:spPr>
          <a:xfrm>
            <a:off x="5371408" y="1643384"/>
            <a:ext cx="689114" cy="9948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32A97B8C-3291-4E3E-8344-F813906EB07F}"/>
              </a:ext>
            </a:extLst>
          </p:cNvPr>
          <p:cNvCxnSpPr>
            <a:cxnSpLocks/>
            <a:stCxn id="3" idx="6"/>
            <a:endCxn id="115" idx="2"/>
          </p:cNvCxnSpPr>
          <p:nvPr/>
        </p:nvCxnSpPr>
        <p:spPr>
          <a:xfrm>
            <a:off x="4301389" y="3065003"/>
            <a:ext cx="596957" cy="1723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BCC1F92E-CC3A-40EE-80C4-A37A63C43F8C}"/>
              </a:ext>
            </a:extLst>
          </p:cNvPr>
          <p:cNvCxnSpPr>
            <a:cxnSpLocks/>
            <a:stCxn id="115" idx="3"/>
            <a:endCxn id="114" idx="7"/>
          </p:cNvCxnSpPr>
          <p:nvPr/>
        </p:nvCxnSpPr>
        <p:spPr>
          <a:xfrm flipH="1">
            <a:off x="4245432" y="3295563"/>
            <a:ext cx="677021" cy="8319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xmlns="" id="{C4671BCA-49C2-4F84-85E8-BAEC5289237F}"/>
              </a:ext>
            </a:extLst>
          </p:cNvPr>
          <p:cNvSpPr/>
          <p:nvPr/>
        </p:nvSpPr>
        <p:spPr>
          <a:xfrm>
            <a:off x="4910020" y="5091047"/>
            <a:ext cx="117143" cy="117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3" name="Straight Connector 242">
            <a:extLst>
              <a:ext uri="{FF2B5EF4-FFF2-40B4-BE49-F238E27FC236}">
                <a16:creationId xmlns:a16="http://schemas.microsoft.com/office/drawing/2014/main" xmlns="" id="{420F589F-17A3-43B4-B0EF-1F8F6EEB8E48}"/>
              </a:ext>
            </a:extLst>
          </p:cNvPr>
          <p:cNvCxnSpPr>
            <a:cxnSpLocks/>
            <a:stCxn id="241" idx="1"/>
            <a:endCxn id="114" idx="5"/>
          </p:cNvCxnSpPr>
          <p:nvPr/>
        </p:nvCxnSpPr>
        <p:spPr>
          <a:xfrm flipH="1" flipV="1">
            <a:off x="4245431" y="4247146"/>
            <a:ext cx="681744" cy="8610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5DB63B45-6748-4F82-891B-919D46F2432E}"/>
              </a:ext>
            </a:extLst>
          </p:cNvPr>
          <p:cNvCxnSpPr>
            <a:cxnSpLocks/>
            <a:stCxn id="241" idx="3"/>
            <a:endCxn id="112" idx="5"/>
          </p:cNvCxnSpPr>
          <p:nvPr/>
        </p:nvCxnSpPr>
        <p:spPr>
          <a:xfrm flipH="1">
            <a:off x="3653159" y="5191036"/>
            <a:ext cx="1274017" cy="1761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6" name="Rounded Rectangular Callout 47">
            <a:extLst>
              <a:ext uri="{FF2B5EF4-FFF2-40B4-BE49-F238E27FC236}">
                <a16:creationId xmlns:a16="http://schemas.microsoft.com/office/drawing/2014/main" xmlns="" id="{B546B502-BB50-4531-8E1F-F741BB199118}"/>
              </a:ext>
            </a:extLst>
          </p:cNvPr>
          <p:cNvSpPr/>
          <p:nvPr/>
        </p:nvSpPr>
        <p:spPr>
          <a:xfrm flipV="1">
            <a:off x="5381782" y="5133874"/>
            <a:ext cx="486054" cy="332594"/>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258" name="Rounded Rectangular Callout 47">
            <a:extLst>
              <a:ext uri="{FF2B5EF4-FFF2-40B4-BE49-F238E27FC236}">
                <a16:creationId xmlns:a16="http://schemas.microsoft.com/office/drawing/2014/main" xmlns="" id="{324BBF4D-6002-4CD6-9221-5D0D48CC0CBD}"/>
              </a:ext>
            </a:extLst>
          </p:cNvPr>
          <p:cNvSpPr/>
          <p:nvPr/>
        </p:nvSpPr>
        <p:spPr>
          <a:xfrm>
            <a:off x="607131" y="1585185"/>
            <a:ext cx="496632" cy="339832"/>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259" name="Rounded Rectangular Callout 47">
            <a:extLst>
              <a:ext uri="{FF2B5EF4-FFF2-40B4-BE49-F238E27FC236}">
                <a16:creationId xmlns:a16="http://schemas.microsoft.com/office/drawing/2014/main" xmlns="" id="{4942BB85-EABE-4872-89CB-D26E9BEBBFE1}"/>
              </a:ext>
            </a:extLst>
          </p:cNvPr>
          <p:cNvSpPr/>
          <p:nvPr/>
        </p:nvSpPr>
        <p:spPr>
          <a:xfrm>
            <a:off x="1951131" y="2907494"/>
            <a:ext cx="496632" cy="339832"/>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267" name="Rounded Rectangular Callout 47">
            <a:extLst>
              <a:ext uri="{FF2B5EF4-FFF2-40B4-BE49-F238E27FC236}">
                <a16:creationId xmlns:a16="http://schemas.microsoft.com/office/drawing/2014/main" xmlns="" id="{7774CA0A-AD0A-4608-830C-8C0D1F5941DA}"/>
              </a:ext>
            </a:extLst>
          </p:cNvPr>
          <p:cNvSpPr/>
          <p:nvPr/>
        </p:nvSpPr>
        <p:spPr>
          <a:xfrm>
            <a:off x="2921879" y="2071055"/>
            <a:ext cx="496632" cy="339832"/>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268" name="Rounded Rectangular Callout 47">
            <a:extLst>
              <a:ext uri="{FF2B5EF4-FFF2-40B4-BE49-F238E27FC236}">
                <a16:creationId xmlns:a16="http://schemas.microsoft.com/office/drawing/2014/main" xmlns="" id="{B14C3B7F-79DD-4D9B-92BD-385D83F8C963}"/>
              </a:ext>
            </a:extLst>
          </p:cNvPr>
          <p:cNvSpPr/>
          <p:nvPr/>
        </p:nvSpPr>
        <p:spPr>
          <a:xfrm>
            <a:off x="5126111" y="2044369"/>
            <a:ext cx="486054" cy="332594"/>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269" name="Rounded Rectangular Callout 47">
            <a:extLst>
              <a:ext uri="{FF2B5EF4-FFF2-40B4-BE49-F238E27FC236}">
                <a16:creationId xmlns:a16="http://schemas.microsoft.com/office/drawing/2014/main" xmlns="" id="{A157855A-8D9E-45FF-AA19-D911FA175E75}"/>
              </a:ext>
            </a:extLst>
          </p:cNvPr>
          <p:cNvSpPr/>
          <p:nvPr/>
        </p:nvSpPr>
        <p:spPr>
          <a:xfrm flipH="1">
            <a:off x="3989333" y="4775835"/>
            <a:ext cx="486054" cy="332594"/>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cxnSp>
        <p:nvCxnSpPr>
          <p:cNvPr id="324" name="Straight Connector 323">
            <a:extLst>
              <a:ext uri="{FF2B5EF4-FFF2-40B4-BE49-F238E27FC236}">
                <a16:creationId xmlns:a16="http://schemas.microsoft.com/office/drawing/2014/main" xmlns="" id="{7F86E1E2-FC01-4128-A129-FADAE5435911}"/>
              </a:ext>
            </a:extLst>
          </p:cNvPr>
          <p:cNvCxnSpPr>
            <a:cxnSpLocks/>
            <a:stCxn id="117" idx="4"/>
            <a:endCxn id="115" idx="0"/>
          </p:cNvCxnSpPr>
          <p:nvPr/>
        </p:nvCxnSpPr>
        <p:spPr>
          <a:xfrm>
            <a:off x="4597566" y="2336817"/>
            <a:ext cx="383086" cy="8182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xmlns="" id="{C00020E3-9632-4763-BD4C-DEB6485E03F5}"/>
              </a:ext>
            </a:extLst>
          </p:cNvPr>
          <p:cNvSpPr txBox="1"/>
          <p:nvPr/>
        </p:nvSpPr>
        <p:spPr>
          <a:xfrm>
            <a:off x="6899337" y="3316292"/>
            <a:ext cx="2015321" cy="2246769"/>
          </a:xfrm>
          <a:prstGeom prst="rect">
            <a:avLst/>
          </a:prstGeom>
          <a:noFill/>
        </p:spPr>
        <p:txBody>
          <a:bodyPr wrap="square" rtlCol="0">
            <a:spAutoFit/>
          </a:bodyPr>
          <a:lstStyle/>
          <a:p>
            <a:pPr algn="just"/>
            <a:r>
              <a:rPr lang="en-US" altLang="ko-KR" sz="1400" dirty="0">
                <a:solidFill>
                  <a:schemeClr val="bg1"/>
                </a:solidFill>
                <a:cs typeface="Arial" pitchFamily="34" charset="0"/>
              </a:rPr>
              <a:t>Online questionnaires </a:t>
            </a:r>
            <a:r>
              <a:rPr lang="en-US" altLang="ko-KR" sz="1400" dirty="0" smtClean="0">
                <a:solidFill>
                  <a:schemeClr val="bg1"/>
                </a:solidFill>
                <a:cs typeface="Arial" pitchFamily="34" charset="0"/>
              </a:rPr>
              <a:t>are </a:t>
            </a:r>
            <a:r>
              <a:rPr lang="en-US" altLang="ko-KR" sz="1400" dirty="0" err="1" smtClean="0">
                <a:solidFill>
                  <a:schemeClr val="bg1"/>
                </a:solidFill>
                <a:cs typeface="Arial" pitchFamily="34" charset="0"/>
              </a:rPr>
              <a:t>diistributed</a:t>
            </a:r>
            <a:r>
              <a:rPr lang="en-US" altLang="ko-KR" sz="1400" dirty="0" smtClean="0">
                <a:solidFill>
                  <a:schemeClr val="bg1"/>
                </a:solidFill>
                <a:cs typeface="Arial" pitchFamily="34" charset="0"/>
              </a:rPr>
              <a:t> </a:t>
            </a:r>
            <a:r>
              <a:rPr lang="en-US" altLang="ko-KR" sz="1400" dirty="0">
                <a:solidFill>
                  <a:schemeClr val="bg1"/>
                </a:solidFill>
                <a:cs typeface="Arial" pitchFamily="34" charset="0"/>
              </a:rPr>
              <a:t>to </a:t>
            </a:r>
            <a:r>
              <a:rPr lang="en-US" altLang="ko-KR" sz="1400" dirty="0" smtClean="0">
                <a:solidFill>
                  <a:schemeClr val="bg1"/>
                </a:solidFill>
                <a:cs typeface="Arial" pitchFamily="34" charset="0"/>
              </a:rPr>
              <a:t>157 students of  </a:t>
            </a:r>
            <a:r>
              <a:rPr lang="en-US" altLang="ko-KR" sz="1400" dirty="0" err="1" smtClean="0">
                <a:solidFill>
                  <a:schemeClr val="bg1"/>
                </a:solidFill>
                <a:cs typeface="Arial" pitchFamily="34" charset="0"/>
              </a:rPr>
              <a:t>Makasar</a:t>
            </a:r>
            <a:r>
              <a:rPr lang="en-US" altLang="ko-KR" sz="1400" dirty="0" smtClean="0">
                <a:solidFill>
                  <a:schemeClr val="bg1"/>
                </a:solidFill>
                <a:cs typeface="Arial" pitchFamily="34" charset="0"/>
              </a:rPr>
              <a:t> regional offices who was in semester 7 or 8, but 100 students who responded completely and </a:t>
            </a:r>
            <a:r>
              <a:rPr lang="en-US" altLang="ko-KR" sz="1400" dirty="0">
                <a:solidFill>
                  <a:schemeClr val="bg1"/>
                </a:solidFill>
                <a:cs typeface="Arial" pitchFamily="34" charset="0"/>
              </a:rPr>
              <a:t>processed in multiple linear regression. </a:t>
            </a:r>
          </a:p>
        </p:txBody>
      </p:sp>
      <p:sp>
        <p:nvSpPr>
          <p:cNvPr id="349" name="Text Placeholder 27">
            <a:extLst>
              <a:ext uri="{FF2B5EF4-FFF2-40B4-BE49-F238E27FC236}">
                <a16:creationId xmlns:a16="http://schemas.microsoft.com/office/drawing/2014/main" xmlns="" id="{1BC02A68-B8C5-4BEC-92B4-E595C03291B9}"/>
              </a:ext>
            </a:extLst>
          </p:cNvPr>
          <p:cNvSpPr txBox="1">
            <a:spLocks/>
          </p:cNvSpPr>
          <p:nvPr/>
        </p:nvSpPr>
        <p:spPr>
          <a:xfrm>
            <a:off x="6946392" y="2693638"/>
            <a:ext cx="1902326" cy="427712"/>
          </a:xfrm>
          <a:prstGeom prst="rect">
            <a:avLst/>
          </a:prstGeom>
          <a:noFill/>
          <a:ln w="28575">
            <a:solidFill>
              <a:schemeClr val="bg1"/>
            </a:solid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ko-KR" sz="1800" dirty="0"/>
              <a:t>METHOD</a:t>
            </a:r>
          </a:p>
        </p:txBody>
      </p:sp>
      <p:graphicFrame>
        <p:nvGraphicFramePr>
          <p:cNvPr id="86" name="Object 85"/>
          <p:cNvGraphicFramePr>
            <a:graphicFrameLocks noChangeAspect="1"/>
          </p:cNvGraphicFramePr>
          <p:nvPr>
            <p:extLst>
              <p:ext uri="{D42A27DB-BD31-4B8C-83A1-F6EECF244321}">
                <p14:modId xmlns:p14="http://schemas.microsoft.com/office/powerpoint/2010/main" val="1623472383"/>
              </p:ext>
            </p:extLst>
          </p:nvPr>
        </p:nvGraphicFramePr>
        <p:xfrm>
          <a:off x="-40269" y="5317544"/>
          <a:ext cx="9158528" cy="1603420"/>
        </p:xfrm>
        <a:graphic>
          <a:graphicData uri="http://schemas.openxmlformats.org/presentationml/2006/ole">
            <mc:AlternateContent xmlns:mc="http://schemas.openxmlformats.org/markup-compatibility/2006">
              <mc:Choice xmlns:v="urn:schemas-microsoft-com:vml" Requires="v">
                <p:oleObj spid="_x0000_s5148" name="CorelDRAW" r:id="rId3" imgW="167917705" imgH="19474353" progId="CorelDraw.Graphic.17">
                  <p:embed/>
                </p:oleObj>
              </mc:Choice>
              <mc:Fallback>
                <p:oleObj name="CorelDRAW" r:id="rId3" imgW="167917705" imgH="19474353" progId="CorelDraw.Graphic.17">
                  <p:embed/>
                  <p:pic>
                    <p:nvPicPr>
                      <p:cNvPr id="0" name=""/>
                      <p:cNvPicPr/>
                      <p:nvPr/>
                    </p:nvPicPr>
                    <p:blipFill>
                      <a:blip r:embed="rId4"/>
                      <a:stretch>
                        <a:fillRect/>
                      </a:stretch>
                    </p:blipFill>
                    <p:spPr>
                      <a:xfrm>
                        <a:off x="-40269" y="5317544"/>
                        <a:ext cx="9158528" cy="1603420"/>
                      </a:xfrm>
                      <a:prstGeom prst="rect">
                        <a:avLst/>
                      </a:prstGeom>
                    </p:spPr>
                  </p:pic>
                </p:oleObj>
              </mc:Fallback>
            </mc:AlternateContent>
          </a:graphicData>
        </a:graphic>
      </p:graphicFrame>
    </p:spTree>
    <p:extLst>
      <p:ext uri="{BB962C8B-B14F-4D97-AF65-F5344CB8AC3E}">
        <p14:creationId xmlns:p14="http://schemas.microsoft.com/office/powerpoint/2010/main" val="299301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9"/>
                                        </p:tgtEl>
                                        <p:attrNameLst>
                                          <p:attrName>style.visibility</p:attrName>
                                        </p:attrNameLst>
                                      </p:cBhvr>
                                      <p:to>
                                        <p:strVal val="visible"/>
                                      </p:to>
                                    </p:set>
                                    <p:anim calcmode="lin" valueType="num">
                                      <p:cBhvr>
                                        <p:cTn id="7" dur="500" fill="hold"/>
                                        <p:tgtEl>
                                          <p:spTgt spid="349"/>
                                        </p:tgtEl>
                                        <p:attrNameLst>
                                          <p:attrName>ppt_w</p:attrName>
                                        </p:attrNameLst>
                                      </p:cBhvr>
                                      <p:tavLst>
                                        <p:tav tm="0">
                                          <p:val>
                                            <p:fltVal val="0"/>
                                          </p:val>
                                        </p:tav>
                                        <p:tav tm="100000">
                                          <p:val>
                                            <p:strVal val="#ppt_w"/>
                                          </p:val>
                                        </p:tav>
                                      </p:tavLst>
                                    </p:anim>
                                    <p:anim calcmode="lin" valueType="num">
                                      <p:cBhvr>
                                        <p:cTn id="8" dur="500" fill="hold"/>
                                        <p:tgtEl>
                                          <p:spTgt spid="349"/>
                                        </p:tgtEl>
                                        <p:attrNameLst>
                                          <p:attrName>ppt_h</p:attrName>
                                        </p:attrNameLst>
                                      </p:cBhvr>
                                      <p:tavLst>
                                        <p:tav tm="0">
                                          <p:val>
                                            <p:fltVal val="0"/>
                                          </p:val>
                                        </p:tav>
                                        <p:tav tm="100000">
                                          <p:val>
                                            <p:strVal val="#ppt_h"/>
                                          </p:val>
                                        </p:tav>
                                      </p:tavLst>
                                    </p:anim>
                                    <p:animEffect transition="in" filter="fade">
                                      <p:cBhvr>
                                        <p:cTn id="9"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219194"/>
            <a:ext cx="5493545" cy="724247"/>
          </a:xfrm>
        </p:spPr>
        <p:txBody>
          <a:bodyPr>
            <a:normAutofit/>
          </a:bodyPr>
          <a:lstStyle/>
          <a:p>
            <a:pPr algn="l"/>
            <a:r>
              <a:rPr lang="en-US" b="1" dirty="0">
                <a:solidFill>
                  <a:schemeClr val="tx1">
                    <a:lumMod val="65000"/>
                    <a:lumOff val="35000"/>
                  </a:schemeClr>
                </a:solidFill>
                <a:latin typeface="Arial Narrow" panose="020B0606020202030204" pitchFamily="34" charset="0"/>
              </a:rPr>
              <a:t>RESULTS</a:t>
            </a:r>
          </a:p>
        </p:txBody>
      </p:sp>
      <p:grpSp>
        <p:nvGrpSpPr>
          <p:cNvPr id="3" name="Group 2">
            <a:extLst>
              <a:ext uri="{FF2B5EF4-FFF2-40B4-BE49-F238E27FC236}">
                <a16:creationId xmlns:a16="http://schemas.microsoft.com/office/drawing/2014/main" xmlns="" id="{E89F9083-F687-4AEE-94F1-B419A42F855C}"/>
              </a:ext>
            </a:extLst>
          </p:cNvPr>
          <p:cNvGrpSpPr/>
          <p:nvPr/>
        </p:nvGrpSpPr>
        <p:grpSpPr>
          <a:xfrm>
            <a:off x="679039" y="919654"/>
            <a:ext cx="1616814" cy="825685"/>
            <a:chOff x="474140" y="1335958"/>
            <a:chExt cx="2421972" cy="1236868"/>
          </a:xfrm>
        </p:grpSpPr>
        <p:sp>
          <p:nvSpPr>
            <p:cNvPr id="4" name="Rectangle 3">
              <a:extLst>
                <a:ext uri="{FF2B5EF4-FFF2-40B4-BE49-F238E27FC236}">
                  <a16:creationId xmlns:a16="http://schemas.microsoft.com/office/drawing/2014/main" xmlns="" id="{FAD9F746-BAEA-443D-9A58-2290F65601C2}"/>
                </a:ext>
              </a:extLst>
            </p:cNvPr>
            <p:cNvSpPr/>
            <p:nvPr/>
          </p:nvSpPr>
          <p:spPr>
            <a:xfrm rot="16200000">
              <a:off x="1744048" y="1378393"/>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5" name="Isosceles Triangle 1">
              <a:extLst>
                <a:ext uri="{FF2B5EF4-FFF2-40B4-BE49-F238E27FC236}">
                  <a16:creationId xmlns:a16="http://schemas.microsoft.com/office/drawing/2014/main" xmlns="" id="{5EBB4A4D-D35F-470E-9152-AEBDBECA5585}"/>
                </a:ext>
              </a:extLst>
            </p:cNvPr>
            <p:cNvSpPr/>
            <p:nvPr/>
          </p:nvSpPr>
          <p:spPr>
            <a:xfrm rot="5400000">
              <a:off x="639556" y="1170542"/>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 name="Rectangle 5">
            <a:extLst>
              <a:ext uri="{FF2B5EF4-FFF2-40B4-BE49-F238E27FC236}">
                <a16:creationId xmlns:a16="http://schemas.microsoft.com/office/drawing/2014/main" xmlns="" id="{6116C062-134E-42DB-937A-6844C6D76580}"/>
              </a:ext>
            </a:extLst>
          </p:cNvPr>
          <p:cNvSpPr/>
          <p:nvPr/>
        </p:nvSpPr>
        <p:spPr>
          <a:xfrm>
            <a:off x="987111" y="2396828"/>
            <a:ext cx="312906" cy="369332"/>
          </a:xfrm>
          <a:prstGeom prst="rect">
            <a:avLst/>
          </a:prstGeom>
        </p:spPr>
        <p:txBody>
          <a:bodyPr wrap="none">
            <a:spAutoFit/>
          </a:bodyPr>
          <a:lstStyle/>
          <a:p>
            <a:r>
              <a:rPr lang="en-US" altLang="ko-KR" b="1" dirty="0">
                <a:solidFill>
                  <a:schemeClr val="bg1"/>
                </a:solidFill>
                <a:cs typeface="Arial" pitchFamily="34" charset="0"/>
              </a:rPr>
              <a:t>1</a:t>
            </a:r>
            <a:endParaRPr lang="ko-KR" altLang="en-US" dirty="0">
              <a:cs typeface="Arial" pitchFamily="34" charset="0"/>
            </a:endParaRPr>
          </a:p>
        </p:txBody>
      </p:sp>
      <p:sp>
        <p:nvSpPr>
          <p:cNvPr id="7" name="Oval 6">
            <a:extLst>
              <a:ext uri="{FF2B5EF4-FFF2-40B4-BE49-F238E27FC236}">
                <a16:creationId xmlns:a16="http://schemas.microsoft.com/office/drawing/2014/main" xmlns="" id="{75E02EA8-8846-422E-9582-2C112382A444}"/>
              </a:ext>
            </a:extLst>
          </p:cNvPr>
          <p:cNvSpPr/>
          <p:nvPr/>
        </p:nvSpPr>
        <p:spPr>
          <a:xfrm>
            <a:off x="882844" y="1121545"/>
            <a:ext cx="440175" cy="44017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 name="Rectangle 7">
            <a:extLst>
              <a:ext uri="{FF2B5EF4-FFF2-40B4-BE49-F238E27FC236}">
                <a16:creationId xmlns:a16="http://schemas.microsoft.com/office/drawing/2014/main" xmlns="" id="{2DB302C6-7099-4C74-A2A2-92F0220CDF5F}"/>
              </a:ext>
            </a:extLst>
          </p:cNvPr>
          <p:cNvSpPr/>
          <p:nvPr/>
        </p:nvSpPr>
        <p:spPr>
          <a:xfrm>
            <a:off x="947556" y="1142228"/>
            <a:ext cx="312906" cy="369332"/>
          </a:xfrm>
          <a:prstGeom prst="rect">
            <a:avLst/>
          </a:prstGeom>
        </p:spPr>
        <p:txBody>
          <a:bodyPr wrap="none">
            <a:spAutoFit/>
          </a:bodyPr>
          <a:lstStyle/>
          <a:p>
            <a:r>
              <a:rPr lang="en-US" altLang="ko-KR" b="1" dirty="0">
                <a:solidFill>
                  <a:schemeClr val="bg1"/>
                </a:solidFill>
                <a:cs typeface="Arial" pitchFamily="34" charset="0"/>
              </a:rPr>
              <a:t>1</a:t>
            </a:r>
            <a:endParaRPr lang="ko-KR" altLang="en-US" dirty="0">
              <a:cs typeface="Arial" pitchFamily="34" charset="0"/>
            </a:endParaRPr>
          </a:p>
        </p:txBody>
      </p:sp>
      <p:grpSp>
        <p:nvGrpSpPr>
          <p:cNvPr id="12" name="Group 11">
            <a:extLst>
              <a:ext uri="{FF2B5EF4-FFF2-40B4-BE49-F238E27FC236}">
                <a16:creationId xmlns:a16="http://schemas.microsoft.com/office/drawing/2014/main" xmlns="" id="{312601C7-E461-4948-AE34-A6033C48CB3E}"/>
              </a:ext>
            </a:extLst>
          </p:cNvPr>
          <p:cNvGrpSpPr/>
          <p:nvPr/>
        </p:nvGrpSpPr>
        <p:grpSpPr>
          <a:xfrm>
            <a:off x="2341108" y="2775526"/>
            <a:ext cx="1616815" cy="825685"/>
            <a:chOff x="474139" y="1335959"/>
            <a:chExt cx="2421974" cy="1236868"/>
          </a:xfrm>
        </p:grpSpPr>
        <p:sp>
          <p:nvSpPr>
            <p:cNvPr id="13" name="Rectangle 12">
              <a:extLst>
                <a:ext uri="{FF2B5EF4-FFF2-40B4-BE49-F238E27FC236}">
                  <a16:creationId xmlns:a16="http://schemas.microsoft.com/office/drawing/2014/main" xmlns="" id="{DC029145-2637-4F23-B22F-BEC79534764C}"/>
                </a:ext>
              </a:extLst>
            </p:cNvPr>
            <p:cNvSpPr/>
            <p:nvPr/>
          </p:nvSpPr>
          <p:spPr>
            <a:xfrm rot="16200000">
              <a:off x="1744049" y="1378392"/>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14" name="Isosceles Triangle 1">
              <a:extLst>
                <a:ext uri="{FF2B5EF4-FFF2-40B4-BE49-F238E27FC236}">
                  <a16:creationId xmlns:a16="http://schemas.microsoft.com/office/drawing/2014/main" xmlns="" id="{6F9C3FD7-5BFD-40FF-AB69-1093A166F38E}"/>
                </a:ext>
              </a:extLst>
            </p:cNvPr>
            <p:cNvSpPr/>
            <p:nvPr/>
          </p:nvSpPr>
          <p:spPr>
            <a:xfrm rot="5400000">
              <a:off x="639556" y="1170542"/>
              <a:ext cx="1236868" cy="1567701"/>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sp>
        <p:nvSpPr>
          <p:cNvPr id="15" name="Oval 14">
            <a:extLst>
              <a:ext uri="{FF2B5EF4-FFF2-40B4-BE49-F238E27FC236}">
                <a16:creationId xmlns:a16="http://schemas.microsoft.com/office/drawing/2014/main" xmlns="" id="{CEC895A2-6575-49B7-8740-4ACD02B0EE42}"/>
              </a:ext>
            </a:extLst>
          </p:cNvPr>
          <p:cNvSpPr/>
          <p:nvPr/>
        </p:nvSpPr>
        <p:spPr>
          <a:xfrm>
            <a:off x="2540669" y="2992885"/>
            <a:ext cx="440175" cy="44017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6" name="Rectangle 15">
            <a:extLst>
              <a:ext uri="{FF2B5EF4-FFF2-40B4-BE49-F238E27FC236}">
                <a16:creationId xmlns:a16="http://schemas.microsoft.com/office/drawing/2014/main" xmlns="" id="{A60D2806-3B8C-4768-B9B0-1D66E6D7150A}"/>
              </a:ext>
            </a:extLst>
          </p:cNvPr>
          <p:cNvSpPr/>
          <p:nvPr/>
        </p:nvSpPr>
        <p:spPr>
          <a:xfrm>
            <a:off x="2608829" y="3028310"/>
            <a:ext cx="312906" cy="369332"/>
          </a:xfrm>
          <a:prstGeom prst="rect">
            <a:avLst/>
          </a:prstGeom>
        </p:spPr>
        <p:txBody>
          <a:bodyPr wrap="square">
            <a:spAutoFit/>
          </a:bodyPr>
          <a:lstStyle/>
          <a:p>
            <a:r>
              <a:rPr lang="en-US" altLang="ko-KR" b="1" dirty="0">
                <a:solidFill>
                  <a:schemeClr val="bg1"/>
                </a:solidFill>
                <a:cs typeface="Arial" pitchFamily="34" charset="0"/>
              </a:rPr>
              <a:t>3</a:t>
            </a:r>
            <a:endParaRPr lang="ko-KR" altLang="en-US" dirty="0">
              <a:cs typeface="Arial" pitchFamily="34" charset="0"/>
            </a:endParaRPr>
          </a:p>
        </p:txBody>
      </p:sp>
      <p:grpSp>
        <p:nvGrpSpPr>
          <p:cNvPr id="20" name="Group 19">
            <a:extLst>
              <a:ext uri="{FF2B5EF4-FFF2-40B4-BE49-F238E27FC236}">
                <a16:creationId xmlns:a16="http://schemas.microsoft.com/office/drawing/2014/main" xmlns="" id="{959BA264-2A77-4984-9807-CA4EE7FC6501}"/>
              </a:ext>
            </a:extLst>
          </p:cNvPr>
          <p:cNvGrpSpPr/>
          <p:nvPr/>
        </p:nvGrpSpPr>
        <p:grpSpPr>
          <a:xfrm>
            <a:off x="1510312" y="1855292"/>
            <a:ext cx="1616814" cy="825685"/>
            <a:chOff x="1744111" y="2572826"/>
            <a:chExt cx="2421972" cy="1236868"/>
          </a:xfrm>
        </p:grpSpPr>
        <p:sp>
          <p:nvSpPr>
            <p:cNvPr id="21" name="Rectangle 20">
              <a:extLst>
                <a:ext uri="{FF2B5EF4-FFF2-40B4-BE49-F238E27FC236}">
                  <a16:creationId xmlns:a16="http://schemas.microsoft.com/office/drawing/2014/main" xmlns="" id="{75FA1B80-F852-40DB-AFB7-57E5232F15A0}"/>
                </a:ext>
              </a:extLst>
            </p:cNvPr>
            <p:cNvSpPr/>
            <p:nvPr/>
          </p:nvSpPr>
          <p:spPr>
            <a:xfrm rot="16200000">
              <a:off x="3014018" y="2615262"/>
              <a:ext cx="1152129" cy="11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2" name="Isosceles Triangle 1">
              <a:extLst>
                <a:ext uri="{FF2B5EF4-FFF2-40B4-BE49-F238E27FC236}">
                  <a16:creationId xmlns:a16="http://schemas.microsoft.com/office/drawing/2014/main" xmlns="" id="{17166483-8531-439B-8A8A-D920680FEFC4}"/>
                </a:ext>
              </a:extLst>
            </p:cNvPr>
            <p:cNvSpPr/>
            <p:nvPr/>
          </p:nvSpPr>
          <p:spPr>
            <a:xfrm rot="5400000">
              <a:off x="1909527" y="2407410"/>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23" name="Oval 22">
            <a:extLst>
              <a:ext uri="{FF2B5EF4-FFF2-40B4-BE49-F238E27FC236}">
                <a16:creationId xmlns:a16="http://schemas.microsoft.com/office/drawing/2014/main" xmlns="" id="{6B0D524E-9B98-4D0C-866B-EAD3A152940B}"/>
              </a:ext>
            </a:extLst>
          </p:cNvPr>
          <p:cNvSpPr/>
          <p:nvPr/>
        </p:nvSpPr>
        <p:spPr>
          <a:xfrm>
            <a:off x="1726329" y="2075125"/>
            <a:ext cx="440175" cy="44017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 name="Rectangle 23">
            <a:extLst>
              <a:ext uri="{FF2B5EF4-FFF2-40B4-BE49-F238E27FC236}">
                <a16:creationId xmlns:a16="http://schemas.microsoft.com/office/drawing/2014/main" xmlns="" id="{89E1DC37-5AF0-4B8C-BF6C-7D2168903C41}"/>
              </a:ext>
            </a:extLst>
          </p:cNvPr>
          <p:cNvSpPr/>
          <p:nvPr/>
        </p:nvSpPr>
        <p:spPr>
          <a:xfrm>
            <a:off x="1789964" y="2112223"/>
            <a:ext cx="312906" cy="369332"/>
          </a:xfrm>
          <a:prstGeom prst="rect">
            <a:avLst/>
          </a:prstGeom>
        </p:spPr>
        <p:txBody>
          <a:bodyPr wrap="none">
            <a:spAutoFit/>
          </a:bodyPr>
          <a:lstStyle/>
          <a:p>
            <a:r>
              <a:rPr lang="en-US" altLang="ko-KR" b="1" dirty="0">
                <a:solidFill>
                  <a:schemeClr val="bg1"/>
                </a:solidFill>
                <a:cs typeface="Arial" pitchFamily="34" charset="0"/>
              </a:rPr>
              <a:t>2</a:t>
            </a:r>
            <a:endParaRPr lang="ko-KR" altLang="en-US" dirty="0">
              <a:cs typeface="Arial" pitchFamily="34" charset="0"/>
            </a:endParaRPr>
          </a:p>
        </p:txBody>
      </p:sp>
      <p:grpSp>
        <p:nvGrpSpPr>
          <p:cNvPr id="28" name="Group 27">
            <a:extLst>
              <a:ext uri="{FF2B5EF4-FFF2-40B4-BE49-F238E27FC236}">
                <a16:creationId xmlns:a16="http://schemas.microsoft.com/office/drawing/2014/main" xmlns="" id="{AC005778-5A13-4432-84D0-D6EB0A02F171}"/>
              </a:ext>
            </a:extLst>
          </p:cNvPr>
          <p:cNvGrpSpPr/>
          <p:nvPr/>
        </p:nvGrpSpPr>
        <p:grpSpPr>
          <a:xfrm>
            <a:off x="3171903" y="3723059"/>
            <a:ext cx="1616814" cy="825685"/>
            <a:chOff x="1744111" y="2572826"/>
            <a:chExt cx="2421972" cy="1236868"/>
          </a:xfrm>
        </p:grpSpPr>
        <p:sp>
          <p:nvSpPr>
            <p:cNvPr id="29" name="Rectangle 28">
              <a:extLst>
                <a:ext uri="{FF2B5EF4-FFF2-40B4-BE49-F238E27FC236}">
                  <a16:creationId xmlns:a16="http://schemas.microsoft.com/office/drawing/2014/main" xmlns="" id="{903F2B4C-2291-4064-B29B-C243E9F4C843}"/>
                </a:ext>
              </a:extLst>
            </p:cNvPr>
            <p:cNvSpPr/>
            <p:nvPr/>
          </p:nvSpPr>
          <p:spPr>
            <a:xfrm rot="16200000">
              <a:off x="3014019" y="2615261"/>
              <a:ext cx="1152128" cy="11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0" name="Isosceles Triangle 1">
              <a:extLst>
                <a:ext uri="{FF2B5EF4-FFF2-40B4-BE49-F238E27FC236}">
                  <a16:creationId xmlns:a16="http://schemas.microsoft.com/office/drawing/2014/main" xmlns="" id="{171A2ACC-C0DC-47D6-BBB0-8996B8C53014}"/>
                </a:ext>
              </a:extLst>
            </p:cNvPr>
            <p:cNvSpPr/>
            <p:nvPr/>
          </p:nvSpPr>
          <p:spPr>
            <a:xfrm rot="5400000">
              <a:off x="1909527" y="2407410"/>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31" name="Oval 30">
            <a:extLst>
              <a:ext uri="{FF2B5EF4-FFF2-40B4-BE49-F238E27FC236}">
                <a16:creationId xmlns:a16="http://schemas.microsoft.com/office/drawing/2014/main" xmlns="" id="{E8307360-5A52-488A-AA47-21E2E383040E}"/>
              </a:ext>
            </a:extLst>
          </p:cNvPr>
          <p:cNvSpPr/>
          <p:nvPr/>
        </p:nvSpPr>
        <p:spPr>
          <a:xfrm>
            <a:off x="3391085" y="3935127"/>
            <a:ext cx="440175" cy="44017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2" name="Rectangle 31">
            <a:extLst>
              <a:ext uri="{FF2B5EF4-FFF2-40B4-BE49-F238E27FC236}">
                <a16:creationId xmlns:a16="http://schemas.microsoft.com/office/drawing/2014/main" xmlns="" id="{82325386-C5A6-4050-B93E-F5E49DD65ECB}"/>
              </a:ext>
            </a:extLst>
          </p:cNvPr>
          <p:cNvSpPr/>
          <p:nvPr/>
        </p:nvSpPr>
        <p:spPr>
          <a:xfrm>
            <a:off x="3439342" y="3984456"/>
            <a:ext cx="287215" cy="369332"/>
          </a:xfrm>
          <a:prstGeom prst="rect">
            <a:avLst/>
          </a:prstGeom>
        </p:spPr>
        <p:txBody>
          <a:bodyPr wrap="square">
            <a:spAutoFit/>
          </a:bodyPr>
          <a:lstStyle/>
          <a:p>
            <a:r>
              <a:rPr lang="en-US" altLang="ko-KR" b="1" dirty="0">
                <a:solidFill>
                  <a:schemeClr val="bg1"/>
                </a:solidFill>
                <a:cs typeface="Arial" pitchFamily="34" charset="0"/>
              </a:rPr>
              <a:t>4</a:t>
            </a:r>
            <a:endParaRPr lang="ko-KR" altLang="en-US" dirty="0">
              <a:cs typeface="Arial" pitchFamily="34" charset="0"/>
            </a:endParaRPr>
          </a:p>
        </p:txBody>
      </p:sp>
      <p:grpSp>
        <p:nvGrpSpPr>
          <p:cNvPr id="40" name="Group 39">
            <a:extLst>
              <a:ext uri="{FF2B5EF4-FFF2-40B4-BE49-F238E27FC236}">
                <a16:creationId xmlns:a16="http://schemas.microsoft.com/office/drawing/2014/main" xmlns="" id="{E89F9083-F687-4AEE-94F1-B419A42F855C}"/>
              </a:ext>
            </a:extLst>
          </p:cNvPr>
          <p:cNvGrpSpPr/>
          <p:nvPr/>
        </p:nvGrpSpPr>
        <p:grpSpPr>
          <a:xfrm>
            <a:off x="4006039" y="4664556"/>
            <a:ext cx="1616814" cy="825685"/>
            <a:chOff x="474140" y="1335958"/>
            <a:chExt cx="2421972" cy="1236868"/>
          </a:xfrm>
        </p:grpSpPr>
        <p:sp>
          <p:nvSpPr>
            <p:cNvPr id="41" name="Rectangle 40">
              <a:extLst>
                <a:ext uri="{FF2B5EF4-FFF2-40B4-BE49-F238E27FC236}">
                  <a16:creationId xmlns:a16="http://schemas.microsoft.com/office/drawing/2014/main" xmlns="" id="{FAD9F746-BAEA-443D-9A58-2290F65601C2}"/>
                </a:ext>
              </a:extLst>
            </p:cNvPr>
            <p:cNvSpPr/>
            <p:nvPr/>
          </p:nvSpPr>
          <p:spPr>
            <a:xfrm rot="16200000">
              <a:off x="1744048" y="1378393"/>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42" name="Isosceles Triangle 1">
              <a:extLst>
                <a:ext uri="{FF2B5EF4-FFF2-40B4-BE49-F238E27FC236}">
                  <a16:creationId xmlns:a16="http://schemas.microsoft.com/office/drawing/2014/main" xmlns="" id="{5EBB4A4D-D35F-470E-9152-AEBDBECA5585}"/>
                </a:ext>
              </a:extLst>
            </p:cNvPr>
            <p:cNvSpPr/>
            <p:nvPr/>
          </p:nvSpPr>
          <p:spPr>
            <a:xfrm rot="5400000">
              <a:off x="639556" y="1170542"/>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43" name="Oval 42">
            <a:extLst>
              <a:ext uri="{FF2B5EF4-FFF2-40B4-BE49-F238E27FC236}">
                <a16:creationId xmlns:a16="http://schemas.microsoft.com/office/drawing/2014/main" xmlns="" id="{E8307360-5A52-488A-AA47-21E2E383040E}"/>
              </a:ext>
            </a:extLst>
          </p:cNvPr>
          <p:cNvSpPr/>
          <p:nvPr/>
        </p:nvSpPr>
        <p:spPr>
          <a:xfrm>
            <a:off x="4228905" y="4879803"/>
            <a:ext cx="440175" cy="44017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4" name="Rectangle 43">
            <a:extLst>
              <a:ext uri="{FF2B5EF4-FFF2-40B4-BE49-F238E27FC236}">
                <a16:creationId xmlns:a16="http://schemas.microsoft.com/office/drawing/2014/main" xmlns="" id="{82325386-C5A6-4050-B93E-F5E49DD65ECB}"/>
              </a:ext>
            </a:extLst>
          </p:cNvPr>
          <p:cNvSpPr/>
          <p:nvPr/>
        </p:nvSpPr>
        <p:spPr>
          <a:xfrm>
            <a:off x="4295198" y="4928190"/>
            <a:ext cx="287215" cy="369332"/>
          </a:xfrm>
          <a:prstGeom prst="rect">
            <a:avLst/>
          </a:prstGeom>
        </p:spPr>
        <p:txBody>
          <a:bodyPr wrap="square">
            <a:spAutoFit/>
          </a:bodyPr>
          <a:lstStyle/>
          <a:p>
            <a:r>
              <a:rPr lang="en-US" altLang="ko-KR" b="1" dirty="0">
                <a:solidFill>
                  <a:schemeClr val="bg1"/>
                </a:solidFill>
                <a:cs typeface="Arial" pitchFamily="34" charset="0"/>
              </a:rPr>
              <a:t>5</a:t>
            </a:r>
            <a:endParaRPr lang="ko-KR" altLang="en-US" dirty="0">
              <a:cs typeface="Arial" pitchFamily="34" charset="0"/>
            </a:endParaRPr>
          </a:p>
        </p:txBody>
      </p:sp>
      <p:sp>
        <p:nvSpPr>
          <p:cNvPr id="45" name="Freeform 32">
            <a:extLst>
              <a:ext uri="{FF2B5EF4-FFF2-40B4-BE49-F238E27FC236}">
                <a16:creationId xmlns:a16="http://schemas.microsoft.com/office/drawing/2014/main" xmlns="" id="{9C5A04AA-A50B-457A-A783-D941E78BCCDF}"/>
              </a:ext>
            </a:extLst>
          </p:cNvPr>
          <p:cNvSpPr/>
          <p:nvPr/>
        </p:nvSpPr>
        <p:spPr>
          <a:xfrm>
            <a:off x="1836898" y="1094249"/>
            <a:ext cx="317590" cy="34276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47" name="Group 46">
            <a:extLst>
              <a:ext uri="{FF2B5EF4-FFF2-40B4-BE49-F238E27FC236}">
                <a16:creationId xmlns:a16="http://schemas.microsoft.com/office/drawing/2014/main" xmlns="" id="{A8DBF169-C957-4E52-9020-5E415B15AB86}"/>
              </a:ext>
            </a:extLst>
          </p:cNvPr>
          <p:cNvGrpSpPr/>
          <p:nvPr/>
        </p:nvGrpSpPr>
        <p:grpSpPr>
          <a:xfrm>
            <a:off x="559463" y="1807295"/>
            <a:ext cx="1201083" cy="1141480"/>
            <a:chOff x="7505528" y="4464029"/>
            <a:chExt cx="2031890" cy="2191402"/>
          </a:xfrm>
        </p:grpSpPr>
        <p:sp>
          <p:nvSpPr>
            <p:cNvPr id="48" name="Freeform: Shape 77">
              <a:extLst>
                <a:ext uri="{FF2B5EF4-FFF2-40B4-BE49-F238E27FC236}">
                  <a16:creationId xmlns:a16="http://schemas.microsoft.com/office/drawing/2014/main" xmlns="" id="{4FCCCCAD-0DED-4B00-B1D0-CFBA5F70CDEB}"/>
                </a:ext>
              </a:extLst>
            </p:cNvPr>
            <p:cNvSpPr/>
            <p:nvPr/>
          </p:nvSpPr>
          <p:spPr>
            <a:xfrm>
              <a:off x="7929965" y="4622475"/>
              <a:ext cx="1182829" cy="1879644"/>
            </a:xfrm>
            <a:custGeom>
              <a:avLst/>
              <a:gdLst>
                <a:gd name="connsiteX0" fmla="*/ 1174422 w 1182829"/>
                <a:gd name="connsiteY0" fmla="*/ 672117 h 1879644"/>
                <a:gd name="connsiteX1" fmla="*/ 1112352 w 1182829"/>
                <a:gd name="connsiteY1" fmla="*/ 617074 h 1879644"/>
                <a:gd name="connsiteX2" fmla="*/ 1101812 w 1182829"/>
                <a:gd name="connsiteY2" fmla="*/ 599508 h 1879644"/>
                <a:gd name="connsiteX3" fmla="*/ 1054968 w 1182829"/>
                <a:gd name="connsiteY3" fmla="*/ 302044 h 1879644"/>
                <a:gd name="connsiteX4" fmla="*/ 943712 w 1182829"/>
                <a:gd name="connsiteY4" fmla="*/ 123448 h 1879644"/>
                <a:gd name="connsiteX5" fmla="*/ 809033 w 1182829"/>
                <a:gd name="connsiteY5" fmla="*/ 37371 h 1879644"/>
                <a:gd name="connsiteX6" fmla="*/ 441887 w 1182829"/>
                <a:gd name="connsiteY6" fmla="*/ 23903 h 1879644"/>
                <a:gd name="connsiteX7" fmla="*/ 219375 w 1182829"/>
                <a:gd name="connsiteY7" fmla="*/ 134574 h 1879644"/>
                <a:gd name="connsiteX8" fmla="*/ 129785 w 1182829"/>
                <a:gd name="connsiteY8" fmla="*/ 285063 h 1879644"/>
                <a:gd name="connsiteX9" fmla="*/ 84696 w 1182829"/>
                <a:gd name="connsiteY9" fmla="*/ 613561 h 1879644"/>
                <a:gd name="connsiteX10" fmla="*/ 5060 w 1182829"/>
                <a:gd name="connsiteY10" fmla="*/ 687927 h 1879644"/>
                <a:gd name="connsiteX11" fmla="*/ 125686 w 1182829"/>
                <a:gd name="connsiteY11" fmla="*/ 953185 h 1879644"/>
                <a:gd name="connsiteX12" fmla="*/ 135054 w 1182829"/>
                <a:gd name="connsiteY12" fmla="*/ 961969 h 1879644"/>
                <a:gd name="connsiteX13" fmla="*/ 163161 w 1182829"/>
                <a:gd name="connsiteY13" fmla="*/ 1058000 h 1879644"/>
                <a:gd name="connsiteX14" fmla="*/ 315406 w 1182829"/>
                <a:gd name="connsiteY14" fmla="*/ 1238353 h 1879644"/>
                <a:gd name="connsiteX15" fmla="*/ 373377 w 1182829"/>
                <a:gd name="connsiteY15" fmla="*/ 1282855 h 1879644"/>
                <a:gd name="connsiteX16" fmla="*/ 364008 w 1182829"/>
                <a:gd name="connsiteY16" fmla="*/ 1419876 h 1879644"/>
                <a:gd name="connsiteX17" fmla="*/ 304281 w 1182829"/>
                <a:gd name="connsiteY17" fmla="*/ 1492485 h 1879644"/>
                <a:gd name="connsiteX18" fmla="*/ 257436 w 1182829"/>
                <a:gd name="connsiteY18" fmla="*/ 1510052 h 1879644"/>
                <a:gd name="connsiteX19" fmla="*/ 371620 w 1182829"/>
                <a:gd name="connsiteY19" fmla="*/ 1686891 h 1879644"/>
                <a:gd name="connsiteX20" fmla="*/ 541432 w 1182829"/>
                <a:gd name="connsiteY20" fmla="*/ 1861387 h 1879644"/>
                <a:gd name="connsiteX21" fmla="*/ 648004 w 1182829"/>
                <a:gd name="connsiteY21" fmla="*/ 1868414 h 1879644"/>
                <a:gd name="connsiteX22" fmla="*/ 725883 w 1182829"/>
                <a:gd name="connsiteY22" fmla="*/ 1809858 h 1879644"/>
                <a:gd name="connsiteX23" fmla="*/ 927316 w 1182829"/>
                <a:gd name="connsiteY23" fmla="*/ 1510637 h 1879644"/>
                <a:gd name="connsiteX24" fmla="*/ 886326 w 1182829"/>
                <a:gd name="connsiteY24" fmla="*/ 1495999 h 1879644"/>
                <a:gd name="connsiteX25" fmla="*/ 817816 w 1182829"/>
                <a:gd name="connsiteY25" fmla="*/ 1410507 h 1879644"/>
                <a:gd name="connsiteX26" fmla="*/ 817231 w 1182829"/>
                <a:gd name="connsiteY26" fmla="*/ 1288125 h 1879644"/>
                <a:gd name="connsiteX27" fmla="*/ 1029788 w 1182829"/>
                <a:gd name="connsiteY27" fmla="*/ 1000615 h 1879644"/>
                <a:gd name="connsiteX28" fmla="*/ 1037986 w 1182829"/>
                <a:gd name="connsiteY28" fmla="*/ 968995 h 1879644"/>
                <a:gd name="connsiteX29" fmla="*/ 1050283 w 1182829"/>
                <a:gd name="connsiteY29" fmla="*/ 954942 h 1879644"/>
                <a:gd name="connsiteX30" fmla="*/ 1107083 w 1182829"/>
                <a:gd name="connsiteY30" fmla="*/ 918637 h 1879644"/>
                <a:gd name="connsiteX31" fmla="*/ 1179691 w 1182829"/>
                <a:gd name="connsiteY31" fmla="*/ 776346 h 1879644"/>
                <a:gd name="connsiteX32" fmla="*/ 1174422 w 1182829"/>
                <a:gd name="connsiteY32" fmla="*/ 672117 h 187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2829" h="1879644">
                  <a:moveTo>
                    <a:pt x="1174422" y="672117"/>
                  </a:moveTo>
                  <a:cubicBezTo>
                    <a:pt x="1163296" y="644010"/>
                    <a:pt x="1145729" y="620588"/>
                    <a:pt x="1112352" y="617074"/>
                  </a:cubicBezTo>
                  <a:cubicBezTo>
                    <a:pt x="1097713" y="615903"/>
                    <a:pt x="1102983" y="606534"/>
                    <a:pt x="1101812" y="599508"/>
                  </a:cubicBezTo>
                  <a:cubicBezTo>
                    <a:pt x="1091858" y="600093"/>
                    <a:pt x="1074877" y="360014"/>
                    <a:pt x="1054968" y="302044"/>
                  </a:cubicBezTo>
                  <a:cubicBezTo>
                    <a:pt x="1037401" y="251100"/>
                    <a:pt x="965377" y="149213"/>
                    <a:pt x="943712" y="123448"/>
                  </a:cubicBezTo>
                  <a:cubicBezTo>
                    <a:pt x="915604" y="89486"/>
                    <a:pt x="850022" y="53767"/>
                    <a:pt x="809033" y="37371"/>
                  </a:cubicBezTo>
                  <a:cubicBezTo>
                    <a:pt x="686066" y="-11816"/>
                    <a:pt x="567197" y="-8303"/>
                    <a:pt x="441887" y="23903"/>
                  </a:cubicBezTo>
                  <a:cubicBezTo>
                    <a:pt x="371620" y="42056"/>
                    <a:pt x="285543" y="77775"/>
                    <a:pt x="219375" y="134574"/>
                  </a:cubicBezTo>
                  <a:cubicBezTo>
                    <a:pt x="197709" y="152726"/>
                    <a:pt x="140325" y="258127"/>
                    <a:pt x="129785" y="285063"/>
                  </a:cubicBezTo>
                  <a:cubicBezTo>
                    <a:pt x="110461" y="333664"/>
                    <a:pt x="80597" y="612976"/>
                    <a:pt x="84696" y="613561"/>
                  </a:cubicBezTo>
                  <a:cubicBezTo>
                    <a:pt x="40779" y="619417"/>
                    <a:pt x="16186" y="646352"/>
                    <a:pt x="5060" y="687927"/>
                  </a:cubicBezTo>
                  <a:cubicBezTo>
                    <a:pt x="-18362" y="778103"/>
                    <a:pt x="42536" y="912196"/>
                    <a:pt x="125686" y="953185"/>
                  </a:cubicBezTo>
                  <a:cubicBezTo>
                    <a:pt x="129785" y="955528"/>
                    <a:pt x="134469" y="956698"/>
                    <a:pt x="135054" y="961969"/>
                  </a:cubicBezTo>
                  <a:cubicBezTo>
                    <a:pt x="137982" y="978950"/>
                    <a:pt x="158477" y="1051559"/>
                    <a:pt x="163161" y="1058000"/>
                  </a:cubicBezTo>
                  <a:cubicBezTo>
                    <a:pt x="197124" y="1130610"/>
                    <a:pt x="252166" y="1187994"/>
                    <a:pt x="315406" y="1238353"/>
                  </a:cubicBezTo>
                  <a:cubicBezTo>
                    <a:pt x="334730" y="1253577"/>
                    <a:pt x="355810" y="1265874"/>
                    <a:pt x="373377" y="1282855"/>
                  </a:cubicBezTo>
                  <a:cubicBezTo>
                    <a:pt x="370449" y="1328528"/>
                    <a:pt x="371620" y="1374202"/>
                    <a:pt x="364008" y="1419876"/>
                  </a:cubicBezTo>
                  <a:cubicBezTo>
                    <a:pt x="357567" y="1456766"/>
                    <a:pt x="341171" y="1483116"/>
                    <a:pt x="304281" y="1492485"/>
                  </a:cubicBezTo>
                  <a:cubicBezTo>
                    <a:pt x="288471" y="1496584"/>
                    <a:pt x="272661" y="1504196"/>
                    <a:pt x="257436" y="1510052"/>
                  </a:cubicBezTo>
                  <a:cubicBezTo>
                    <a:pt x="289642" y="1573292"/>
                    <a:pt x="328289" y="1631848"/>
                    <a:pt x="371620" y="1686891"/>
                  </a:cubicBezTo>
                  <a:cubicBezTo>
                    <a:pt x="421978" y="1751302"/>
                    <a:pt x="474679" y="1813957"/>
                    <a:pt x="541432" y="1861387"/>
                  </a:cubicBezTo>
                  <a:cubicBezTo>
                    <a:pt x="575980" y="1885395"/>
                    <a:pt x="610528" y="1888323"/>
                    <a:pt x="648004" y="1868414"/>
                  </a:cubicBezTo>
                  <a:cubicBezTo>
                    <a:pt x="677282" y="1853189"/>
                    <a:pt x="703047" y="1833866"/>
                    <a:pt x="725883" y="1809858"/>
                  </a:cubicBezTo>
                  <a:cubicBezTo>
                    <a:pt x="811375" y="1723195"/>
                    <a:pt x="871102" y="1618380"/>
                    <a:pt x="927316" y="1510637"/>
                  </a:cubicBezTo>
                  <a:cubicBezTo>
                    <a:pt x="913848" y="1505367"/>
                    <a:pt x="900380" y="1499512"/>
                    <a:pt x="886326" y="1495999"/>
                  </a:cubicBezTo>
                  <a:cubicBezTo>
                    <a:pt x="842995" y="1484873"/>
                    <a:pt x="823672" y="1454424"/>
                    <a:pt x="817816" y="1410507"/>
                  </a:cubicBezTo>
                  <a:cubicBezTo>
                    <a:pt x="813132" y="1370689"/>
                    <a:pt x="815474" y="1289296"/>
                    <a:pt x="817231" y="1288125"/>
                  </a:cubicBezTo>
                  <a:cubicBezTo>
                    <a:pt x="926145" y="1219615"/>
                    <a:pt x="1004610" y="1129438"/>
                    <a:pt x="1029788" y="1000615"/>
                  </a:cubicBezTo>
                  <a:cubicBezTo>
                    <a:pt x="1033888" y="990661"/>
                    <a:pt x="1035059" y="979535"/>
                    <a:pt x="1037986" y="968995"/>
                  </a:cubicBezTo>
                  <a:cubicBezTo>
                    <a:pt x="1040329" y="961969"/>
                    <a:pt x="1040914" y="956113"/>
                    <a:pt x="1050283" y="954942"/>
                  </a:cubicBezTo>
                  <a:cubicBezTo>
                    <a:pt x="1074877" y="952014"/>
                    <a:pt x="1091858" y="936204"/>
                    <a:pt x="1107083" y="918637"/>
                  </a:cubicBezTo>
                  <a:cubicBezTo>
                    <a:pt x="1142802" y="877648"/>
                    <a:pt x="1167980" y="830218"/>
                    <a:pt x="1179691" y="776346"/>
                  </a:cubicBezTo>
                  <a:cubicBezTo>
                    <a:pt x="1187889" y="741213"/>
                    <a:pt x="1188475" y="706079"/>
                    <a:pt x="1174422" y="672117"/>
                  </a:cubicBezTo>
                  <a:close/>
                </a:path>
              </a:pathLst>
            </a:custGeom>
            <a:solidFill>
              <a:srgbClr val="998675"/>
            </a:solidFill>
            <a:ln w="5853" cap="flat">
              <a:noFill/>
              <a:prstDash val="solid"/>
              <a:miter/>
            </a:ln>
          </p:spPr>
          <p:txBody>
            <a:bodyPr rtlCol="0" anchor="ctr"/>
            <a:lstStyle/>
            <a:p>
              <a:endParaRPr lang="en-US"/>
            </a:p>
          </p:txBody>
        </p:sp>
        <p:sp>
          <p:nvSpPr>
            <p:cNvPr id="49" name="Freeform: Shape 78">
              <a:extLst>
                <a:ext uri="{FF2B5EF4-FFF2-40B4-BE49-F238E27FC236}">
                  <a16:creationId xmlns:a16="http://schemas.microsoft.com/office/drawing/2014/main" xmlns="" id="{6067CC7F-4D79-4903-94B9-1B479FD8BE3D}"/>
                </a:ext>
              </a:extLst>
            </p:cNvPr>
            <p:cNvSpPr/>
            <p:nvPr/>
          </p:nvSpPr>
          <p:spPr>
            <a:xfrm>
              <a:off x="7505528" y="6134284"/>
              <a:ext cx="2031890" cy="521147"/>
            </a:xfrm>
            <a:custGeom>
              <a:avLst/>
              <a:gdLst>
                <a:gd name="connsiteX0" fmla="*/ 1352337 w 2031889"/>
                <a:gd name="connsiteY0" fmla="*/ 0 h 521147"/>
                <a:gd name="connsiteX1" fmla="*/ 1485260 w 2031889"/>
                <a:gd name="connsiteY1" fmla="*/ 42160 h 521147"/>
                <a:gd name="connsiteX2" fmla="*/ 1774526 w 2031889"/>
                <a:gd name="connsiteY2" fmla="*/ 137606 h 521147"/>
                <a:gd name="connsiteX3" fmla="*/ 2026316 w 2031889"/>
                <a:gd name="connsiteY3" fmla="*/ 463177 h 521147"/>
                <a:gd name="connsiteX4" fmla="*/ 2032757 w 2031889"/>
                <a:gd name="connsiteY4" fmla="*/ 510022 h 521147"/>
                <a:gd name="connsiteX5" fmla="*/ 2018704 w 2031889"/>
                <a:gd name="connsiteY5" fmla="*/ 525832 h 521147"/>
                <a:gd name="connsiteX6" fmla="*/ 2006993 w 2031889"/>
                <a:gd name="connsiteY6" fmla="*/ 525832 h 521147"/>
                <a:gd name="connsiteX7" fmla="*/ 26632 w 2031889"/>
                <a:gd name="connsiteY7" fmla="*/ 525832 h 521147"/>
                <a:gd name="connsiteX8" fmla="*/ 2038 w 2031889"/>
                <a:gd name="connsiteY8" fmla="*/ 495968 h 521147"/>
                <a:gd name="connsiteX9" fmla="*/ 84017 w 2031889"/>
                <a:gd name="connsiteY9" fmla="*/ 273456 h 521147"/>
                <a:gd name="connsiteX10" fmla="*/ 280765 w 2031889"/>
                <a:gd name="connsiteY10" fmla="*/ 128823 h 521147"/>
                <a:gd name="connsiteX11" fmla="*/ 655523 w 2031889"/>
                <a:gd name="connsiteY11" fmla="*/ 6441 h 521147"/>
                <a:gd name="connsiteX12" fmla="*/ 681873 w 2031889"/>
                <a:gd name="connsiteY12" fmla="*/ 0 h 521147"/>
                <a:gd name="connsiteX13" fmla="*/ 722276 w 2031889"/>
                <a:gd name="connsiteY13" fmla="*/ 59141 h 521147"/>
                <a:gd name="connsiteX14" fmla="*/ 953572 w 2031889"/>
                <a:gd name="connsiteY14" fmla="*/ 329670 h 521147"/>
                <a:gd name="connsiteX15" fmla="*/ 1085323 w 2031889"/>
                <a:gd name="connsiteY15" fmla="*/ 339038 h 521147"/>
                <a:gd name="connsiteX16" fmla="*/ 1214731 w 2031889"/>
                <a:gd name="connsiteY16" fmla="*/ 212558 h 521147"/>
                <a:gd name="connsiteX17" fmla="*/ 1332429 w 2031889"/>
                <a:gd name="connsiteY17" fmla="*/ 23422 h 521147"/>
                <a:gd name="connsiteX18" fmla="*/ 1352337 w 2031889"/>
                <a:gd name="connsiteY18" fmla="*/ 0 h 5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1889" h="521147">
                  <a:moveTo>
                    <a:pt x="1352337" y="0"/>
                  </a:moveTo>
                  <a:cubicBezTo>
                    <a:pt x="1398011" y="10540"/>
                    <a:pt x="1441343" y="28107"/>
                    <a:pt x="1485260" y="42160"/>
                  </a:cubicBezTo>
                  <a:cubicBezTo>
                    <a:pt x="1581877" y="73780"/>
                    <a:pt x="1679665" y="101302"/>
                    <a:pt x="1774526" y="137606"/>
                  </a:cubicBezTo>
                  <a:cubicBezTo>
                    <a:pt x="1920330" y="193234"/>
                    <a:pt x="1998795" y="308589"/>
                    <a:pt x="2026316" y="463177"/>
                  </a:cubicBezTo>
                  <a:cubicBezTo>
                    <a:pt x="2029244" y="478401"/>
                    <a:pt x="2029244" y="494797"/>
                    <a:pt x="2032757" y="510022"/>
                  </a:cubicBezTo>
                  <a:cubicBezTo>
                    <a:pt x="2036270" y="524661"/>
                    <a:pt x="2029829" y="526418"/>
                    <a:pt x="2018704" y="525832"/>
                  </a:cubicBezTo>
                  <a:cubicBezTo>
                    <a:pt x="2014605" y="525832"/>
                    <a:pt x="2011091" y="525832"/>
                    <a:pt x="2006993" y="525832"/>
                  </a:cubicBezTo>
                  <a:cubicBezTo>
                    <a:pt x="1347068" y="525832"/>
                    <a:pt x="686557" y="525832"/>
                    <a:pt x="26632" y="525832"/>
                  </a:cubicBezTo>
                  <a:cubicBezTo>
                    <a:pt x="-2646" y="525832"/>
                    <a:pt x="-2060" y="525832"/>
                    <a:pt x="2038" y="495968"/>
                  </a:cubicBezTo>
                  <a:cubicBezTo>
                    <a:pt x="13164" y="415161"/>
                    <a:pt x="36587" y="339624"/>
                    <a:pt x="84017" y="273456"/>
                  </a:cubicBezTo>
                  <a:cubicBezTo>
                    <a:pt x="134375" y="203189"/>
                    <a:pt x="199372" y="153416"/>
                    <a:pt x="280765" y="128823"/>
                  </a:cubicBezTo>
                  <a:cubicBezTo>
                    <a:pt x="406660" y="90762"/>
                    <a:pt x="530213" y="46845"/>
                    <a:pt x="655523" y="6441"/>
                  </a:cubicBezTo>
                  <a:cubicBezTo>
                    <a:pt x="664306" y="3513"/>
                    <a:pt x="673089" y="2342"/>
                    <a:pt x="681873" y="0"/>
                  </a:cubicBezTo>
                  <a:cubicBezTo>
                    <a:pt x="702367" y="14639"/>
                    <a:pt x="709394" y="39232"/>
                    <a:pt x="722276" y="59141"/>
                  </a:cubicBezTo>
                  <a:cubicBezTo>
                    <a:pt x="787859" y="159858"/>
                    <a:pt x="859882" y="254718"/>
                    <a:pt x="953572" y="329670"/>
                  </a:cubicBezTo>
                  <a:cubicBezTo>
                    <a:pt x="996318" y="364217"/>
                    <a:pt x="1039063" y="368316"/>
                    <a:pt x="1085323" y="339038"/>
                  </a:cubicBezTo>
                  <a:cubicBezTo>
                    <a:pt x="1137437" y="306247"/>
                    <a:pt x="1177841" y="261159"/>
                    <a:pt x="1214731" y="212558"/>
                  </a:cubicBezTo>
                  <a:cubicBezTo>
                    <a:pt x="1259234" y="153416"/>
                    <a:pt x="1298466" y="90176"/>
                    <a:pt x="1332429" y="23422"/>
                  </a:cubicBezTo>
                  <a:cubicBezTo>
                    <a:pt x="1337698" y="13468"/>
                    <a:pt x="1342383" y="4099"/>
                    <a:pt x="1352337" y="0"/>
                  </a:cubicBezTo>
                  <a:close/>
                </a:path>
              </a:pathLst>
            </a:custGeom>
            <a:solidFill>
              <a:schemeClr val="accent2"/>
            </a:solidFill>
            <a:ln w="5853" cap="flat">
              <a:noFill/>
              <a:prstDash val="solid"/>
              <a:miter/>
            </a:ln>
          </p:spPr>
          <p:txBody>
            <a:bodyPr rtlCol="0" anchor="ctr"/>
            <a:lstStyle/>
            <a:p>
              <a:endParaRPr lang="en-US" dirty="0"/>
            </a:p>
          </p:txBody>
        </p:sp>
        <p:sp>
          <p:nvSpPr>
            <p:cNvPr id="50" name="Freeform: Shape 79">
              <a:extLst>
                <a:ext uri="{FF2B5EF4-FFF2-40B4-BE49-F238E27FC236}">
                  <a16:creationId xmlns:a16="http://schemas.microsoft.com/office/drawing/2014/main" xmlns="" id="{D86C5FD2-91B3-4DDB-8AA8-919540791225}"/>
                </a:ext>
              </a:extLst>
            </p:cNvPr>
            <p:cNvSpPr/>
            <p:nvPr/>
          </p:nvSpPr>
          <p:spPr>
            <a:xfrm>
              <a:off x="7984359" y="4464029"/>
              <a:ext cx="1059862" cy="1100851"/>
            </a:xfrm>
            <a:custGeom>
              <a:avLst/>
              <a:gdLst>
                <a:gd name="connsiteX0" fmla="*/ 1048004 w 1059861"/>
                <a:gd name="connsiteY0" fmla="*/ 757953 h 1100850"/>
                <a:gd name="connsiteX1" fmla="*/ 960755 w 1059861"/>
                <a:gd name="connsiteY1" fmla="*/ 1048976 h 1100850"/>
                <a:gd name="connsiteX2" fmla="*/ 959584 w 1059861"/>
                <a:gd name="connsiteY2" fmla="*/ 972268 h 1100850"/>
                <a:gd name="connsiteX3" fmla="*/ 984178 w 1059861"/>
                <a:gd name="connsiteY3" fmla="*/ 727505 h 1100850"/>
                <a:gd name="connsiteX4" fmla="*/ 949044 w 1059861"/>
                <a:gd name="connsiteY4" fmla="*/ 534270 h 1100850"/>
                <a:gd name="connsiteX5" fmla="*/ 927379 w 1059861"/>
                <a:gd name="connsiteY5" fmla="*/ 478642 h 1100850"/>
                <a:gd name="connsiteX6" fmla="*/ 868823 w 1059861"/>
                <a:gd name="connsiteY6" fmla="*/ 418329 h 1100850"/>
                <a:gd name="connsiteX7" fmla="*/ 648653 w 1059861"/>
                <a:gd name="connsiteY7" fmla="*/ 365043 h 1100850"/>
                <a:gd name="connsiteX8" fmla="*/ 348261 w 1059861"/>
                <a:gd name="connsiteY8" fmla="*/ 373827 h 1100850"/>
                <a:gd name="connsiteX9" fmla="*/ 195430 w 1059861"/>
                <a:gd name="connsiteY9" fmla="*/ 421843 h 1100850"/>
                <a:gd name="connsiteX10" fmla="*/ 155026 w 1059861"/>
                <a:gd name="connsiteY10" fmla="*/ 464003 h 1100850"/>
                <a:gd name="connsiteX11" fmla="*/ 91786 w 1059861"/>
                <a:gd name="connsiteY11" fmla="*/ 672462 h 1100850"/>
                <a:gd name="connsiteX12" fmla="*/ 96470 w 1059861"/>
                <a:gd name="connsiteY12" fmla="*/ 824122 h 1100850"/>
                <a:gd name="connsiteX13" fmla="*/ 105254 w 1059861"/>
                <a:gd name="connsiteY13" fmla="*/ 1102262 h 1100850"/>
                <a:gd name="connsiteX14" fmla="*/ 30888 w 1059861"/>
                <a:gd name="connsiteY14" fmla="*/ 770836 h 1100850"/>
                <a:gd name="connsiteX15" fmla="*/ 1024 w 1059861"/>
                <a:gd name="connsiteY15" fmla="*/ 550666 h 1100850"/>
                <a:gd name="connsiteX16" fmla="*/ 9222 w 1059861"/>
                <a:gd name="connsiteY16" fmla="*/ 403690 h 1100850"/>
                <a:gd name="connsiteX17" fmla="*/ 127505 w 1059861"/>
                <a:gd name="connsiteY17" fmla="*/ 161854 h 1100850"/>
                <a:gd name="connsiteX18" fmla="*/ 299074 w 1059861"/>
                <a:gd name="connsiteY18" fmla="*/ 47085 h 1100850"/>
                <a:gd name="connsiteX19" fmla="*/ 810852 w 1059861"/>
                <a:gd name="connsiteY19" fmla="*/ 55868 h 1100850"/>
                <a:gd name="connsiteX20" fmla="*/ 1032194 w 1059861"/>
                <a:gd name="connsiteY20" fmla="*/ 321127 h 1100850"/>
                <a:gd name="connsiteX21" fmla="*/ 1048004 w 1059861"/>
                <a:gd name="connsiteY21" fmla="*/ 757953 h 11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9861" h="1100850">
                  <a:moveTo>
                    <a:pt x="1048004" y="757953"/>
                  </a:moveTo>
                  <a:cubicBezTo>
                    <a:pt x="1028095" y="857498"/>
                    <a:pt x="991790" y="952359"/>
                    <a:pt x="960755" y="1048976"/>
                  </a:cubicBezTo>
                  <a:cubicBezTo>
                    <a:pt x="956071" y="1023212"/>
                    <a:pt x="956657" y="998033"/>
                    <a:pt x="959584" y="972268"/>
                  </a:cubicBezTo>
                  <a:cubicBezTo>
                    <a:pt x="967782" y="890875"/>
                    <a:pt x="975394" y="808897"/>
                    <a:pt x="984178" y="727505"/>
                  </a:cubicBezTo>
                  <a:cubicBezTo>
                    <a:pt x="991790" y="659580"/>
                    <a:pt x="970710" y="596925"/>
                    <a:pt x="949044" y="534270"/>
                  </a:cubicBezTo>
                  <a:cubicBezTo>
                    <a:pt x="942603" y="515532"/>
                    <a:pt x="932649" y="497380"/>
                    <a:pt x="927379" y="478642"/>
                  </a:cubicBezTo>
                  <a:cubicBezTo>
                    <a:pt x="918595" y="447607"/>
                    <a:pt x="896929" y="431212"/>
                    <a:pt x="868823" y="418329"/>
                  </a:cubicBezTo>
                  <a:cubicBezTo>
                    <a:pt x="798556" y="386123"/>
                    <a:pt x="724189" y="372656"/>
                    <a:pt x="648653" y="365043"/>
                  </a:cubicBezTo>
                  <a:cubicBezTo>
                    <a:pt x="548522" y="355089"/>
                    <a:pt x="447806" y="356845"/>
                    <a:pt x="348261" y="373827"/>
                  </a:cubicBezTo>
                  <a:cubicBezTo>
                    <a:pt x="294975" y="383196"/>
                    <a:pt x="243446" y="396078"/>
                    <a:pt x="195430" y="421843"/>
                  </a:cubicBezTo>
                  <a:cubicBezTo>
                    <a:pt x="177277" y="431797"/>
                    <a:pt x="163224" y="444094"/>
                    <a:pt x="155026" y="464003"/>
                  </a:cubicBezTo>
                  <a:cubicBezTo>
                    <a:pt x="127505" y="531928"/>
                    <a:pt x="100569" y="599267"/>
                    <a:pt x="91786" y="672462"/>
                  </a:cubicBezTo>
                  <a:cubicBezTo>
                    <a:pt x="85930" y="722820"/>
                    <a:pt x="93543" y="773764"/>
                    <a:pt x="96470" y="824122"/>
                  </a:cubicBezTo>
                  <a:cubicBezTo>
                    <a:pt x="101155" y="916640"/>
                    <a:pt x="112281" y="1009158"/>
                    <a:pt x="105254" y="1102262"/>
                  </a:cubicBezTo>
                  <a:cubicBezTo>
                    <a:pt x="73048" y="993348"/>
                    <a:pt x="51968" y="882092"/>
                    <a:pt x="30888" y="770836"/>
                  </a:cubicBezTo>
                  <a:cubicBezTo>
                    <a:pt x="15663" y="697641"/>
                    <a:pt x="-4831" y="624446"/>
                    <a:pt x="1024" y="550666"/>
                  </a:cubicBezTo>
                  <a:cubicBezTo>
                    <a:pt x="5123" y="501479"/>
                    <a:pt x="8637" y="452877"/>
                    <a:pt x="9222" y="403690"/>
                  </a:cubicBezTo>
                  <a:cubicBezTo>
                    <a:pt x="10393" y="310587"/>
                    <a:pt x="73048" y="233878"/>
                    <a:pt x="127505" y="161854"/>
                  </a:cubicBezTo>
                  <a:cubicBezTo>
                    <a:pt x="172008" y="103299"/>
                    <a:pt x="233491" y="72264"/>
                    <a:pt x="299074" y="47085"/>
                  </a:cubicBezTo>
                  <a:cubicBezTo>
                    <a:pt x="470643" y="-18498"/>
                    <a:pt x="642211" y="-15570"/>
                    <a:pt x="810852" y="55868"/>
                  </a:cubicBezTo>
                  <a:cubicBezTo>
                    <a:pt x="929135" y="105641"/>
                    <a:pt x="1002330" y="195817"/>
                    <a:pt x="1032194" y="321127"/>
                  </a:cubicBezTo>
                  <a:cubicBezTo>
                    <a:pt x="1066741" y="466345"/>
                    <a:pt x="1073183" y="611564"/>
                    <a:pt x="1048004" y="757953"/>
                  </a:cubicBezTo>
                  <a:close/>
                </a:path>
              </a:pathLst>
            </a:custGeom>
            <a:solidFill>
              <a:srgbClr val="2D1F1F"/>
            </a:solidFill>
            <a:ln w="5853" cap="flat">
              <a:noFill/>
              <a:prstDash val="solid"/>
              <a:miter/>
            </a:ln>
          </p:spPr>
          <p:txBody>
            <a:bodyPr rtlCol="0" anchor="ctr"/>
            <a:lstStyle/>
            <a:p>
              <a:endParaRPr lang="en-US"/>
            </a:p>
          </p:txBody>
        </p:sp>
        <p:sp>
          <p:nvSpPr>
            <p:cNvPr id="51" name="Freeform: Shape 80">
              <a:extLst>
                <a:ext uri="{FF2B5EF4-FFF2-40B4-BE49-F238E27FC236}">
                  <a16:creationId xmlns:a16="http://schemas.microsoft.com/office/drawing/2014/main" xmlns="" id="{C4AEB5B9-4C8E-4E63-94EE-6948E2F94591}"/>
                </a:ext>
              </a:extLst>
            </p:cNvPr>
            <p:cNvSpPr/>
            <p:nvPr/>
          </p:nvSpPr>
          <p:spPr>
            <a:xfrm>
              <a:off x="8076145" y="5624110"/>
              <a:ext cx="878338" cy="363047"/>
            </a:xfrm>
            <a:custGeom>
              <a:avLst/>
              <a:gdLst>
                <a:gd name="connsiteX0" fmla="*/ 668708 w 878338"/>
                <a:gd name="connsiteY0" fmla="*/ 295859 h 363046"/>
                <a:gd name="connsiteX1" fmla="*/ 247106 w 878338"/>
                <a:gd name="connsiteY1" fmla="*/ 302886 h 363046"/>
                <a:gd name="connsiteX2" fmla="*/ 230710 w 878338"/>
                <a:gd name="connsiteY2" fmla="*/ 294103 h 363046"/>
                <a:gd name="connsiteX3" fmla="*/ 169812 w 878338"/>
                <a:gd name="connsiteY3" fmla="*/ 246087 h 363046"/>
                <a:gd name="connsiteX4" fmla="*/ 3513 w 878338"/>
                <a:gd name="connsiteY4" fmla="*/ 30601 h 363046"/>
                <a:gd name="connsiteX5" fmla="*/ 0 w 878338"/>
                <a:gd name="connsiteY5" fmla="*/ 19475 h 363046"/>
                <a:gd name="connsiteX6" fmla="*/ 10540 w 878338"/>
                <a:gd name="connsiteY6" fmla="*/ 27088 h 363046"/>
                <a:gd name="connsiteX7" fmla="*/ 307418 w 878338"/>
                <a:gd name="connsiteY7" fmla="*/ 235547 h 363046"/>
                <a:gd name="connsiteX8" fmla="*/ 423359 w 878338"/>
                <a:gd name="connsiteY8" fmla="*/ 222664 h 363046"/>
                <a:gd name="connsiteX9" fmla="*/ 462591 w 878338"/>
                <a:gd name="connsiteY9" fmla="*/ 219737 h 363046"/>
                <a:gd name="connsiteX10" fmla="*/ 666951 w 878338"/>
                <a:gd name="connsiteY10" fmla="*/ 200413 h 363046"/>
                <a:gd name="connsiteX11" fmla="*/ 869555 w 878338"/>
                <a:gd name="connsiteY11" fmla="*/ 8935 h 363046"/>
                <a:gd name="connsiteX12" fmla="*/ 881266 w 878338"/>
                <a:gd name="connsiteY12" fmla="*/ 152 h 363046"/>
                <a:gd name="connsiteX13" fmla="*/ 668708 w 878338"/>
                <a:gd name="connsiteY13" fmla="*/ 295859 h 36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338" h="363046">
                  <a:moveTo>
                    <a:pt x="668708" y="295859"/>
                  </a:moveTo>
                  <a:cubicBezTo>
                    <a:pt x="529345" y="382522"/>
                    <a:pt x="389396" y="391891"/>
                    <a:pt x="247106" y="302886"/>
                  </a:cubicBezTo>
                  <a:cubicBezTo>
                    <a:pt x="241836" y="299958"/>
                    <a:pt x="236566" y="297030"/>
                    <a:pt x="230710" y="294103"/>
                  </a:cubicBezTo>
                  <a:cubicBezTo>
                    <a:pt x="212558" y="275365"/>
                    <a:pt x="189721" y="262482"/>
                    <a:pt x="169812" y="246087"/>
                  </a:cubicBezTo>
                  <a:cubicBezTo>
                    <a:pt x="96617" y="187531"/>
                    <a:pt x="35134" y="120777"/>
                    <a:pt x="3513" y="30601"/>
                  </a:cubicBezTo>
                  <a:cubicBezTo>
                    <a:pt x="2342" y="27088"/>
                    <a:pt x="1171" y="23574"/>
                    <a:pt x="0" y="19475"/>
                  </a:cubicBezTo>
                  <a:cubicBezTo>
                    <a:pt x="6441" y="18890"/>
                    <a:pt x="7612" y="24160"/>
                    <a:pt x="10540" y="27088"/>
                  </a:cubicBezTo>
                  <a:cubicBezTo>
                    <a:pt x="89005" y="125462"/>
                    <a:pt x="182694" y="203926"/>
                    <a:pt x="307418" y="235547"/>
                  </a:cubicBezTo>
                  <a:cubicBezTo>
                    <a:pt x="346651" y="245501"/>
                    <a:pt x="386469" y="243159"/>
                    <a:pt x="423359" y="222664"/>
                  </a:cubicBezTo>
                  <a:cubicBezTo>
                    <a:pt x="436241" y="215638"/>
                    <a:pt x="449124" y="212710"/>
                    <a:pt x="462591" y="219737"/>
                  </a:cubicBezTo>
                  <a:cubicBezTo>
                    <a:pt x="534615" y="254870"/>
                    <a:pt x="601369" y="240817"/>
                    <a:pt x="666951" y="200413"/>
                  </a:cubicBezTo>
                  <a:cubicBezTo>
                    <a:pt x="747759" y="150055"/>
                    <a:pt x="815684" y="87400"/>
                    <a:pt x="869555" y="8935"/>
                  </a:cubicBezTo>
                  <a:cubicBezTo>
                    <a:pt x="872483" y="4836"/>
                    <a:pt x="874239" y="-1019"/>
                    <a:pt x="881266" y="152"/>
                  </a:cubicBezTo>
                  <a:cubicBezTo>
                    <a:pt x="858430" y="133074"/>
                    <a:pt x="779379" y="225592"/>
                    <a:pt x="668708" y="295859"/>
                  </a:cubicBezTo>
                  <a:close/>
                </a:path>
              </a:pathLst>
            </a:custGeom>
            <a:solidFill>
              <a:srgbClr val="2D1F1F"/>
            </a:solidFill>
            <a:ln w="5853" cap="flat">
              <a:noFill/>
              <a:prstDash val="solid"/>
              <a:miter/>
            </a:ln>
          </p:spPr>
          <p:txBody>
            <a:bodyPr rtlCol="0" anchor="ctr"/>
            <a:lstStyle/>
            <a:p>
              <a:endParaRPr lang="en-US"/>
            </a:p>
          </p:txBody>
        </p:sp>
      </p:grpSp>
      <p:grpSp>
        <p:nvGrpSpPr>
          <p:cNvPr id="52" name="Group 51">
            <a:extLst>
              <a:ext uri="{FF2B5EF4-FFF2-40B4-BE49-F238E27FC236}">
                <a16:creationId xmlns:a16="http://schemas.microsoft.com/office/drawing/2014/main" xmlns="" id="{625B9252-2124-49F8-B669-75BC019AEF65}"/>
              </a:ext>
            </a:extLst>
          </p:cNvPr>
          <p:cNvGrpSpPr/>
          <p:nvPr/>
        </p:nvGrpSpPr>
        <p:grpSpPr>
          <a:xfrm>
            <a:off x="2048766" y="3594743"/>
            <a:ext cx="1292647" cy="1118282"/>
            <a:chOff x="6162914" y="3415961"/>
            <a:chExt cx="1193376" cy="1228522"/>
          </a:xfrm>
        </p:grpSpPr>
        <p:sp>
          <p:nvSpPr>
            <p:cNvPr id="53" name="Freeform: Shape 84">
              <a:extLst>
                <a:ext uri="{FF2B5EF4-FFF2-40B4-BE49-F238E27FC236}">
                  <a16:creationId xmlns:a16="http://schemas.microsoft.com/office/drawing/2014/main" xmlns="" id="{62D977CD-5865-42DF-9CBA-3D9FBD32356E}"/>
                </a:ext>
              </a:extLst>
            </p:cNvPr>
            <p:cNvSpPr/>
            <p:nvPr/>
          </p:nvSpPr>
          <p:spPr>
            <a:xfrm>
              <a:off x="6461289" y="3415961"/>
              <a:ext cx="605647" cy="1035692"/>
            </a:xfrm>
            <a:custGeom>
              <a:avLst/>
              <a:gdLst>
                <a:gd name="connsiteX0" fmla="*/ 216364 w 989594"/>
                <a:gd name="connsiteY0" fmla="*/ 1501182 h 1692265"/>
                <a:gd name="connsiteX1" fmla="*/ 128530 w 989594"/>
                <a:gd name="connsiteY1" fmla="*/ 1386412 h 1692265"/>
                <a:gd name="connsiteX2" fmla="*/ 36597 w 989594"/>
                <a:gd name="connsiteY2" fmla="*/ 1159215 h 1692265"/>
                <a:gd name="connsiteX3" fmla="*/ 35426 w 989594"/>
                <a:gd name="connsiteY3" fmla="*/ 1145162 h 1692265"/>
                <a:gd name="connsiteX4" fmla="*/ 13175 w 989594"/>
                <a:gd name="connsiteY4" fmla="*/ 938460 h 1692265"/>
                <a:gd name="connsiteX5" fmla="*/ 2635 w 989594"/>
                <a:gd name="connsiteY5" fmla="*/ 839500 h 1692265"/>
                <a:gd name="connsiteX6" fmla="*/ 6734 w 989594"/>
                <a:gd name="connsiteY6" fmla="*/ 783872 h 1692265"/>
                <a:gd name="connsiteX7" fmla="*/ 1464 w 989594"/>
                <a:gd name="connsiteY7" fmla="*/ 670274 h 1692265"/>
                <a:gd name="connsiteX8" fmla="*/ 3806 w 989594"/>
                <a:gd name="connsiteY8" fmla="*/ 643338 h 1692265"/>
                <a:gd name="connsiteX9" fmla="*/ 1464 w 989594"/>
                <a:gd name="connsiteY9" fmla="*/ 458301 h 1692265"/>
                <a:gd name="connsiteX10" fmla="*/ 43624 w 989594"/>
                <a:gd name="connsiteY10" fmla="*/ 223492 h 1692265"/>
                <a:gd name="connsiteX11" fmla="*/ 50065 w 989594"/>
                <a:gd name="connsiteY11" fmla="*/ 206511 h 1692265"/>
                <a:gd name="connsiteX12" fmla="*/ 65875 w 989594"/>
                <a:gd name="connsiteY12" fmla="*/ 169035 h 1692265"/>
                <a:gd name="connsiteX13" fmla="*/ 139656 w 989594"/>
                <a:gd name="connsiteY13" fmla="*/ 101110 h 1692265"/>
                <a:gd name="connsiteX14" fmla="*/ 165420 w 989594"/>
                <a:gd name="connsiteY14" fmla="*/ 85300 h 1692265"/>
                <a:gd name="connsiteX15" fmla="*/ 296000 w 989594"/>
                <a:gd name="connsiteY15" fmla="*/ 27915 h 1692265"/>
                <a:gd name="connsiteX16" fmla="*/ 481037 w 989594"/>
                <a:gd name="connsiteY16" fmla="*/ 2151 h 1692265"/>
                <a:gd name="connsiteX17" fmla="*/ 776158 w 989594"/>
                <a:gd name="connsiteY17" fmla="*/ 57193 h 1692265"/>
                <a:gd name="connsiteX18" fmla="*/ 900297 w 989594"/>
                <a:gd name="connsiteY18" fmla="*/ 173720 h 1692265"/>
                <a:gd name="connsiteX19" fmla="*/ 993401 w 989594"/>
                <a:gd name="connsiteY19" fmla="*/ 525641 h 1692265"/>
                <a:gd name="connsiteX20" fmla="*/ 988716 w 989594"/>
                <a:gd name="connsiteY20" fmla="*/ 647437 h 1692265"/>
                <a:gd name="connsiteX21" fmla="*/ 991059 w 989594"/>
                <a:gd name="connsiteY21" fmla="*/ 674958 h 1692265"/>
                <a:gd name="connsiteX22" fmla="*/ 981690 w 989594"/>
                <a:gd name="connsiteY22" fmla="*/ 874634 h 1692265"/>
                <a:gd name="connsiteX23" fmla="*/ 965880 w 989594"/>
                <a:gd name="connsiteY23" fmla="*/ 953099 h 1692265"/>
                <a:gd name="connsiteX24" fmla="*/ 955339 w 989594"/>
                <a:gd name="connsiteY24" fmla="*/ 1105344 h 1692265"/>
                <a:gd name="connsiteX25" fmla="*/ 911423 w 989594"/>
                <a:gd name="connsiteY25" fmla="*/ 1322001 h 1692265"/>
                <a:gd name="connsiteX26" fmla="*/ 832372 w 989594"/>
                <a:gd name="connsiteY26" fmla="*/ 1481273 h 1692265"/>
                <a:gd name="connsiteX27" fmla="*/ 810121 w 989594"/>
                <a:gd name="connsiteY27" fmla="*/ 1511136 h 1692265"/>
                <a:gd name="connsiteX28" fmla="*/ 777330 w 989594"/>
                <a:gd name="connsiteY28" fmla="*/ 1555639 h 1692265"/>
                <a:gd name="connsiteX29" fmla="*/ 644993 w 989594"/>
                <a:gd name="connsiteY29" fmla="*/ 1663382 h 1692265"/>
                <a:gd name="connsiteX30" fmla="*/ 517341 w 989594"/>
                <a:gd name="connsiteY30" fmla="*/ 1692660 h 1692265"/>
                <a:gd name="connsiteX31" fmla="*/ 304783 w 989594"/>
                <a:gd name="connsiteY31" fmla="*/ 1592529 h 1692265"/>
                <a:gd name="connsiteX32" fmla="*/ 231003 w 989594"/>
                <a:gd name="connsiteY32" fmla="*/ 1524019 h 1692265"/>
                <a:gd name="connsiteX33" fmla="*/ 216364 w 989594"/>
                <a:gd name="connsiteY33" fmla="*/ 1501182 h 16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594" h="1692265">
                  <a:moveTo>
                    <a:pt x="216364" y="1501182"/>
                  </a:moveTo>
                  <a:cubicBezTo>
                    <a:pt x="186501" y="1463120"/>
                    <a:pt x="153709" y="1427987"/>
                    <a:pt x="128530" y="1386412"/>
                  </a:cubicBezTo>
                  <a:cubicBezTo>
                    <a:pt x="85784" y="1316731"/>
                    <a:pt x="59434" y="1272814"/>
                    <a:pt x="36597" y="1159215"/>
                  </a:cubicBezTo>
                  <a:cubicBezTo>
                    <a:pt x="36597" y="1154531"/>
                    <a:pt x="37183" y="1149261"/>
                    <a:pt x="35426" y="1145162"/>
                  </a:cubicBezTo>
                  <a:cubicBezTo>
                    <a:pt x="16103" y="1065526"/>
                    <a:pt x="23130" y="1008141"/>
                    <a:pt x="13175" y="938460"/>
                  </a:cubicBezTo>
                  <a:cubicBezTo>
                    <a:pt x="2635" y="906254"/>
                    <a:pt x="878" y="872877"/>
                    <a:pt x="2635" y="839500"/>
                  </a:cubicBezTo>
                  <a:cubicBezTo>
                    <a:pt x="3806" y="820762"/>
                    <a:pt x="3806" y="802024"/>
                    <a:pt x="6734" y="783872"/>
                  </a:cubicBezTo>
                  <a:cubicBezTo>
                    <a:pt x="12590" y="745225"/>
                    <a:pt x="7319" y="707749"/>
                    <a:pt x="1464" y="670274"/>
                  </a:cubicBezTo>
                  <a:cubicBezTo>
                    <a:pt x="293" y="661490"/>
                    <a:pt x="-2049" y="651536"/>
                    <a:pt x="3806" y="643338"/>
                  </a:cubicBezTo>
                  <a:cubicBezTo>
                    <a:pt x="-878" y="581854"/>
                    <a:pt x="-293" y="520371"/>
                    <a:pt x="1464" y="458301"/>
                  </a:cubicBezTo>
                  <a:cubicBezTo>
                    <a:pt x="4392" y="373981"/>
                    <a:pt x="10247" y="298444"/>
                    <a:pt x="43624" y="223492"/>
                  </a:cubicBezTo>
                  <a:cubicBezTo>
                    <a:pt x="45966" y="218222"/>
                    <a:pt x="51236" y="212952"/>
                    <a:pt x="50065" y="206511"/>
                  </a:cubicBezTo>
                  <a:cubicBezTo>
                    <a:pt x="49480" y="191286"/>
                    <a:pt x="57678" y="179575"/>
                    <a:pt x="65875" y="169035"/>
                  </a:cubicBezTo>
                  <a:cubicBezTo>
                    <a:pt x="81685" y="149712"/>
                    <a:pt x="116233" y="113993"/>
                    <a:pt x="139656" y="101110"/>
                  </a:cubicBezTo>
                  <a:cubicBezTo>
                    <a:pt x="147854" y="94669"/>
                    <a:pt x="156051" y="89399"/>
                    <a:pt x="165420" y="85300"/>
                  </a:cubicBezTo>
                  <a:cubicBezTo>
                    <a:pt x="209337" y="66562"/>
                    <a:pt x="253254" y="48410"/>
                    <a:pt x="296000" y="27915"/>
                  </a:cubicBezTo>
                  <a:cubicBezTo>
                    <a:pt x="355142" y="-191"/>
                    <a:pt x="416625" y="-3119"/>
                    <a:pt x="481037" y="2151"/>
                  </a:cubicBezTo>
                  <a:cubicBezTo>
                    <a:pt x="581753" y="10349"/>
                    <a:pt x="680712" y="22060"/>
                    <a:pt x="776158" y="57193"/>
                  </a:cubicBezTo>
                  <a:cubicBezTo>
                    <a:pt x="830615" y="77688"/>
                    <a:pt x="872776" y="122776"/>
                    <a:pt x="900297" y="173720"/>
                  </a:cubicBezTo>
                  <a:cubicBezTo>
                    <a:pt x="960024" y="283219"/>
                    <a:pt x="998671" y="398574"/>
                    <a:pt x="993401" y="525641"/>
                  </a:cubicBezTo>
                  <a:cubicBezTo>
                    <a:pt x="991644" y="566044"/>
                    <a:pt x="991059" y="606448"/>
                    <a:pt x="988716" y="647437"/>
                  </a:cubicBezTo>
                  <a:cubicBezTo>
                    <a:pt x="993401" y="656220"/>
                    <a:pt x="992815" y="665589"/>
                    <a:pt x="991059" y="674958"/>
                  </a:cubicBezTo>
                  <a:cubicBezTo>
                    <a:pt x="978762" y="741126"/>
                    <a:pt x="983446" y="807880"/>
                    <a:pt x="981690" y="874634"/>
                  </a:cubicBezTo>
                  <a:cubicBezTo>
                    <a:pt x="981104" y="901569"/>
                    <a:pt x="982275" y="929091"/>
                    <a:pt x="965880" y="953099"/>
                  </a:cubicBezTo>
                  <a:cubicBezTo>
                    <a:pt x="951241" y="1002871"/>
                    <a:pt x="955339" y="1053815"/>
                    <a:pt x="955339" y="1105344"/>
                  </a:cubicBezTo>
                  <a:cubicBezTo>
                    <a:pt x="954754" y="1179710"/>
                    <a:pt x="923719" y="1249977"/>
                    <a:pt x="911423" y="1322001"/>
                  </a:cubicBezTo>
                  <a:cubicBezTo>
                    <a:pt x="900882" y="1383484"/>
                    <a:pt x="867506" y="1432671"/>
                    <a:pt x="832372" y="1481273"/>
                  </a:cubicBezTo>
                  <a:cubicBezTo>
                    <a:pt x="825345" y="1491227"/>
                    <a:pt x="817148" y="1501182"/>
                    <a:pt x="810121" y="1511136"/>
                  </a:cubicBezTo>
                  <a:cubicBezTo>
                    <a:pt x="805436" y="1530460"/>
                    <a:pt x="790797" y="1543342"/>
                    <a:pt x="777330" y="1555639"/>
                  </a:cubicBezTo>
                  <a:cubicBezTo>
                    <a:pt x="734584" y="1593700"/>
                    <a:pt x="691838" y="1631176"/>
                    <a:pt x="644993" y="1663382"/>
                  </a:cubicBezTo>
                  <a:cubicBezTo>
                    <a:pt x="606346" y="1689732"/>
                    <a:pt x="561844" y="1693245"/>
                    <a:pt x="517341" y="1692660"/>
                  </a:cubicBezTo>
                  <a:cubicBezTo>
                    <a:pt x="431850" y="1691488"/>
                    <a:pt x="363339" y="1651670"/>
                    <a:pt x="304783" y="1592529"/>
                  </a:cubicBezTo>
                  <a:cubicBezTo>
                    <a:pt x="280776" y="1568521"/>
                    <a:pt x="253840" y="1548612"/>
                    <a:pt x="231003" y="1524019"/>
                  </a:cubicBezTo>
                  <a:cubicBezTo>
                    <a:pt x="224562" y="1517578"/>
                    <a:pt x="216364" y="1511722"/>
                    <a:pt x="216364" y="1501182"/>
                  </a:cubicBezTo>
                  <a:close/>
                </a:path>
              </a:pathLst>
            </a:custGeom>
            <a:solidFill>
              <a:srgbClr val="714B25"/>
            </a:solidFill>
            <a:ln w="5853" cap="flat">
              <a:noFill/>
              <a:prstDash val="solid"/>
              <a:miter/>
            </a:ln>
          </p:spPr>
          <p:txBody>
            <a:bodyPr rtlCol="0" anchor="ctr"/>
            <a:lstStyle/>
            <a:p>
              <a:endParaRPr lang="en-US"/>
            </a:p>
          </p:txBody>
        </p:sp>
        <p:sp>
          <p:nvSpPr>
            <p:cNvPr id="54" name="Freeform: Shape 85">
              <a:extLst>
                <a:ext uri="{FF2B5EF4-FFF2-40B4-BE49-F238E27FC236}">
                  <a16:creationId xmlns:a16="http://schemas.microsoft.com/office/drawing/2014/main" xmlns="" id="{4F8BAFCC-B879-48E5-B8B9-04C9F1E24628}"/>
                </a:ext>
              </a:extLst>
            </p:cNvPr>
            <p:cNvSpPr/>
            <p:nvPr/>
          </p:nvSpPr>
          <p:spPr>
            <a:xfrm>
              <a:off x="6162914" y="4357786"/>
              <a:ext cx="1193376" cy="286697"/>
            </a:xfrm>
            <a:custGeom>
              <a:avLst/>
              <a:gdLst>
                <a:gd name="connsiteX0" fmla="*/ 1948526 w 1949911"/>
                <a:gd name="connsiteY0" fmla="*/ 469970 h 468447"/>
                <a:gd name="connsiteX1" fmla="*/ 1143968 w 1949911"/>
                <a:gd name="connsiteY1" fmla="*/ 469970 h 468447"/>
                <a:gd name="connsiteX2" fmla="*/ 27307 w 1949911"/>
                <a:gd name="connsiteY2" fmla="*/ 469970 h 468447"/>
                <a:gd name="connsiteX3" fmla="*/ 2128 w 1949911"/>
                <a:gd name="connsiteY3" fmla="*/ 440107 h 468447"/>
                <a:gd name="connsiteX4" fmla="*/ 53071 w 1949911"/>
                <a:gd name="connsiteY4" fmla="*/ 275565 h 468447"/>
                <a:gd name="connsiteX5" fmla="*/ 278511 w 1949911"/>
                <a:gd name="connsiteY5" fmla="*/ 94041 h 468447"/>
                <a:gd name="connsiteX6" fmla="*/ 557238 w 1949911"/>
                <a:gd name="connsiteY6" fmla="*/ 6208 h 468447"/>
                <a:gd name="connsiteX7" fmla="*/ 581831 w 1949911"/>
                <a:gd name="connsiteY7" fmla="*/ 352 h 468447"/>
                <a:gd name="connsiteX8" fmla="*/ 596470 w 1949911"/>
                <a:gd name="connsiteY8" fmla="*/ 29044 h 468447"/>
                <a:gd name="connsiteX9" fmla="*/ 885151 w 1949911"/>
                <a:gd name="connsiteY9" fmla="*/ 335877 h 468447"/>
                <a:gd name="connsiteX10" fmla="*/ 1067259 w 1949911"/>
                <a:gd name="connsiteY10" fmla="*/ 331193 h 468447"/>
                <a:gd name="connsiteX11" fmla="*/ 1354769 w 1949911"/>
                <a:gd name="connsiteY11" fmla="*/ 36071 h 468447"/>
                <a:gd name="connsiteX12" fmla="*/ 1375849 w 1949911"/>
                <a:gd name="connsiteY12" fmla="*/ 938 h 468447"/>
                <a:gd name="connsiteX13" fmla="*/ 1677997 w 1949911"/>
                <a:gd name="connsiteY13" fmla="*/ 96384 h 468447"/>
                <a:gd name="connsiteX14" fmla="*/ 1947940 w 1949911"/>
                <a:gd name="connsiteY14" fmla="*/ 423126 h 468447"/>
                <a:gd name="connsiteX15" fmla="*/ 1948526 w 1949911"/>
                <a:gd name="connsiteY15" fmla="*/ 469970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9911" h="468447">
                  <a:moveTo>
                    <a:pt x="1948526" y="469970"/>
                  </a:moveTo>
                  <a:cubicBezTo>
                    <a:pt x="1680340" y="469970"/>
                    <a:pt x="1412154" y="469970"/>
                    <a:pt x="1143968" y="469970"/>
                  </a:cubicBezTo>
                  <a:cubicBezTo>
                    <a:pt x="771552" y="469970"/>
                    <a:pt x="399722" y="469970"/>
                    <a:pt x="27307" y="469970"/>
                  </a:cubicBezTo>
                  <a:cubicBezTo>
                    <a:pt x="-3142" y="469970"/>
                    <a:pt x="-1971" y="469970"/>
                    <a:pt x="2128" y="440107"/>
                  </a:cubicBezTo>
                  <a:cubicBezTo>
                    <a:pt x="10325" y="382722"/>
                    <a:pt x="24964" y="327094"/>
                    <a:pt x="53071" y="275565"/>
                  </a:cubicBezTo>
                  <a:cubicBezTo>
                    <a:pt x="103429" y="184803"/>
                    <a:pt x="178381" y="122734"/>
                    <a:pt x="278511" y="94041"/>
                  </a:cubicBezTo>
                  <a:cubicBezTo>
                    <a:pt x="372201" y="67691"/>
                    <a:pt x="464134" y="34900"/>
                    <a:pt x="557238" y="6208"/>
                  </a:cubicBezTo>
                  <a:cubicBezTo>
                    <a:pt x="565435" y="3865"/>
                    <a:pt x="573048" y="-1405"/>
                    <a:pt x="581831" y="352"/>
                  </a:cubicBezTo>
                  <a:cubicBezTo>
                    <a:pt x="591786" y="7379"/>
                    <a:pt x="592371" y="19090"/>
                    <a:pt x="596470" y="29044"/>
                  </a:cubicBezTo>
                  <a:cubicBezTo>
                    <a:pt x="650341" y="171335"/>
                    <a:pt x="744031" y="274394"/>
                    <a:pt x="885151" y="335877"/>
                  </a:cubicBezTo>
                  <a:cubicBezTo>
                    <a:pt x="948391" y="363399"/>
                    <a:pt x="1005776" y="359885"/>
                    <a:pt x="1067259" y="331193"/>
                  </a:cubicBezTo>
                  <a:cubicBezTo>
                    <a:pt x="1200181" y="267952"/>
                    <a:pt x="1296213" y="170750"/>
                    <a:pt x="1354769" y="36071"/>
                  </a:cubicBezTo>
                  <a:cubicBezTo>
                    <a:pt x="1360039" y="23774"/>
                    <a:pt x="1362381" y="8550"/>
                    <a:pt x="1375849" y="938"/>
                  </a:cubicBezTo>
                  <a:cubicBezTo>
                    <a:pt x="1477151" y="31972"/>
                    <a:pt x="1577281" y="64763"/>
                    <a:pt x="1677997" y="96384"/>
                  </a:cubicBezTo>
                  <a:cubicBezTo>
                    <a:pt x="1836684" y="146742"/>
                    <a:pt x="1922761" y="260926"/>
                    <a:pt x="1947940" y="423126"/>
                  </a:cubicBezTo>
                  <a:cubicBezTo>
                    <a:pt x="1950282" y="438350"/>
                    <a:pt x="1958480" y="454160"/>
                    <a:pt x="1948526" y="469970"/>
                  </a:cubicBezTo>
                  <a:close/>
                </a:path>
              </a:pathLst>
            </a:custGeom>
            <a:solidFill>
              <a:schemeClr val="accent2"/>
            </a:solidFill>
            <a:ln w="5853" cap="flat">
              <a:noFill/>
              <a:prstDash val="solid"/>
              <a:miter/>
            </a:ln>
          </p:spPr>
          <p:txBody>
            <a:bodyPr rtlCol="0" anchor="ctr"/>
            <a:lstStyle/>
            <a:p>
              <a:endParaRPr lang="en-US" dirty="0"/>
            </a:p>
          </p:txBody>
        </p:sp>
        <p:sp>
          <p:nvSpPr>
            <p:cNvPr id="55" name="Freeform: Shape 86">
              <a:extLst>
                <a:ext uri="{FF2B5EF4-FFF2-40B4-BE49-F238E27FC236}">
                  <a16:creationId xmlns:a16="http://schemas.microsoft.com/office/drawing/2014/main" xmlns="" id="{A1C54C76-D248-4B4C-9871-7D45F7158E6F}"/>
                </a:ext>
              </a:extLst>
            </p:cNvPr>
            <p:cNvSpPr/>
            <p:nvPr/>
          </p:nvSpPr>
          <p:spPr>
            <a:xfrm>
              <a:off x="6413005" y="3571603"/>
              <a:ext cx="696472" cy="1011170"/>
            </a:xfrm>
            <a:custGeom>
              <a:avLst/>
              <a:gdLst>
                <a:gd name="connsiteX0" fmla="*/ 252462 w 1016287"/>
                <a:gd name="connsiteY0" fmla="*/ 1114041 h 1475493"/>
                <a:gd name="connsiteX1" fmla="*/ 373260 w 1016287"/>
                <a:gd name="connsiteY1" fmla="*/ 1223335 h 1475493"/>
                <a:gd name="connsiteX2" fmla="*/ 608580 w 1016287"/>
                <a:gd name="connsiteY2" fmla="*/ 1265692 h 1475493"/>
                <a:gd name="connsiteX3" fmla="*/ 689111 w 1016287"/>
                <a:gd name="connsiteY3" fmla="*/ 1210261 h 1475493"/>
                <a:gd name="connsiteX4" fmla="*/ 782716 w 1016287"/>
                <a:gd name="connsiteY4" fmla="*/ 1121885 h 1475493"/>
                <a:gd name="connsiteX5" fmla="*/ 862726 w 1016287"/>
                <a:gd name="connsiteY5" fmla="*/ 1147509 h 1475493"/>
                <a:gd name="connsiteX6" fmla="*/ 687543 w 1016287"/>
                <a:gd name="connsiteY6" fmla="*/ 1389628 h 1475493"/>
                <a:gd name="connsiteX7" fmla="*/ 520727 w 1016287"/>
                <a:gd name="connsiteY7" fmla="*/ 1472774 h 1475493"/>
                <a:gd name="connsiteX8" fmla="*/ 491966 w 1016287"/>
                <a:gd name="connsiteY8" fmla="*/ 1473819 h 1475493"/>
                <a:gd name="connsiteX9" fmla="*/ 154673 w 1016287"/>
                <a:gd name="connsiteY9" fmla="*/ 1148555 h 1475493"/>
                <a:gd name="connsiteX10" fmla="*/ 252462 w 1016287"/>
                <a:gd name="connsiteY10" fmla="*/ 1114041 h 1475493"/>
                <a:gd name="connsiteX11" fmla="*/ 943780 w 1016287"/>
                <a:gd name="connsiteY11" fmla="*/ 350558 h 1475493"/>
                <a:gd name="connsiteX12" fmla="*/ 999211 w 1016287"/>
                <a:gd name="connsiteY12" fmla="*/ 378797 h 1475493"/>
                <a:gd name="connsiteX13" fmla="*/ 1002348 w 1016287"/>
                <a:gd name="connsiteY13" fmla="*/ 515806 h 1475493"/>
                <a:gd name="connsiteX14" fmla="*/ 945871 w 1016287"/>
                <a:gd name="connsiteY14" fmla="*/ 609934 h 1475493"/>
                <a:gd name="connsiteX15" fmla="*/ 923385 w 1016287"/>
                <a:gd name="connsiteY15" fmla="*/ 623531 h 1475493"/>
                <a:gd name="connsiteX16" fmla="*/ 930707 w 1016287"/>
                <a:gd name="connsiteY16" fmla="*/ 447301 h 1475493"/>
                <a:gd name="connsiteX17" fmla="*/ 943780 w 1016287"/>
                <a:gd name="connsiteY17" fmla="*/ 350558 h 1475493"/>
                <a:gd name="connsiteX18" fmla="*/ 63159 w 1016287"/>
                <a:gd name="connsiteY18" fmla="*/ 346899 h 1475493"/>
                <a:gd name="connsiteX19" fmla="*/ 70480 w 1016287"/>
                <a:gd name="connsiteY19" fmla="*/ 509008 h 1475493"/>
                <a:gd name="connsiteX20" fmla="*/ 71526 w 1016287"/>
                <a:gd name="connsiteY20" fmla="*/ 610980 h 1475493"/>
                <a:gd name="connsiteX21" fmla="*/ 408 w 1016287"/>
                <a:gd name="connsiteY21" fmla="*/ 428476 h 1475493"/>
                <a:gd name="connsiteX22" fmla="*/ 63159 w 1016287"/>
                <a:gd name="connsiteY22" fmla="*/ 346899 h 1475493"/>
                <a:gd name="connsiteX23" fmla="*/ 537330 w 1016287"/>
                <a:gd name="connsiteY23" fmla="*/ 781 h 1475493"/>
                <a:gd name="connsiteX24" fmla="*/ 739313 w 1016287"/>
                <a:gd name="connsiteY24" fmla="*/ 33138 h 1475493"/>
                <a:gd name="connsiteX25" fmla="*/ 745589 w 1016287"/>
                <a:gd name="connsiteY25" fmla="*/ 34707 h 1475493"/>
                <a:gd name="connsiteX26" fmla="*/ 861157 w 1016287"/>
                <a:gd name="connsiteY26" fmla="*/ 147660 h 1475493"/>
                <a:gd name="connsiteX27" fmla="*/ 898285 w 1016287"/>
                <a:gd name="connsiteY27" fmla="*/ 393962 h 1475493"/>
                <a:gd name="connsiteX28" fmla="*/ 848083 w 1016287"/>
                <a:gd name="connsiteY28" fmla="*/ 644970 h 1475493"/>
                <a:gd name="connsiteX29" fmla="*/ 811478 w 1016287"/>
                <a:gd name="connsiteY29" fmla="*/ 744850 h 1475493"/>
                <a:gd name="connsiteX30" fmla="*/ 787423 w 1016287"/>
                <a:gd name="connsiteY30" fmla="*/ 767859 h 1475493"/>
                <a:gd name="connsiteX31" fmla="*/ 758661 w 1016287"/>
                <a:gd name="connsiteY31" fmla="*/ 747987 h 1475493"/>
                <a:gd name="connsiteX32" fmla="*/ 553149 w 1016287"/>
                <a:gd name="connsiteY32" fmla="*/ 653859 h 1475493"/>
                <a:gd name="connsiteX33" fmla="*/ 505038 w 1016287"/>
                <a:gd name="connsiteY33" fmla="*/ 677914 h 1475493"/>
                <a:gd name="connsiteX34" fmla="*/ 566222 w 1016287"/>
                <a:gd name="connsiteY34" fmla="*/ 687327 h 1475493"/>
                <a:gd name="connsiteX35" fmla="*/ 636295 w 1016287"/>
                <a:gd name="connsiteY35" fmla="*/ 775180 h 1475493"/>
                <a:gd name="connsiteX36" fmla="*/ 605965 w 1016287"/>
                <a:gd name="connsiteY36" fmla="*/ 844207 h 1475493"/>
                <a:gd name="connsiteX37" fmla="*/ 403066 w 1016287"/>
                <a:gd name="connsiteY37" fmla="*/ 846822 h 1475493"/>
                <a:gd name="connsiteX38" fmla="*/ 421369 w 1016287"/>
                <a:gd name="connsiteY38" fmla="*/ 694648 h 1475493"/>
                <a:gd name="connsiteX39" fmla="*/ 500332 w 1016287"/>
                <a:gd name="connsiteY39" fmla="*/ 678437 h 1475493"/>
                <a:gd name="connsiteX40" fmla="*/ 278086 w 1016287"/>
                <a:gd name="connsiteY40" fmla="*/ 704061 h 1475493"/>
                <a:gd name="connsiteX41" fmla="*/ 245663 w 1016287"/>
                <a:gd name="connsiteY41" fmla="*/ 750079 h 1475493"/>
                <a:gd name="connsiteX42" fmla="*/ 220040 w 1016287"/>
                <a:gd name="connsiteY42" fmla="*/ 767859 h 1475493"/>
                <a:gd name="connsiteX43" fmla="*/ 195985 w 1016287"/>
                <a:gd name="connsiteY43" fmla="*/ 747987 h 1475493"/>
                <a:gd name="connsiteX44" fmla="*/ 106563 w 1016287"/>
                <a:gd name="connsiteY44" fmla="*/ 493841 h 1475493"/>
                <a:gd name="connsiteX45" fmla="*/ 104995 w 1016287"/>
                <a:gd name="connsiteY45" fmla="*/ 481291 h 1475493"/>
                <a:gd name="connsiteX46" fmla="*/ 121729 w 1016287"/>
                <a:gd name="connsiteY46" fmla="*/ 239173 h 1475493"/>
                <a:gd name="connsiteX47" fmla="*/ 168269 w 1016287"/>
                <a:gd name="connsiteY47" fmla="*/ 90138 h 1475493"/>
                <a:gd name="connsiteX48" fmla="*/ 197554 w 1016287"/>
                <a:gd name="connsiteY48" fmla="*/ 61376 h 1475493"/>
                <a:gd name="connsiteX49" fmla="*/ 332993 w 1016287"/>
                <a:gd name="connsiteY49" fmla="*/ 14312 h 1475493"/>
                <a:gd name="connsiteX50" fmla="*/ 537330 w 1016287"/>
                <a:gd name="connsiteY50" fmla="*/ 781 h 14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16287" h="1475493">
                  <a:moveTo>
                    <a:pt x="252462" y="1114041"/>
                  </a:moveTo>
                  <a:cubicBezTo>
                    <a:pt x="292728" y="1150647"/>
                    <a:pt x="331425" y="1188821"/>
                    <a:pt x="373260" y="1223335"/>
                  </a:cubicBezTo>
                  <a:cubicBezTo>
                    <a:pt x="443333" y="1280857"/>
                    <a:pt x="522818" y="1293408"/>
                    <a:pt x="608580" y="1265692"/>
                  </a:cubicBezTo>
                  <a:cubicBezTo>
                    <a:pt x="640478" y="1255234"/>
                    <a:pt x="663488" y="1230133"/>
                    <a:pt x="689111" y="1210261"/>
                  </a:cubicBezTo>
                  <a:cubicBezTo>
                    <a:pt x="723103" y="1183591"/>
                    <a:pt x="754478" y="1153785"/>
                    <a:pt x="782716" y="1121885"/>
                  </a:cubicBezTo>
                  <a:cubicBezTo>
                    <a:pt x="809386" y="1130252"/>
                    <a:pt x="836056" y="1139142"/>
                    <a:pt x="862726" y="1147509"/>
                  </a:cubicBezTo>
                  <a:cubicBezTo>
                    <a:pt x="827166" y="1244775"/>
                    <a:pt x="770689" y="1326876"/>
                    <a:pt x="687543" y="1389628"/>
                  </a:cubicBezTo>
                  <a:cubicBezTo>
                    <a:pt x="637341" y="1427801"/>
                    <a:pt x="581387" y="1454995"/>
                    <a:pt x="520727" y="1472774"/>
                  </a:cubicBezTo>
                  <a:cubicBezTo>
                    <a:pt x="510791" y="1475912"/>
                    <a:pt x="501379" y="1476434"/>
                    <a:pt x="491966" y="1473819"/>
                  </a:cubicBezTo>
                  <a:cubicBezTo>
                    <a:pt x="318352" y="1429371"/>
                    <a:pt x="206443" y="1319555"/>
                    <a:pt x="154673" y="1148555"/>
                  </a:cubicBezTo>
                  <a:cubicBezTo>
                    <a:pt x="185526" y="1131298"/>
                    <a:pt x="221086" y="1128160"/>
                    <a:pt x="252462" y="1114041"/>
                  </a:cubicBezTo>
                  <a:close/>
                  <a:moveTo>
                    <a:pt x="943780" y="350558"/>
                  </a:moveTo>
                  <a:cubicBezTo>
                    <a:pt x="964697" y="344283"/>
                    <a:pt x="985615" y="354742"/>
                    <a:pt x="999211" y="378797"/>
                  </a:cubicBezTo>
                  <a:cubicBezTo>
                    <a:pt x="1024312" y="424292"/>
                    <a:pt x="1018560" y="470311"/>
                    <a:pt x="1002348" y="515806"/>
                  </a:cubicBezTo>
                  <a:cubicBezTo>
                    <a:pt x="989798" y="550843"/>
                    <a:pt x="970972" y="582219"/>
                    <a:pt x="945871" y="609934"/>
                  </a:cubicBezTo>
                  <a:cubicBezTo>
                    <a:pt x="940119" y="616733"/>
                    <a:pt x="932798" y="621962"/>
                    <a:pt x="923385" y="623531"/>
                  </a:cubicBezTo>
                  <a:cubicBezTo>
                    <a:pt x="932275" y="565485"/>
                    <a:pt x="932275" y="506394"/>
                    <a:pt x="930707" y="447301"/>
                  </a:cubicBezTo>
                  <a:cubicBezTo>
                    <a:pt x="930183" y="414880"/>
                    <a:pt x="937504" y="382457"/>
                    <a:pt x="943780" y="350558"/>
                  </a:cubicBezTo>
                  <a:close/>
                  <a:moveTo>
                    <a:pt x="63159" y="346899"/>
                  </a:moveTo>
                  <a:cubicBezTo>
                    <a:pt x="76755" y="400238"/>
                    <a:pt x="75709" y="454623"/>
                    <a:pt x="70480" y="509008"/>
                  </a:cubicBezTo>
                  <a:cubicBezTo>
                    <a:pt x="66819" y="542998"/>
                    <a:pt x="73094" y="576989"/>
                    <a:pt x="71526" y="610980"/>
                  </a:cubicBezTo>
                  <a:cubicBezTo>
                    <a:pt x="24462" y="559210"/>
                    <a:pt x="-3776" y="500118"/>
                    <a:pt x="408" y="428476"/>
                  </a:cubicBezTo>
                  <a:cubicBezTo>
                    <a:pt x="2499" y="393440"/>
                    <a:pt x="26031" y="346375"/>
                    <a:pt x="63159" y="346899"/>
                  </a:cubicBezTo>
                  <a:close/>
                  <a:moveTo>
                    <a:pt x="537330" y="781"/>
                  </a:moveTo>
                  <a:cubicBezTo>
                    <a:pt x="605050" y="3592"/>
                    <a:pt x="672378" y="14051"/>
                    <a:pt x="739313" y="33138"/>
                  </a:cubicBezTo>
                  <a:cubicBezTo>
                    <a:pt x="741405" y="33661"/>
                    <a:pt x="743496" y="34184"/>
                    <a:pt x="745589" y="34707"/>
                  </a:cubicBezTo>
                  <a:cubicBezTo>
                    <a:pt x="804680" y="51441"/>
                    <a:pt x="842331" y="84908"/>
                    <a:pt x="861157" y="147660"/>
                  </a:cubicBezTo>
                  <a:cubicBezTo>
                    <a:pt x="885212" y="228715"/>
                    <a:pt x="888873" y="310815"/>
                    <a:pt x="898285" y="393962"/>
                  </a:cubicBezTo>
                  <a:cubicBezTo>
                    <a:pt x="908744" y="484952"/>
                    <a:pt x="874753" y="563392"/>
                    <a:pt x="848083" y="644970"/>
                  </a:cubicBezTo>
                  <a:cubicBezTo>
                    <a:pt x="837102" y="678437"/>
                    <a:pt x="824028" y="711382"/>
                    <a:pt x="811478" y="744850"/>
                  </a:cubicBezTo>
                  <a:cubicBezTo>
                    <a:pt x="807294" y="756354"/>
                    <a:pt x="801542" y="766290"/>
                    <a:pt x="787423" y="767859"/>
                  </a:cubicBezTo>
                  <a:cubicBezTo>
                    <a:pt x="771735" y="769428"/>
                    <a:pt x="765460" y="758969"/>
                    <a:pt x="758661" y="747987"/>
                  </a:cubicBezTo>
                  <a:cubicBezTo>
                    <a:pt x="710552" y="666410"/>
                    <a:pt x="633157" y="630850"/>
                    <a:pt x="553149" y="653859"/>
                  </a:cubicBezTo>
                  <a:cubicBezTo>
                    <a:pt x="536937" y="658565"/>
                    <a:pt x="521250" y="664318"/>
                    <a:pt x="505038" y="677914"/>
                  </a:cubicBezTo>
                  <a:cubicBezTo>
                    <a:pt x="528048" y="678960"/>
                    <a:pt x="547397" y="681575"/>
                    <a:pt x="566222" y="687327"/>
                  </a:cubicBezTo>
                  <a:cubicBezTo>
                    <a:pt x="609625" y="700924"/>
                    <a:pt x="629497" y="733345"/>
                    <a:pt x="636295" y="775180"/>
                  </a:cubicBezTo>
                  <a:cubicBezTo>
                    <a:pt x="641002" y="803941"/>
                    <a:pt x="628974" y="826950"/>
                    <a:pt x="605965" y="844207"/>
                  </a:cubicBezTo>
                  <a:cubicBezTo>
                    <a:pt x="551580" y="884995"/>
                    <a:pt x="459020" y="886564"/>
                    <a:pt x="403066" y="846822"/>
                  </a:cubicBezTo>
                  <a:cubicBezTo>
                    <a:pt x="350250" y="809170"/>
                    <a:pt x="360187" y="726025"/>
                    <a:pt x="421369" y="694648"/>
                  </a:cubicBezTo>
                  <a:cubicBezTo>
                    <a:pt x="444901" y="682621"/>
                    <a:pt x="470002" y="678437"/>
                    <a:pt x="500332" y="678437"/>
                  </a:cubicBezTo>
                  <a:cubicBezTo>
                    <a:pt x="432874" y="628759"/>
                    <a:pt x="335608" y="641309"/>
                    <a:pt x="278086" y="704061"/>
                  </a:cubicBezTo>
                  <a:cubicBezTo>
                    <a:pt x="265535" y="718180"/>
                    <a:pt x="254554" y="733345"/>
                    <a:pt x="245663" y="750079"/>
                  </a:cubicBezTo>
                  <a:cubicBezTo>
                    <a:pt x="240435" y="760537"/>
                    <a:pt x="233113" y="768382"/>
                    <a:pt x="220040" y="767859"/>
                  </a:cubicBezTo>
                  <a:cubicBezTo>
                    <a:pt x="206967" y="767336"/>
                    <a:pt x="200691" y="759492"/>
                    <a:pt x="195985" y="747987"/>
                  </a:cubicBezTo>
                  <a:cubicBezTo>
                    <a:pt x="161994" y="664841"/>
                    <a:pt x="132710" y="579603"/>
                    <a:pt x="106563" y="493841"/>
                  </a:cubicBezTo>
                  <a:cubicBezTo>
                    <a:pt x="105517" y="489658"/>
                    <a:pt x="104471" y="485474"/>
                    <a:pt x="104995" y="481291"/>
                  </a:cubicBezTo>
                  <a:cubicBezTo>
                    <a:pt x="110747" y="400236"/>
                    <a:pt x="107609" y="319182"/>
                    <a:pt x="121729" y="239173"/>
                  </a:cubicBezTo>
                  <a:cubicBezTo>
                    <a:pt x="130618" y="187926"/>
                    <a:pt x="148921" y="138770"/>
                    <a:pt x="168269" y="90138"/>
                  </a:cubicBezTo>
                  <a:cubicBezTo>
                    <a:pt x="173499" y="76018"/>
                    <a:pt x="186049" y="68697"/>
                    <a:pt x="197554" y="61376"/>
                  </a:cubicBezTo>
                  <a:cubicBezTo>
                    <a:pt x="238866" y="34707"/>
                    <a:pt x="285407" y="22156"/>
                    <a:pt x="332993" y="14312"/>
                  </a:cubicBezTo>
                  <a:cubicBezTo>
                    <a:pt x="401498" y="2808"/>
                    <a:pt x="469610" y="-2030"/>
                    <a:pt x="537330" y="781"/>
                  </a:cubicBezTo>
                  <a:close/>
                </a:path>
              </a:pathLst>
            </a:custGeom>
            <a:solidFill>
              <a:srgbClr val="F8DFC9"/>
            </a:solidFill>
            <a:ln w="5853" cap="flat">
              <a:noFill/>
              <a:prstDash val="solid"/>
              <a:miter/>
            </a:ln>
          </p:spPr>
          <p:txBody>
            <a:bodyPr rtlCol="0" anchor="ctr"/>
            <a:lstStyle/>
            <a:p>
              <a:endParaRPr lang="en-US" dirty="0"/>
            </a:p>
          </p:txBody>
        </p:sp>
      </p:grpSp>
      <p:grpSp>
        <p:nvGrpSpPr>
          <p:cNvPr id="56" name="Group 55">
            <a:extLst>
              <a:ext uri="{FF2B5EF4-FFF2-40B4-BE49-F238E27FC236}">
                <a16:creationId xmlns:a16="http://schemas.microsoft.com/office/drawing/2014/main" xmlns="" id="{0860F569-A72E-47A4-8B4D-A9225102F893}"/>
              </a:ext>
            </a:extLst>
          </p:cNvPr>
          <p:cNvGrpSpPr/>
          <p:nvPr/>
        </p:nvGrpSpPr>
        <p:grpSpPr>
          <a:xfrm>
            <a:off x="1345034" y="2684613"/>
            <a:ext cx="1108545" cy="1174844"/>
            <a:chOff x="2188248" y="2034620"/>
            <a:chExt cx="1577994" cy="1861674"/>
          </a:xfrm>
        </p:grpSpPr>
        <p:sp>
          <p:nvSpPr>
            <p:cNvPr id="57" name="Freeform: Shape 56">
              <a:extLst>
                <a:ext uri="{FF2B5EF4-FFF2-40B4-BE49-F238E27FC236}">
                  <a16:creationId xmlns:a16="http://schemas.microsoft.com/office/drawing/2014/main" xmlns="" id="{3704B695-F9AF-4498-BA7F-B1F588E5079B}"/>
                </a:ext>
              </a:extLst>
            </p:cNvPr>
            <p:cNvSpPr/>
            <p:nvPr/>
          </p:nvSpPr>
          <p:spPr>
            <a:xfrm>
              <a:off x="2188248" y="2423101"/>
              <a:ext cx="1577994" cy="1470514"/>
            </a:xfrm>
            <a:custGeom>
              <a:avLst/>
              <a:gdLst>
                <a:gd name="connsiteX0" fmla="*/ 1606188 w 1891355"/>
                <a:gd name="connsiteY0" fmla="*/ 1318422 h 1762532"/>
                <a:gd name="connsiteX1" fmla="*/ 1514841 w 1891355"/>
                <a:gd name="connsiteY1" fmla="*/ 1295585 h 1762532"/>
                <a:gd name="connsiteX2" fmla="*/ 1140669 w 1891355"/>
                <a:gd name="connsiteY2" fmla="*/ 1112891 h 1762532"/>
                <a:gd name="connsiteX3" fmla="*/ 1135984 w 1891355"/>
                <a:gd name="connsiteY3" fmla="*/ 942493 h 1762532"/>
                <a:gd name="connsiteX4" fmla="*/ 1302283 w 1891355"/>
                <a:gd name="connsiteY4" fmla="*/ 845876 h 1762532"/>
                <a:gd name="connsiteX5" fmla="*/ 1391874 w 1891355"/>
                <a:gd name="connsiteY5" fmla="*/ 748673 h 1762532"/>
                <a:gd name="connsiteX6" fmla="*/ 1408269 w 1891355"/>
                <a:gd name="connsiteY6" fmla="*/ 715882 h 1762532"/>
                <a:gd name="connsiteX7" fmla="*/ 1444574 w 1891355"/>
                <a:gd name="connsiteY7" fmla="*/ 596428 h 1762532"/>
                <a:gd name="connsiteX8" fmla="*/ 1474437 w 1891355"/>
                <a:gd name="connsiteY8" fmla="*/ 563051 h 1762532"/>
                <a:gd name="connsiteX9" fmla="*/ 1534165 w 1891355"/>
                <a:gd name="connsiteY9" fmla="*/ 515621 h 1762532"/>
                <a:gd name="connsiteX10" fmla="*/ 1567541 w 1891355"/>
                <a:gd name="connsiteY10" fmla="*/ 467019 h 1762532"/>
                <a:gd name="connsiteX11" fmla="*/ 1588621 w 1891355"/>
                <a:gd name="connsiteY11" fmla="*/ 424859 h 1762532"/>
                <a:gd name="connsiteX12" fmla="*/ 1605017 w 1891355"/>
                <a:gd name="connsiteY12" fmla="*/ 355177 h 1762532"/>
                <a:gd name="connsiteX13" fmla="*/ 1605017 w 1891355"/>
                <a:gd name="connsiteY13" fmla="*/ 332926 h 1762532"/>
                <a:gd name="connsiteX14" fmla="*/ 1572811 w 1891355"/>
                <a:gd name="connsiteY14" fmla="*/ 326485 h 1762532"/>
                <a:gd name="connsiteX15" fmla="*/ 1497860 w 1891355"/>
                <a:gd name="connsiteY15" fmla="*/ 385626 h 1762532"/>
                <a:gd name="connsiteX16" fmla="*/ 1439890 w 1891355"/>
                <a:gd name="connsiteY16" fmla="*/ 409049 h 1762532"/>
                <a:gd name="connsiteX17" fmla="*/ 1412368 w 1891355"/>
                <a:gd name="connsiteY17" fmla="*/ 387383 h 1762532"/>
                <a:gd name="connsiteX18" fmla="*/ 1387189 w 1891355"/>
                <a:gd name="connsiteY18" fmla="*/ 270271 h 1762532"/>
                <a:gd name="connsiteX19" fmla="*/ 1241970 w 1891355"/>
                <a:gd name="connsiteY19" fmla="*/ 125638 h 1762532"/>
                <a:gd name="connsiteX20" fmla="*/ 1078600 w 1891355"/>
                <a:gd name="connsiteY20" fmla="*/ 104558 h 1762532"/>
                <a:gd name="connsiteX21" fmla="*/ 929868 w 1891355"/>
                <a:gd name="connsiteY21" fmla="*/ 94604 h 1762532"/>
                <a:gd name="connsiteX22" fmla="*/ 692716 w 1891355"/>
                <a:gd name="connsiteY22" fmla="*/ 6770 h 1762532"/>
                <a:gd name="connsiteX23" fmla="*/ 640016 w 1891355"/>
                <a:gd name="connsiteY23" fmla="*/ 11454 h 1762532"/>
                <a:gd name="connsiteX24" fmla="*/ 512950 w 1891355"/>
                <a:gd name="connsiteY24" fmla="*/ 155502 h 1762532"/>
                <a:gd name="connsiteX25" fmla="*/ 391153 w 1891355"/>
                <a:gd name="connsiteY25" fmla="*/ 270271 h 1762532"/>
                <a:gd name="connsiteX26" fmla="*/ 327328 w 1891355"/>
                <a:gd name="connsiteY26" fmla="*/ 270271 h 1762532"/>
                <a:gd name="connsiteX27" fmla="*/ 302734 w 1891355"/>
                <a:gd name="connsiteY27" fmla="*/ 277298 h 1762532"/>
                <a:gd name="connsiteX28" fmla="*/ 291023 w 1891355"/>
                <a:gd name="connsiteY28" fmla="*/ 307161 h 1762532"/>
                <a:gd name="connsiteX29" fmla="*/ 303319 w 1891355"/>
                <a:gd name="connsiteY29" fmla="*/ 424273 h 1762532"/>
                <a:gd name="connsiteX30" fmla="*/ 426873 w 1891355"/>
                <a:gd name="connsiteY30" fmla="*/ 566564 h 1762532"/>
                <a:gd name="connsiteX31" fmla="*/ 443268 w 1891355"/>
                <a:gd name="connsiteY31" fmla="*/ 589987 h 1762532"/>
                <a:gd name="connsiteX32" fmla="*/ 465519 w 1891355"/>
                <a:gd name="connsiteY32" fmla="*/ 669622 h 1762532"/>
                <a:gd name="connsiteX33" fmla="*/ 520562 w 1891355"/>
                <a:gd name="connsiteY33" fmla="*/ 780293 h 1762532"/>
                <a:gd name="connsiteX34" fmla="*/ 720238 w 1891355"/>
                <a:gd name="connsiteY34" fmla="*/ 925512 h 1762532"/>
                <a:gd name="connsiteX35" fmla="*/ 751272 w 1891355"/>
                <a:gd name="connsiteY35" fmla="*/ 972357 h 1762532"/>
                <a:gd name="connsiteX36" fmla="*/ 743074 w 1891355"/>
                <a:gd name="connsiteY36" fmla="*/ 1156222 h 1762532"/>
                <a:gd name="connsiteX37" fmla="*/ 679248 w 1891355"/>
                <a:gd name="connsiteY37" fmla="*/ 1222390 h 1762532"/>
                <a:gd name="connsiteX38" fmla="*/ 415161 w 1891355"/>
                <a:gd name="connsiteY38" fmla="*/ 1305539 h 1762532"/>
                <a:gd name="connsiteX39" fmla="*/ 348408 w 1891355"/>
                <a:gd name="connsiteY39" fmla="*/ 1324863 h 1762532"/>
                <a:gd name="connsiteX40" fmla="*/ 330841 w 1891355"/>
                <a:gd name="connsiteY40" fmla="*/ 1328376 h 1762532"/>
                <a:gd name="connsiteX41" fmla="*/ 0 w 1891355"/>
                <a:gd name="connsiteY41" fmla="*/ 1692008 h 1762532"/>
                <a:gd name="connsiteX42" fmla="*/ 0 w 1891355"/>
                <a:gd name="connsiteY42" fmla="*/ 1767546 h 1762532"/>
                <a:gd name="connsiteX43" fmla="*/ 1891355 w 1891355"/>
                <a:gd name="connsiteY43" fmla="*/ 1767546 h 1762532"/>
                <a:gd name="connsiteX44" fmla="*/ 1891355 w 1891355"/>
                <a:gd name="connsiteY44" fmla="*/ 1634038 h 1762532"/>
                <a:gd name="connsiteX45" fmla="*/ 1606188 w 1891355"/>
                <a:gd name="connsiteY45" fmla="*/ 1318422 h 17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91355" h="1762532">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F8DFC9"/>
            </a:solidFill>
            <a:ln w="585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317472CE-FFA5-4DE2-BC93-65B917EACB73}"/>
                </a:ext>
              </a:extLst>
            </p:cNvPr>
            <p:cNvSpPr/>
            <p:nvPr/>
          </p:nvSpPr>
          <p:spPr>
            <a:xfrm>
              <a:off x="2266426" y="3490803"/>
              <a:ext cx="1426546" cy="405491"/>
            </a:xfrm>
            <a:custGeom>
              <a:avLst/>
              <a:gdLst>
                <a:gd name="connsiteX0" fmla="*/ 320872 w 1709832"/>
                <a:gd name="connsiteY0" fmla="*/ 26395 h 486013"/>
                <a:gd name="connsiteX1" fmla="*/ 443840 w 1709832"/>
                <a:gd name="connsiteY1" fmla="*/ 196207 h 486013"/>
                <a:gd name="connsiteX2" fmla="*/ 685675 w 1709832"/>
                <a:gd name="connsiteY2" fmla="*/ 291068 h 486013"/>
                <a:gd name="connsiteX3" fmla="*/ 1091468 w 1709832"/>
                <a:gd name="connsiteY3" fmla="*/ 296338 h 486013"/>
                <a:gd name="connsiteX4" fmla="*/ 1346186 w 1709832"/>
                <a:gd name="connsiteY4" fmla="*/ 157560 h 486013"/>
                <a:gd name="connsiteX5" fmla="*/ 1430506 w 1709832"/>
                <a:gd name="connsiteY5" fmla="*/ 45 h 486013"/>
                <a:gd name="connsiteX6" fmla="*/ 1710404 w 1709832"/>
                <a:gd name="connsiteY6" fmla="*/ 127111 h 486013"/>
                <a:gd name="connsiteX7" fmla="*/ 1685810 w 1709832"/>
                <a:gd name="connsiteY7" fmla="*/ 250079 h 486013"/>
                <a:gd name="connsiteX8" fmla="*/ 1582166 w 1709832"/>
                <a:gd name="connsiteY8" fmla="*/ 487816 h 486013"/>
                <a:gd name="connsiteX9" fmla="*/ 357762 w 1709832"/>
                <a:gd name="connsiteY9" fmla="*/ 486645 h 486013"/>
                <a:gd name="connsiteX10" fmla="*/ 96018 w 1709832"/>
                <a:gd name="connsiteY10" fmla="*/ 487816 h 486013"/>
                <a:gd name="connsiteX11" fmla="*/ 37462 w 1709832"/>
                <a:gd name="connsiteY11" fmla="*/ 299266 h 486013"/>
                <a:gd name="connsiteX12" fmla="*/ 571 w 1709832"/>
                <a:gd name="connsiteY12" fmla="*/ 134724 h 486013"/>
                <a:gd name="connsiteX13" fmla="*/ 276370 w 1709832"/>
                <a:gd name="connsiteY13" fmla="*/ 8243 h 486013"/>
                <a:gd name="connsiteX14" fmla="*/ 320872 w 1709832"/>
                <a:gd name="connsiteY14" fmla="*/ 26395 h 4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32" h="486013">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chemeClr val="accent2"/>
            </a:solidFill>
            <a:ln w="585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6D97A938-3C7D-490C-A795-58A6952E878E}"/>
                </a:ext>
              </a:extLst>
            </p:cNvPr>
            <p:cNvSpPr/>
            <p:nvPr/>
          </p:nvSpPr>
          <p:spPr>
            <a:xfrm>
              <a:off x="2407798" y="2034620"/>
              <a:ext cx="1167618" cy="1685473"/>
            </a:xfrm>
            <a:custGeom>
              <a:avLst/>
              <a:gdLst>
                <a:gd name="connsiteX0" fmla="*/ 1269844 w 1399485"/>
                <a:gd name="connsiteY0" fmla="*/ 256325 h 2020178"/>
                <a:gd name="connsiteX1" fmla="*/ 998145 w 1399485"/>
                <a:gd name="connsiteY1" fmla="*/ 65433 h 2020178"/>
                <a:gd name="connsiteX2" fmla="*/ 550778 w 1399485"/>
                <a:gd name="connsiteY2" fmla="*/ 9804 h 2020178"/>
                <a:gd name="connsiteX3" fmla="*/ 44855 w 1399485"/>
                <a:gd name="connsiteY3" fmla="*/ 463027 h 2020178"/>
                <a:gd name="connsiteX4" fmla="*/ 22604 w 1399485"/>
                <a:gd name="connsiteY4" fmla="*/ 989445 h 2020178"/>
                <a:gd name="connsiteX5" fmla="*/ 488123 w 1399485"/>
                <a:gd name="connsiteY5" fmla="*/ 1539285 h 2020178"/>
                <a:gd name="connsiteX6" fmla="*/ 492807 w 1399485"/>
                <a:gd name="connsiteY6" fmla="*/ 1417488 h 2020178"/>
                <a:gd name="connsiteX7" fmla="*/ 478168 w 1399485"/>
                <a:gd name="connsiteY7" fmla="*/ 1395237 h 2020178"/>
                <a:gd name="connsiteX8" fmla="*/ 368669 w 1399485"/>
                <a:gd name="connsiteY8" fmla="*/ 1337267 h 2020178"/>
                <a:gd name="connsiteX9" fmla="*/ 214082 w 1399485"/>
                <a:gd name="connsiteY9" fmla="*/ 1155158 h 2020178"/>
                <a:gd name="connsiteX10" fmla="*/ 189488 w 1399485"/>
                <a:gd name="connsiteY10" fmla="*/ 1071423 h 2020178"/>
                <a:gd name="connsiteX11" fmla="*/ 147913 w 1399485"/>
                <a:gd name="connsiteY11" fmla="*/ 1019308 h 2020178"/>
                <a:gd name="connsiteX12" fmla="*/ 116293 w 1399485"/>
                <a:gd name="connsiteY12" fmla="*/ 997057 h 2020178"/>
                <a:gd name="connsiteX13" fmla="*/ 32558 w 1399485"/>
                <a:gd name="connsiteY13" fmla="*/ 854181 h 2020178"/>
                <a:gd name="connsiteX14" fmla="*/ 50125 w 1399485"/>
                <a:gd name="connsiteY14" fmla="*/ 734141 h 2020178"/>
                <a:gd name="connsiteX15" fmla="*/ 144400 w 1399485"/>
                <a:gd name="connsiteY15" fmla="*/ 759320 h 2020178"/>
                <a:gd name="connsiteX16" fmla="*/ 252143 w 1399485"/>
                <a:gd name="connsiteY16" fmla="*/ 626984 h 2020178"/>
                <a:gd name="connsiteX17" fmla="*/ 388578 w 1399485"/>
                <a:gd name="connsiteY17" fmla="*/ 475910 h 2020178"/>
                <a:gd name="connsiteX18" fmla="*/ 413172 w 1399485"/>
                <a:gd name="connsiteY18" fmla="*/ 473567 h 2020178"/>
                <a:gd name="connsiteX19" fmla="*/ 481682 w 1399485"/>
                <a:gd name="connsiteY19" fmla="*/ 505773 h 2020178"/>
                <a:gd name="connsiteX20" fmla="*/ 792614 w 1399485"/>
                <a:gd name="connsiteY20" fmla="*/ 578968 h 2020178"/>
                <a:gd name="connsiteX21" fmla="*/ 893915 w 1399485"/>
                <a:gd name="connsiteY21" fmla="*/ 587166 h 2020178"/>
                <a:gd name="connsiteX22" fmla="*/ 1094177 w 1399485"/>
                <a:gd name="connsiteY22" fmla="*/ 729457 h 2020178"/>
                <a:gd name="connsiteX23" fmla="*/ 1141021 w 1399485"/>
                <a:gd name="connsiteY23" fmla="*/ 850667 h 2020178"/>
                <a:gd name="connsiteX24" fmla="*/ 1176155 w 1399485"/>
                <a:gd name="connsiteY24" fmla="*/ 894584 h 2020178"/>
                <a:gd name="connsiteX25" fmla="*/ 1240566 w 1399485"/>
                <a:gd name="connsiteY25" fmla="*/ 862379 h 2020178"/>
                <a:gd name="connsiteX26" fmla="*/ 1318446 w 1399485"/>
                <a:gd name="connsiteY26" fmla="*/ 782157 h 2020178"/>
                <a:gd name="connsiteX27" fmla="*/ 1210703 w 1399485"/>
                <a:gd name="connsiteY27" fmla="*/ 1022236 h 2020178"/>
                <a:gd name="connsiteX28" fmla="*/ 1174398 w 1399485"/>
                <a:gd name="connsiteY28" fmla="*/ 1059712 h 2020178"/>
                <a:gd name="connsiteX29" fmla="*/ 1138094 w 1399485"/>
                <a:gd name="connsiteY29" fmla="*/ 1180337 h 2020178"/>
                <a:gd name="connsiteX30" fmla="*/ 869322 w 1399485"/>
                <a:gd name="connsiteY30" fmla="*/ 1402264 h 2020178"/>
                <a:gd name="connsiteX31" fmla="*/ 865223 w 1399485"/>
                <a:gd name="connsiteY31" fmla="*/ 1606624 h 2020178"/>
                <a:gd name="connsiteX32" fmla="*/ 944274 w 1399485"/>
                <a:gd name="connsiteY32" fmla="*/ 1689773 h 2020178"/>
                <a:gd name="connsiteX33" fmla="*/ 958913 w 1399485"/>
                <a:gd name="connsiteY33" fmla="*/ 1764139 h 2020178"/>
                <a:gd name="connsiteX34" fmla="*/ 917923 w 1399485"/>
                <a:gd name="connsiteY34" fmla="*/ 1826208 h 2020178"/>
                <a:gd name="connsiteX35" fmla="*/ 934319 w 1399485"/>
                <a:gd name="connsiteY35" fmla="*/ 1898232 h 2020178"/>
                <a:gd name="connsiteX36" fmla="*/ 905627 w 1399485"/>
                <a:gd name="connsiteY36" fmla="*/ 1993093 h 2020178"/>
                <a:gd name="connsiteX37" fmla="*/ 878106 w 1399485"/>
                <a:gd name="connsiteY37" fmla="*/ 2015930 h 2020178"/>
                <a:gd name="connsiteX38" fmla="*/ 917338 w 1399485"/>
                <a:gd name="connsiteY38" fmla="*/ 2021785 h 2020178"/>
                <a:gd name="connsiteX39" fmla="*/ 1035621 w 1399485"/>
                <a:gd name="connsiteY39" fmla="*/ 2015344 h 2020178"/>
                <a:gd name="connsiteX40" fmla="*/ 1172642 w 1399485"/>
                <a:gd name="connsiteY40" fmla="*/ 1892377 h 2020178"/>
                <a:gd name="connsiteX41" fmla="*/ 1183182 w 1399485"/>
                <a:gd name="connsiteY41" fmla="*/ 1806299 h 2020178"/>
                <a:gd name="connsiteX42" fmla="*/ 1167957 w 1399485"/>
                <a:gd name="connsiteY42" fmla="*/ 1757113 h 2020178"/>
                <a:gd name="connsiteX43" fmla="*/ 1169714 w 1399485"/>
                <a:gd name="connsiteY43" fmla="*/ 1560950 h 2020178"/>
                <a:gd name="connsiteX44" fmla="*/ 1162687 w 1399485"/>
                <a:gd name="connsiteY44" fmla="*/ 1529330 h 2020178"/>
                <a:gd name="connsiteX45" fmla="*/ 1218315 w 1399485"/>
                <a:gd name="connsiteY45" fmla="*/ 1480143 h 2020178"/>
                <a:gd name="connsiteX46" fmla="*/ 1232954 w 1399485"/>
                <a:gd name="connsiteY46" fmla="*/ 1343708 h 2020178"/>
                <a:gd name="connsiteX47" fmla="*/ 1222414 w 1399485"/>
                <a:gd name="connsiteY47" fmla="*/ 1261729 h 2020178"/>
                <a:gd name="connsiteX48" fmla="*/ 1338940 w 1399485"/>
                <a:gd name="connsiteY48" fmla="*/ 1036875 h 2020178"/>
                <a:gd name="connsiteX49" fmla="*/ 1386371 w 1399485"/>
                <a:gd name="connsiteY49" fmla="*/ 767518 h 2020178"/>
                <a:gd name="connsiteX50" fmla="*/ 1384028 w 1399485"/>
                <a:gd name="connsiteY50" fmla="*/ 683197 h 2020178"/>
                <a:gd name="connsiteX51" fmla="*/ 1399838 w 1399485"/>
                <a:gd name="connsiteY51" fmla="*/ 607075 h 2020178"/>
                <a:gd name="connsiteX52" fmla="*/ 1269844 w 1399485"/>
                <a:gd name="connsiteY52" fmla="*/ 256325 h 202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5" h="2020178">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C00000"/>
            </a:solidFill>
            <a:ln w="5853" cap="flat">
              <a:noFill/>
              <a:prstDash val="solid"/>
              <a:miter/>
            </a:ln>
          </p:spPr>
          <p:txBody>
            <a:bodyPr rtlCol="0" anchor="ctr"/>
            <a:lstStyle/>
            <a:p>
              <a:endParaRPr lang="en-US"/>
            </a:p>
          </p:txBody>
        </p:sp>
      </p:grpSp>
      <p:grpSp>
        <p:nvGrpSpPr>
          <p:cNvPr id="60" name="Group 59">
            <a:extLst>
              <a:ext uri="{FF2B5EF4-FFF2-40B4-BE49-F238E27FC236}">
                <a16:creationId xmlns:a16="http://schemas.microsoft.com/office/drawing/2014/main" xmlns="" id="{3A45E61C-F808-425A-9F13-0900B2E12B3B}"/>
              </a:ext>
            </a:extLst>
          </p:cNvPr>
          <p:cNvGrpSpPr/>
          <p:nvPr/>
        </p:nvGrpSpPr>
        <p:grpSpPr>
          <a:xfrm>
            <a:off x="3039048" y="4551417"/>
            <a:ext cx="1096890" cy="1187147"/>
            <a:chOff x="10255665" y="4623530"/>
            <a:chExt cx="1780099" cy="2031315"/>
          </a:xfrm>
        </p:grpSpPr>
        <p:sp>
          <p:nvSpPr>
            <p:cNvPr id="61" name="Freeform: Shape 70">
              <a:extLst>
                <a:ext uri="{FF2B5EF4-FFF2-40B4-BE49-F238E27FC236}">
                  <a16:creationId xmlns:a16="http://schemas.microsoft.com/office/drawing/2014/main" xmlns="" id="{DDF254EE-370D-4AF9-A6CD-733488433D0F}"/>
                </a:ext>
              </a:extLst>
            </p:cNvPr>
            <p:cNvSpPr/>
            <p:nvPr/>
          </p:nvSpPr>
          <p:spPr>
            <a:xfrm>
              <a:off x="10527907" y="5069090"/>
              <a:ext cx="1235529" cy="1469753"/>
            </a:xfrm>
            <a:custGeom>
              <a:avLst/>
              <a:gdLst>
                <a:gd name="connsiteX0" fmla="*/ 1210323 w 1235529"/>
                <a:gd name="connsiteY0" fmla="*/ 283472 h 1469752"/>
                <a:gd name="connsiteX1" fmla="*/ 1094383 w 1235529"/>
                <a:gd name="connsiteY1" fmla="*/ 460897 h 1469752"/>
                <a:gd name="connsiteX2" fmla="*/ 1096725 w 1235529"/>
                <a:gd name="connsiteY2" fmla="*/ 316849 h 1469752"/>
                <a:gd name="connsiteX3" fmla="*/ 914030 w 1235529"/>
                <a:gd name="connsiteY3" fmla="*/ 106048 h 1469752"/>
                <a:gd name="connsiteX4" fmla="*/ 446754 w 1235529"/>
                <a:gd name="connsiteY4" fmla="*/ 34610 h 1469752"/>
                <a:gd name="connsiteX5" fmla="*/ 353651 w 1235529"/>
                <a:gd name="connsiteY5" fmla="*/ 8260 h 1469752"/>
                <a:gd name="connsiteX6" fmla="*/ 326129 w 1235529"/>
                <a:gd name="connsiteY6" fmla="*/ 5917 h 1469752"/>
                <a:gd name="connsiteX7" fmla="*/ 196135 w 1235529"/>
                <a:gd name="connsiteY7" fmla="*/ 108390 h 1469752"/>
                <a:gd name="connsiteX8" fmla="*/ 120013 w 1235529"/>
                <a:gd name="connsiteY8" fmla="*/ 192711 h 1469752"/>
                <a:gd name="connsiteX9" fmla="*/ 94833 w 1235529"/>
                <a:gd name="connsiteY9" fmla="*/ 310408 h 1469752"/>
                <a:gd name="connsiteX10" fmla="*/ 111815 w 1235529"/>
                <a:gd name="connsiteY10" fmla="*/ 404097 h 1469752"/>
                <a:gd name="connsiteX11" fmla="*/ 19296 w 1235529"/>
                <a:gd name="connsiteY11" fmla="*/ 294012 h 1469752"/>
                <a:gd name="connsiteX12" fmla="*/ 3486 w 1235529"/>
                <a:gd name="connsiteY12" fmla="*/ 328560 h 1469752"/>
                <a:gd name="connsiteX13" fmla="*/ 118841 w 1235529"/>
                <a:gd name="connsiteY13" fmla="*/ 537605 h 1469752"/>
                <a:gd name="connsiteX14" fmla="*/ 157488 w 1235529"/>
                <a:gd name="connsiteY14" fmla="*/ 582693 h 1469752"/>
                <a:gd name="connsiteX15" fmla="*/ 169200 w 1235529"/>
                <a:gd name="connsiteY15" fmla="*/ 619583 h 1469752"/>
                <a:gd name="connsiteX16" fmla="*/ 277528 w 1235529"/>
                <a:gd name="connsiteY16" fmla="*/ 769486 h 1469752"/>
                <a:gd name="connsiteX17" fmla="*/ 438557 w 1235529"/>
                <a:gd name="connsiteY17" fmla="*/ 856149 h 1469752"/>
                <a:gd name="connsiteX18" fmla="*/ 433872 w 1235529"/>
                <a:gd name="connsiteY18" fmla="*/ 1021862 h 1469752"/>
                <a:gd name="connsiteX19" fmla="*/ 356579 w 1235529"/>
                <a:gd name="connsiteY19" fmla="*/ 1120822 h 1469752"/>
                <a:gd name="connsiteX20" fmla="*/ 110058 w 1235529"/>
                <a:gd name="connsiteY20" fmla="*/ 1192260 h 1469752"/>
                <a:gd name="connsiteX21" fmla="*/ 247664 w 1235529"/>
                <a:gd name="connsiteY21" fmla="*/ 1336307 h 1469752"/>
                <a:gd name="connsiteX22" fmla="*/ 757100 w 1235529"/>
                <a:gd name="connsiteY22" fmla="*/ 1454590 h 1469752"/>
                <a:gd name="connsiteX23" fmla="*/ 1135372 w 1235529"/>
                <a:gd name="connsiteY23" fmla="*/ 1193431 h 1469752"/>
                <a:gd name="connsiteX24" fmla="*/ 862501 w 1235529"/>
                <a:gd name="connsiteY24" fmla="*/ 1114966 h 1469752"/>
                <a:gd name="connsiteX25" fmla="*/ 807459 w 1235529"/>
                <a:gd name="connsiteY25" fmla="*/ 1052897 h 1469752"/>
                <a:gd name="connsiteX26" fmla="*/ 798089 w 1235529"/>
                <a:gd name="connsiteY26" fmla="*/ 856149 h 1469752"/>
                <a:gd name="connsiteX27" fmla="*/ 798089 w 1235529"/>
                <a:gd name="connsiteY27" fmla="*/ 856149 h 1469752"/>
                <a:gd name="connsiteX28" fmla="*/ 850790 w 1235529"/>
                <a:gd name="connsiteY28" fmla="*/ 833312 h 1469752"/>
                <a:gd name="connsiteX29" fmla="*/ 1077987 w 1235529"/>
                <a:gd name="connsiteY29" fmla="*/ 586792 h 1469752"/>
                <a:gd name="connsiteX30" fmla="*/ 1121318 w 1235529"/>
                <a:gd name="connsiteY30" fmla="*/ 534677 h 1469752"/>
                <a:gd name="connsiteX31" fmla="*/ 1232575 w 1235529"/>
                <a:gd name="connsiteY31" fmla="*/ 387116 h 1469752"/>
                <a:gd name="connsiteX32" fmla="*/ 1210323 w 1235529"/>
                <a:gd name="connsiteY32" fmla="*/ 283472 h 1469752"/>
                <a:gd name="connsiteX33" fmla="*/ 788721 w 1235529"/>
                <a:gd name="connsiteY33" fmla="*/ 886012 h 1469752"/>
                <a:gd name="connsiteX34" fmla="*/ 789306 w 1235529"/>
                <a:gd name="connsiteY34" fmla="*/ 887183 h 1469752"/>
                <a:gd name="connsiteX35" fmla="*/ 788135 w 1235529"/>
                <a:gd name="connsiteY35" fmla="*/ 888940 h 1469752"/>
                <a:gd name="connsiteX36" fmla="*/ 788721 w 1235529"/>
                <a:gd name="connsiteY36" fmla="*/ 886012 h 14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5529" h="1469752">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w="5853" cap="flat">
              <a:noFill/>
              <a:prstDash val="solid"/>
              <a:miter/>
            </a:ln>
          </p:spPr>
          <p:txBody>
            <a:bodyPr rtlCol="0" anchor="ctr"/>
            <a:lstStyle/>
            <a:p>
              <a:endParaRPr lang="en-US"/>
            </a:p>
          </p:txBody>
        </p:sp>
        <p:sp>
          <p:nvSpPr>
            <p:cNvPr id="62" name="Freeform: Shape 71">
              <a:extLst>
                <a:ext uri="{FF2B5EF4-FFF2-40B4-BE49-F238E27FC236}">
                  <a16:creationId xmlns:a16="http://schemas.microsoft.com/office/drawing/2014/main" xmlns="" id="{9DF1895F-2859-4200-8A44-7C2B30A085CD}"/>
                </a:ext>
              </a:extLst>
            </p:cNvPr>
            <p:cNvSpPr/>
            <p:nvPr/>
          </p:nvSpPr>
          <p:spPr>
            <a:xfrm>
              <a:off x="10447882" y="4623530"/>
              <a:ext cx="1370208" cy="1674699"/>
            </a:xfrm>
            <a:custGeom>
              <a:avLst/>
              <a:gdLst>
                <a:gd name="connsiteX0" fmla="*/ 37838 w 1370207"/>
                <a:gd name="connsiteY0" fmla="*/ 1675881 h 1674698"/>
                <a:gd name="connsiteX1" fmla="*/ 13245 w 1370207"/>
                <a:gd name="connsiteY1" fmla="*/ 1452783 h 1674698"/>
                <a:gd name="connsiteX2" fmla="*/ 60675 w 1370207"/>
                <a:gd name="connsiteY2" fmla="*/ 1167616 h 1674698"/>
                <a:gd name="connsiteX3" fmla="*/ 36082 w 1370207"/>
                <a:gd name="connsiteY3" fmla="*/ 907042 h 1674698"/>
                <a:gd name="connsiteX4" fmla="*/ 20857 w 1370207"/>
                <a:gd name="connsiteY4" fmla="*/ 678674 h 1674698"/>
                <a:gd name="connsiteX5" fmla="*/ 75314 w 1370207"/>
                <a:gd name="connsiteY5" fmla="*/ 383553 h 1674698"/>
                <a:gd name="connsiteX6" fmla="*/ 378048 w 1370207"/>
                <a:gd name="connsiteY6" fmla="*/ 66765 h 1674698"/>
                <a:gd name="connsiteX7" fmla="*/ 1088331 w 1370207"/>
                <a:gd name="connsiteY7" fmla="*/ 116538 h 1674698"/>
                <a:gd name="connsiteX8" fmla="*/ 1327239 w 1370207"/>
                <a:gd name="connsiteY8" fmla="*/ 439181 h 1674698"/>
                <a:gd name="connsiteX9" fmla="*/ 1342463 w 1370207"/>
                <a:gd name="connsiteY9" fmla="*/ 516475 h 1674698"/>
                <a:gd name="connsiteX10" fmla="*/ 1358273 w 1370207"/>
                <a:gd name="connsiteY10" fmla="*/ 664621 h 1674698"/>
                <a:gd name="connsiteX11" fmla="*/ 1346562 w 1370207"/>
                <a:gd name="connsiteY11" fmla="*/ 891232 h 1674698"/>
                <a:gd name="connsiteX12" fmla="*/ 1324311 w 1370207"/>
                <a:gd name="connsiteY12" fmla="*/ 1147122 h 1674698"/>
                <a:gd name="connsiteX13" fmla="*/ 1357688 w 1370207"/>
                <a:gd name="connsiteY13" fmla="*/ 1415893 h 1674698"/>
                <a:gd name="connsiteX14" fmla="*/ 1364129 w 1370207"/>
                <a:gd name="connsiteY14" fmla="*/ 1602101 h 1674698"/>
                <a:gd name="connsiteX15" fmla="*/ 1333680 w 1370207"/>
                <a:gd name="connsiteY15" fmla="*/ 1653630 h 1674698"/>
                <a:gd name="connsiteX16" fmla="*/ 1271611 w 1370207"/>
                <a:gd name="connsiteY16" fmla="*/ 1650702 h 1674698"/>
                <a:gd name="connsiteX17" fmla="*/ 1215397 w 1370207"/>
                <a:gd name="connsiteY17" fmla="*/ 1646603 h 1674698"/>
                <a:gd name="connsiteX18" fmla="*/ 934329 w 1370207"/>
                <a:gd name="connsiteY18" fmla="*/ 1566967 h 1674698"/>
                <a:gd name="connsiteX19" fmla="*/ 881043 w 1370207"/>
                <a:gd name="connsiteY19" fmla="*/ 1503727 h 1674698"/>
                <a:gd name="connsiteX20" fmla="*/ 870503 w 1370207"/>
                <a:gd name="connsiteY20" fmla="*/ 1384859 h 1674698"/>
                <a:gd name="connsiteX21" fmla="*/ 872259 w 1370207"/>
                <a:gd name="connsiteY21" fmla="*/ 1309322 h 1674698"/>
                <a:gd name="connsiteX22" fmla="*/ 898024 w 1370207"/>
                <a:gd name="connsiteY22" fmla="*/ 1288242 h 1674698"/>
                <a:gd name="connsiteX23" fmla="*/ 1043828 w 1370207"/>
                <a:gd name="connsiteY23" fmla="*/ 1205092 h 1674698"/>
                <a:gd name="connsiteX24" fmla="*/ 1136347 w 1370207"/>
                <a:gd name="connsiteY24" fmla="*/ 1076269 h 1674698"/>
                <a:gd name="connsiteX25" fmla="*/ 1157427 w 1370207"/>
                <a:gd name="connsiteY25" fmla="*/ 1010686 h 1674698"/>
                <a:gd name="connsiteX26" fmla="*/ 1182606 w 1370207"/>
                <a:gd name="connsiteY26" fmla="*/ 983165 h 1674698"/>
                <a:gd name="connsiteX27" fmla="*/ 1307915 w 1370207"/>
                <a:gd name="connsiteY27" fmla="*/ 815695 h 1674698"/>
                <a:gd name="connsiteX28" fmla="*/ 1292106 w 1370207"/>
                <a:gd name="connsiteY28" fmla="*/ 746014 h 1674698"/>
                <a:gd name="connsiteX29" fmla="*/ 1264584 w 1370207"/>
                <a:gd name="connsiteY29" fmla="*/ 791687 h 1674698"/>
                <a:gd name="connsiteX30" fmla="*/ 1191975 w 1370207"/>
                <a:gd name="connsiteY30" fmla="*/ 895331 h 1674698"/>
                <a:gd name="connsiteX31" fmla="*/ 1173822 w 1370207"/>
                <a:gd name="connsiteY31" fmla="*/ 906457 h 1674698"/>
                <a:gd name="connsiteX32" fmla="*/ 1170894 w 1370207"/>
                <a:gd name="connsiteY32" fmla="*/ 887719 h 1674698"/>
                <a:gd name="connsiteX33" fmla="*/ 1166210 w 1370207"/>
                <a:gd name="connsiteY33" fmla="*/ 729618 h 1674698"/>
                <a:gd name="connsiteX34" fmla="*/ 947797 w 1370207"/>
                <a:gd name="connsiteY34" fmla="*/ 553950 h 1674698"/>
                <a:gd name="connsiteX35" fmla="*/ 635694 w 1370207"/>
                <a:gd name="connsiteY35" fmla="*/ 489539 h 1674698"/>
                <a:gd name="connsiteX36" fmla="*/ 524438 w 1370207"/>
                <a:gd name="connsiteY36" fmla="*/ 495395 h 1674698"/>
                <a:gd name="connsiteX37" fmla="*/ 434262 w 1370207"/>
                <a:gd name="connsiteY37" fmla="*/ 463774 h 1674698"/>
                <a:gd name="connsiteX38" fmla="*/ 403812 w 1370207"/>
                <a:gd name="connsiteY38" fmla="*/ 462018 h 1674698"/>
                <a:gd name="connsiteX39" fmla="*/ 238685 w 1370207"/>
                <a:gd name="connsiteY39" fmla="*/ 616020 h 1674698"/>
                <a:gd name="connsiteX40" fmla="*/ 201794 w 1370207"/>
                <a:gd name="connsiteY40" fmla="*/ 682188 h 1674698"/>
                <a:gd name="connsiteX41" fmla="*/ 180129 w 1370207"/>
                <a:gd name="connsiteY41" fmla="*/ 794615 h 1674698"/>
                <a:gd name="connsiteX42" fmla="*/ 194768 w 1370207"/>
                <a:gd name="connsiteY42" fmla="*/ 863126 h 1674698"/>
                <a:gd name="connsiteX43" fmla="*/ 96394 w 1370207"/>
                <a:gd name="connsiteY43" fmla="*/ 758311 h 1674698"/>
                <a:gd name="connsiteX44" fmla="*/ 92295 w 1370207"/>
                <a:gd name="connsiteY44" fmla="*/ 847315 h 1674698"/>
                <a:gd name="connsiteX45" fmla="*/ 181300 w 1370207"/>
                <a:gd name="connsiteY45" fmla="*/ 970283 h 1674698"/>
                <a:gd name="connsiteX46" fmla="*/ 195353 w 1370207"/>
                <a:gd name="connsiteY46" fmla="*/ 977895 h 1674698"/>
                <a:gd name="connsiteX47" fmla="*/ 243370 w 1370207"/>
                <a:gd name="connsiteY47" fmla="*/ 1033523 h 1674698"/>
                <a:gd name="connsiteX48" fmla="*/ 292556 w 1370207"/>
                <a:gd name="connsiteY48" fmla="*/ 1147122 h 1674698"/>
                <a:gd name="connsiteX49" fmla="*/ 436018 w 1370207"/>
                <a:gd name="connsiteY49" fmla="*/ 1260134 h 1674698"/>
                <a:gd name="connsiteX50" fmla="*/ 493988 w 1370207"/>
                <a:gd name="connsiteY50" fmla="*/ 1287656 h 1674698"/>
                <a:gd name="connsiteX51" fmla="*/ 521510 w 1370207"/>
                <a:gd name="connsiteY51" fmla="*/ 1310493 h 1674698"/>
                <a:gd name="connsiteX52" fmla="*/ 523266 w 1370207"/>
                <a:gd name="connsiteY52" fmla="*/ 1416479 h 1674698"/>
                <a:gd name="connsiteX53" fmla="*/ 515068 w 1370207"/>
                <a:gd name="connsiteY53" fmla="*/ 1499043 h 1674698"/>
                <a:gd name="connsiteX54" fmla="*/ 452999 w 1370207"/>
                <a:gd name="connsiteY54" fmla="*/ 1570481 h 1674698"/>
                <a:gd name="connsiteX55" fmla="*/ 189498 w 1370207"/>
                <a:gd name="connsiteY55" fmla="*/ 1646018 h 1674698"/>
                <a:gd name="connsiteX56" fmla="*/ 56576 w 1370207"/>
                <a:gd name="connsiteY56" fmla="*/ 1676467 h 1674698"/>
                <a:gd name="connsiteX57" fmla="*/ 37838 w 1370207"/>
                <a:gd name="connsiteY57" fmla="*/ 1675881 h 16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0207" h="1674698">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C09200"/>
            </a:solidFill>
            <a:ln w="5853" cap="flat">
              <a:noFill/>
              <a:prstDash val="solid"/>
              <a:miter/>
            </a:ln>
          </p:spPr>
          <p:txBody>
            <a:bodyPr rtlCol="0" anchor="ctr"/>
            <a:lstStyle/>
            <a:p>
              <a:r>
                <a:rPr lang="en-US" dirty="0"/>
                <a:t>	</a:t>
              </a:r>
            </a:p>
          </p:txBody>
        </p:sp>
        <p:sp>
          <p:nvSpPr>
            <p:cNvPr id="63" name="Freeform: Shape 72">
              <a:extLst>
                <a:ext uri="{FF2B5EF4-FFF2-40B4-BE49-F238E27FC236}">
                  <a16:creationId xmlns:a16="http://schemas.microsoft.com/office/drawing/2014/main" xmlns="" id="{EAA9AB87-5156-498F-B586-981AA7660CA2}"/>
                </a:ext>
              </a:extLst>
            </p:cNvPr>
            <p:cNvSpPr/>
            <p:nvPr/>
          </p:nvSpPr>
          <p:spPr>
            <a:xfrm>
              <a:off x="10255665" y="6262521"/>
              <a:ext cx="1780099" cy="392324"/>
            </a:xfrm>
            <a:custGeom>
              <a:avLst/>
              <a:gdLst>
                <a:gd name="connsiteX0" fmla="*/ 1407028 w 1780099"/>
                <a:gd name="connsiteY0" fmla="*/ 1171 h 392324"/>
                <a:gd name="connsiteX1" fmla="*/ 1525897 w 1780099"/>
                <a:gd name="connsiteY1" fmla="*/ 13468 h 392324"/>
                <a:gd name="connsiteX2" fmla="*/ 1717375 w 1780099"/>
                <a:gd name="connsiteY2" fmla="*/ 140534 h 392324"/>
                <a:gd name="connsiteX3" fmla="*/ 1781201 w 1780099"/>
                <a:gd name="connsiteY3" fmla="*/ 381785 h 392324"/>
                <a:gd name="connsiteX4" fmla="*/ 1764219 w 1780099"/>
                <a:gd name="connsiteY4" fmla="*/ 397009 h 392324"/>
                <a:gd name="connsiteX5" fmla="*/ 1747824 w 1780099"/>
                <a:gd name="connsiteY5" fmla="*/ 397009 h 392324"/>
                <a:gd name="connsiteX6" fmla="*/ 26281 w 1780099"/>
                <a:gd name="connsiteY6" fmla="*/ 397009 h 392324"/>
                <a:gd name="connsiteX7" fmla="*/ 1687 w 1780099"/>
                <a:gd name="connsiteY7" fmla="*/ 367731 h 392324"/>
                <a:gd name="connsiteX8" fmla="*/ 229469 w 1780099"/>
                <a:gd name="connsiteY8" fmla="*/ 36890 h 392324"/>
                <a:gd name="connsiteX9" fmla="*/ 381715 w 1780099"/>
                <a:gd name="connsiteY9" fmla="*/ 0 h 392324"/>
                <a:gd name="connsiteX10" fmla="*/ 408065 w 1780099"/>
                <a:gd name="connsiteY10" fmla="*/ 22837 h 392324"/>
                <a:gd name="connsiteX11" fmla="*/ 723681 w 1780099"/>
                <a:gd name="connsiteY11" fmla="*/ 247106 h 392324"/>
                <a:gd name="connsiteX12" fmla="*/ 1176904 w 1780099"/>
                <a:gd name="connsiteY12" fmla="*/ 197333 h 392324"/>
                <a:gd name="connsiteX13" fmla="*/ 1384192 w 1780099"/>
                <a:gd name="connsiteY13" fmla="*/ 21080 h 392324"/>
                <a:gd name="connsiteX14" fmla="*/ 1407028 w 1780099"/>
                <a:gd name="connsiteY14" fmla="*/ 1171 h 3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099" h="392324">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chemeClr val="accent2"/>
            </a:solidFill>
            <a:ln w="5853" cap="flat">
              <a:noFill/>
              <a:prstDash val="solid"/>
              <a:miter/>
            </a:ln>
          </p:spPr>
          <p:txBody>
            <a:bodyPr rtlCol="0" anchor="ctr"/>
            <a:lstStyle/>
            <a:p>
              <a:endParaRPr lang="en-US"/>
            </a:p>
          </p:txBody>
        </p:sp>
        <p:sp>
          <p:nvSpPr>
            <p:cNvPr id="64" name="Freeform: Shape 73">
              <a:extLst>
                <a:ext uri="{FF2B5EF4-FFF2-40B4-BE49-F238E27FC236}">
                  <a16:creationId xmlns:a16="http://schemas.microsoft.com/office/drawing/2014/main" xmlns="" id="{3F1CF31C-20F0-44B7-9E9B-83EB9EB93DB3}"/>
                </a:ext>
              </a:extLst>
            </p:cNvPr>
            <p:cNvSpPr/>
            <p:nvPr/>
          </p:nvSpPr>
          <p:spPr>
            <a:xfrm>
              <a:off x="10603708" y="5246212"/>
              <a:ext cx="1036439" cy="339624"/>
            </a:xfrm>
            <a:custGeom>
              <a:avLst/>
              <a:gdLst>
                <a:gd name="connsiteX0" fmla="*/ 1019752 w 1036439"/>
                <a:gd name="connsiteY0" fmla="*/ 20859 h 339624"/>
                <a:gd name="connsiteX1" fmla="*/ 899713 w 1036439"/>
                <a:gd name="connsiteY1" fmla="*/ 3292 h 339624"/>
                <a:gd name="connsiteX2" fmla="*/ 776160 w 1036439"/>
                <a:gd name="connsiteY2" fmla="*/ 364 h 339624"/>
                <a:gd name="connsiteX3" fmla="*/ 625671 w 1036439"/>
                <a:gd name="connsiteY3" fmla="*/ 26129 h 339624"/>
                <a:gd name="connsiteX4" fmla="*/ 571800 w 1036439"/>
                <a:gd name="connsiteY4" fmla="*/ 80586 h 339624"/>
                <a:gd name="connsiteX5" fmla="*/ 466985 w 1036439"/>
                <a:gd name="connsiteY5" fmla="*/ 80586 h 339624"/>
                <a:gd name="connsiteX6" fmla="*/ 413114 w 1036439"/>
                <a:gd name="connsiteY6" fmla="*/ 26129 h 339624"/>
                <a:gd name="connsiteX7" fmla="*/ 262624 w 1036439"/>
                <a:gd name="connsiteY7" fmla="*/ 364 h 339624"/>
                <a:gd name="connsiteX8" fmla="*/ 45382 w 1036439"/>
                <a:gd name="connsiteY8" fmla="*/ 16760 h 339624"/>
                <a:gd name="connsiteX9" fmla="*/ 18447 w 1036439"/>
                <a:gd name="connsiteY9" fmla="*/ 21444 h 339624"/>
                <a:gd name="connsiteX10" fmla="*/ 2051 w 1036439"/>
                <a:gd name="connsiteY10" fmla="*/ 47209 h 339624"/>
                <a:gd name="connsiteX11" fmla="*/ 23717 w 1036439"/>
                <a:gd name="connsiteY11" fmla="*/ 99909 h 339624"/>
                <a:gd name="connsiteX12" fmla="*/ 45968 w 1036439"/>
                <a:gd name="connsiteY12" fmla="*/ 172518 h 339624"/>
                <a:gd name="connsiteX13" fmla="*/ 150783 w 1036439"/>
                <a:gd name="connsiteY13" fmla="*/ 318322 h 339624"/>
                <a:gd name="connsiteX14" fmla="*/ 322352 w 1036439"/>
                <a:gd name="connsiteY14" fmla="*/ 336475 h 339624"/>
                <a:gd name="connsiteX15" fmla="*/ 477525 w 1036439"/>
                <a:gd name="connsiteY15" fmla="*/ 161393 h 339624"/>
                <a:gd name="connsiteX16" fmla="*/ 563602 w 1036439"/>
                <a:gd name="connsiteY16" fmla="*/ 156708 h 339624"/>
                <a:gd name="connsiteX17" fmla="*/ 708821 w 1036439"/>
                <a:gd name="connsiteY17" fmla="*/ 335304 h 339624"/>
                <a:gd name="connsiteX18" fmla="*/ 844085 w 1036439"/>
                <a:gd name="connsiteY18" fmla="*/ 333547 h 339624"/>
                <a:gd name="connsiteX19" fmla="*/ 996330 w 1036439"/>
                <a:gd name="connsiteY19" fmla="*/ 161978 h 339624"/>
                <a:gd name="connsiteX20" fmla="*/ 1013311 w 1036439"/>
                <a:gd name="connsiteY20" fmla="*/ 108692 h 339624"/>
                <a:gd name="connsiteX21" fmla="*/ 1038490 w 1036439"/>
                <a:gd name="connsiteY21" fmla="*/ 47209 h 339624"/>
                <a:gd name="connsiteX22" fmla="*/ 1019752 w 1036439"/>
                <a:gd name="connsiteY22" fmla="*/ 20859 h 339624"/>
                <a:gd name="connsiteX23" fmla="*/ 440049 w 1036439"/>
                <a:gd name="connsiteY23" fmla="*/ 166077 h 339624"/>
                <a:gd name="connsiteX24" fmla="*/ 294830 w 1036439"/>
                <a:gd name="connsiteY24" fmla="*/ 315395 h 339624"/>
                <a:gd name="connsiteX25" fmla="*/ 201141 w 1036439"/>
                <a:gd name="connsiteY25" fmla="*/ 311881 h 339624"/>
                <a:gd name="connsiteX26" fmla="*/ 91642 w 1036439"/>
                <a:gd name="connsiteY26" fmla="*/ 222291 h 339624"/>
                <a:gd name="connsiteX27" fmla="*/ 72318 w 1036439"/>
                <a:gd name="connsiteY27" fmla="*/ 112206 h 339624"/>
                <a:gd name="connsiteX28" fmla="*/ 154296 w 1036439"/>
                <a:gd name="connsiteY28" fmla="*/ 39596 h 339624"/>
                <a:gd name="connsiteX29" fmla="*/ 230419 w 1036439"/>
                <a:gd name="connsiteY29" fmla="*/ 39596 h 339624"/>
                <a:gd name="connsiteX30" fmla="*/ 351630 w 1036439"/>
                <a:gd name="connsiteY30" fmla="*/ 47794 h 339624"/>
                <a:gd name="connsiteX31" fmla="*/ 440049 w 1036439"/>
                <a:gd name="connsiteY31" fmla="*/ 166077 h 339624"/>
                <a:gd name="connsiteX32" fmla="*/ 949485 w 1036439"/>
                <a:gd name="connsiteY32" fmla="*/ 215264 h 339624"/>
                <a:gd name="connsiteX33" fmla="*/ 767377 w 1036439"/>
                <a:gd name="connsiteY33" fmla="*/ 317152 h 339624"/>
                <a:gd name="connsiteX34" fmla="*/ 656121 w 1036439"/>
                <a:gd name="connsiteY34" fmla="*/ 284360 h 339624"/>
                <a:gd name="connsiteX35" fmla="*/ 615717 w 1036439"/>
                <a:gd name="connsiteY35" fmla="*/ 87027 h 339624"/>
                <a:gd name="connsiteX36" fmla="*/ 650850 w 1036439"/>
                <a:gd name="connsiteY36" fmla="*/ 58920 h 339624"/>
                <a:gd name="connsiteX37" fmla="*/ 735756 w 1036439"/>
                <a:gd name="connsiteY37" fmla="*/ 40182 h 339624"/>
                <a:gd name="connsiteX38" fmla="*/ 883317 w 1036439"/>
                <a:gd name="connsiteY38" fmla="*/ 40182 h 339624"/>
                <a:gd name="connsiteX39" fmla="*/ 966467 w 1036439"/>
                <a:gd name="connsiteY39" fmla="*/ 128016 h 339624"/>
                <a:gd name="connsiteX40" fmla="*/ 949485 w 1036439"/>
                <a:gd name="connsiteY40" fmla="*/ 215264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6439" h="339624">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chemeClr val="accent2"/>
            </a:solidFill>
            <a:ln w="5853"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xmlns="" id="{E19B2640-EB38-4F59-80C6-F29E5348261D}"/>
              </a:ext>
            </a:extLst>
          </p:cNvPr>
          <p:cNvSpPr txBox="1"/>
          <p:nvPr/>
        </p:nvSpPr>
        <p:spPr>
          <a:xfrm>
            <a:off x="3959049" y="2989077"/>
            <a:ext cx="2504981" cy="461665"/>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ASSURANCE</a:t>
            </a:r>
            <a:endParaRPr lang="ko-KR" altLang="en-US" sz="2400" b="1" dirty="0">
              <a:solidFill>
                <a:schemeClr val="tx1">
                  <a:lumMod val="75000"/>
                  <a:lumOff val="25000"/>
                </a:schemeClr>
              </a:solidFill>
              <a:cs typeface="Arial" pitchFamily="34" charset="0"/>
            </a:endParaRPr>
          </a:p>
        </p:txBody>
      </p:sp>
      <p:sp>
        <p:nvSpPr>
          <p:cNvPr id="142" name="TextBox 141">
            <a:extLst>
              <a:ext uri="{FF2B5EF4-FFF2-40B4-BE49-F238E27FC236}">
                <a16:creationId xmlns:a16="http://schemas.microsoft.com/office/drawing/2014/main" xmlns="" id="{E19B2640-EB38-4F59-80C6-F29E5348261D}"/>
              </a:ext>
            </a:extLst>
          </p:cNvPr>
          <p:cNvSpPr txBox="1"/>
          <p:nvPr/>
        </p:nvSpPr>
        <p:spPr>
          <a:xfrm>
            <a:off x="3078977" y="2003999"/>
            <a:ext cx="3113465" cy="461665"/>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RESPONSIVENESS</a:t>
            </a:r>
            <a:endParaRPr lang="ko-KR" altLang="en-US" sz="2400" b="1" dirty="0">
              <a:solidFill>
                <a:schemeClr val="tx1">
                  <a:lumMod val="75000"/>
                  <a:lumOff val="25000"/>
                </a:schemeClr>
              </a:solidFill>
              <a:cs typeface="Arial" pitchFamily="34" charset="0"/>
            </a:endParaRPr>
          </a:p>
        </p:txBody>
      </p:sp>
      <p:sp>
        <p:nvSpPr>
          <p:cNvPr id="143" name="TextBox 142">
            <a:extLst>
              <a:ext uri="{FF2B5EF4-FFF2-40B4-BE49-F238E27FC236}">
                <a16:creationId xmlns:a16="http://schemas.microsoft.com/office/drawing/2014/main" xmlns="" id="{E19B2640-EB38-4F59-80C6-F29E5348261D}"/>
              </a:ext>
            </a:extLst>
          </p:cNvPr>
          <p:cNvSpPr txBox="1"/>
          <p:nvPr/>
        </p:nvSpPr>
        <p:spPr>
          <a:xfrm>
            <a:off x="2253923" y="1087242"/>
            <a:ext cx="2504981" cy="461665"/>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RELIABILITY</a:t>
            </a:r>
            <a:endParaRPr lang="ko-KR" altLang="en-US" sz="2400" b="1" dirty="0">
              <a:solidFill>
                <a:schemeClr val="tx1">
                  <a:lumMod val="75000"/>
                  <a:lumOff val="25000"/>
                </a:schemeClr>
              </a:solidFill>
              <a:cs typeface="Arial" pitchFamily="34" charset="0"/>
            </a:endParaRPr>
          </a:p>
        </p:txBody>
      </p:sp>
      <p:sp>
        <p:nvSpPr>
          <p:cNvPr id="144" name="TextBox 143">
            <a:extLst>
              <a:ext uri="{FF2B5EF4-FFF2-40B4-BE49-F238E27FC236}">
                <a16:creationId xmlns:a16="http://schemas.microsoft.com/office/drawing/2014/main" xmlns="" id="{E19B2640-EB38-4F59-80C6-F29E5348261D}"/>
              </a:ext>
            </a:extLst>
          </p:cNvPr>
          <p:cNvSpPr txBox="1"/>
          <p:nvPr/>
        </p:nvSpPr>
        <p:spPr>
          <a:xfrm>
            <a:off x="4756721" y="3870326"/>
            <a:ext cx="2504981" cy="461665"/>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EMPATHY</a:t>
            </a:r>
            <a:endParaRPr lang="ko-KR" altLang="en-US" sz="2400" b="1" dirty="0">
              <a:solidFill>
                <a:schemeClr val="tx1">
                  <a:lumMod val="75000"/>
                  <a:lumOff val="25000"/>
                </a:schemeClr>
              </a:solidFill>
              <a:cs typeface="Arial" pitchFamily="34" charset="0"/>
            </a:endParaRPr>
          </a:p>
        </p:txBody>
      </p:sp>
      <p:sp>
        <p:nvSpPr>
          <p:cNvPr id="145" name="TextBox 144">
            <a:extLst>
              <a:ext uri="{FF2B5EF4-FFF2-40B4-BE49-F238E27FC236}">
                <a16:creationId xmlns:a16="http://schemas.microsoft.com/office/drawing/2014/main" xmlns="" id="{E19B2640-EB38-4F59-80C6-F29E5348261D}"/>
              </a:ext>
            </a:extLst>
          </p:cNvPr>
          <p:cNvSpPr txBox="1"/>
          <p:nvPr/>
        </p:nvSpPr>
        <p:spPr>
          <a:xfrm>
            <a:off x="5593766" y="4834026"/>
            <a:ext cx="2504981" cy="461665"/>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TANGIBLES</a:t>
            </a:r>
            <a:endParaRPr lang="ko-KR" altLang="en-US" sz="2400" b="1" dirty="0">
              <a:solidFill>
                <a:schemeClr val="tx1">
                  <a:lumMod val="75000"/>
                  <a:lumOff val="25000"/>
                </a:schemeClr>
              </a:solidFill>
              <a:cs typeface="Arial" pitchFamily="34" charset="0"/>
            </a:endParaRPr>
          </a:p>
        </p:txBody>
      </p:sp>
      <p:sp>
        <p:nvSpPr>
          <p:cNvPr id="147" name="Freeform 32">
            <a:extLst>
              <a:ext uri="{FF2B5EF4-FFF2-40B4-BE49-F238E27FC236}">
                <a16:creationId xmlns:a16="http://schemas.microsoft.com/office/drawing/2014/main" xmlns="" id="{9C5A04AA-A50B-457A-A783-D941E78BCCDF}"/>
              </a:ext>
            </a:extLst>
          </p:cNvPr>
          <p:cNvSpPr/>
          <p:nvPr/>
        </p:nvSpPr>
        <p:spPr>
          <a:xfrm>
            <a:off x="2685721" y="2054063"/>
            <a:ext cx="317590" cy="34276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8" name="Freeform 32">
            <a:extLst>
              <a:ext uri="{FF2B5EF4-FFF2-40B4-BE49-F238E27FC236}">
                <a16:creationId xmlns:a16="http://schemas.microsoft.com/office/drawing/2014/main" xmlns="" id="{9C5A04AA-A50B-457A-A783-D941E78BCCDF}"/>
              </a:ext>
            </a:extLst>
          </p:cNvPr>
          <p:cNvSpPr/>
          <p:nvPr/>
        </p:nvSpPr>
        <p:spPr>
          <a:xfrm>
            <a:off x="3531086" y="2975836"/>
            <a:ext cx="317590" cy="34276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9" name="Freeform 32">
            <a:extLst>
              <a:ext uri="{FF2B5EF4-FFF2-40B4-BE49-F238E27FC236}">
                <a16:creationId xmlns:a16="http://schemas.microsoft.com/office/drawing/2014/main" xmlns="" id="{9C5A04AA-A50B-457A-A783-D941E78BCCDF}"/>
              </a:ext>
            </a:extLst>
          </p:cNvPr>
          <p:cNvSpPr/>
          <p:nvPr/>
        </p:nvSpPr>
        <p:spPr>
          <a:xfrm>
            <a:off x="4351490" y="3911946"/>
            <a:ext cx="317590" cy="34276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0" name="Freeform 32">
            <a:extLst>
              <a:ext uri="{FF2B5EF4-FFF2-40B4-BE49-F238E27FC236}">
                <a16:creationId xmlns:a16="http://schemas.microsoft.com/office/drawing/2014/main" xmlns="" id="{9C5A04AA-A50B-457A-A783-D941E78BCCDF}"/>
              </a:ext>
            </a:extLst>
          </p:cNvPr>
          <p:cNvSpPr/>
          <p:nvPr/>
        </p:nvSpPr>
        <p:spPr>
          <a:xfrm>
            <a:off x="5155335" y="4861657"/>
            <a:ext cx="317590" cy="34276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06" name="Group 105">
            <a:extLst>
              <a:ext uri="{FF2B5EF4-FFF2-40B4-BE49-F238E27FC236}">
                <a16:creationId xmlns:a16="http://schemas.microsoft.com/office/drawing/2014/main" xmlns="" id="{CCB8A841-9C00-4C3A-AB6D-98B2511F4330}"/>
              </a:ext>
            </a:extLst>
          </p:cNvPr>
          <p:cNvGrpSpPr/>
          <p:nvPr/>
        </p:nvGrpSpPr>
        <p:grpSpPr>
          <a:xfrm flipH="1">
            <a:off x="6959029" y="779768"/>
            <a:ext cx="2369874" cy="6004093"/>
            <a:chOff x="8501432" y="77155"/>
            <a:chExt cx="2685350" cy="6803354"/>
          </a:xfrm>
        </p:grpSpPr>
        <p:sp>
          <p:nvSpPr>
            <p:cNvPr id="107" name="Freeform: Shape 17">
              <a:extLst>
                <a:ext uri="{FF2B5EF4-FFF2-40B4-BE49-F238E27FC236}">
                  <a16:creationId xmlns:a16="http://schemas.microsoft.com/office/drawing/2014/main" xmlns="" id="{5588880A-98E8-41DE-8DE2-93D78FB55DF7}"/>
                </a:ext>
              </a:extLst>
            </p:cNvPr>
            <p:cNvSpPr/>
            <p:nvPr/>
          </p:nvSpPr>
          <p:spPr>
            <a:xfrm>
              <a:off x="9594444" y="6200794"/>
              <a:ext cx="1005942" cy="467880"/>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08" name="Freeform: Shape 18">
              <a:extLst>
                <a:ext uri="{FF2B5EF4-FFF2-40B4-BE49-F238E27FC236}">
                  <a16:creationId xmlns:a16="http://schemas.microsoft.com/office/drawing/2014/main" xmlns="" id="{63979705-44CA-4D01-A588-59BE7D2E22D3}"/>
                </a:ext>
              </a:extLst>
            </p:cNvPr>
            <p:cNvSpPr/>
            <p:nvPr/>
          </p:nvSpPr>
          <p:spPr>
            <a:xfrm>
              <a:off x="9061971" y="6285779"/>
              <a:ext cx="444486" cy="584850"/>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09" name="Freeform: Shape 19">
              <a:extLst>
                <a:ext uri="{FF2B5EF4-FFF2-40B4-BE49-F238E27FC236}">
                  <a16:creationId xmlns:a16="http://schemas.microsoft.com/office/drawing/2014/main" xmlns="" id="{C1E5043C-5475-4776-845B-1921BEEB3CE6}"/>
                </a:ext>
              </a:extLst>
            </p:cNvPr>
            <p:cNvSpPr/>
            <p:nvPr/>
          </p:nvSpPr>
          <p:spPr>
            <a:xfrm>
              <a:off x="9229390" y="444935"/>
              <a:ext cx="652894" cy="1140679"/>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10" name="Freeform: Shape 20">
              <a:extLst>
                <a:ext uri="{FF2B5EF4-FFF2-40B4-BE49-F238E27FC236}">
                  <a16:creationId xmlns:a16="http://schemas.microsoft.com/office/drawing/2014/main" xmlns="" id="{ADC371ED-B6BB-42AF-8A8E-02236FFAF8D9}"/>
                </a:ext>
              </a:extLst>
            </p:cNvPr>
            <p:cNvSpPr/>
            <p:nvPr/>
          </p:nvSpPr>
          <p:spPr>
            <a:xfrm>
              <a:off x="8501432" y="926512"/>
              <a:ext cx="1777943" cy="1567398"/>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403D3D"/>
            </a:solidFill>
            <a:ln w="23341" cap="flat">
              <a:noFill/>
              <a:prstDash val="solid"/>
              <a:miter/>
            </a:ln>
          </p:spPr>
          <p:txBody>
            <a:bodyPr rtlCol="0" anchor="ctr"/>
            <a:lstStyle/>
            <a:p>
              <a:endParaRPr lang="en-US"/>
            </a:p>
          </p:txBody>
        </p:sp>
        <p:sp>
          <p:nvSpPr>
            <p:cNvPr id="111" name="Freeform: Shape 21">
              <a:extLst>
                <a:ext uri="{FF2B5EF4-FFF2-40B4-BE49-F238E27FC236}">
                  <a16:creationId xmlns:a16="http://schemas.microsoft.com/office/drawing/2014/main" xmlns="" id="{5F7A838E-3F2E-4C1F-B5B3-8DA436D40685}"/>
                </a:ext>
              </a:extLst>
            </p:cNvPr>
            <p:cNvSpPr/>
            <p:nvPr/>
          </p:nvSpPr>
          <p:spPr>
            <a:xfrm>
              <a:off x="10126872" y="2025953"/>
              <a:ext cx="655032" cy="561456"/>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112" name="Freeform: Shape 22">
              <a:extLst>
                <a:ext uri="{FF2B5EF4-FFF2-40B4-BE49-F238E27FC236}">
                  <a16:creationId xmlns:a16="http://schemas.microsoft.com/office/drawing/2014/main" xmlns="" id="{B073F959-EEB0-4290-8ACD-AA8703F09BD7}"/>
                </a:ext>
              </a:extLst>
            </p:cNvPr>
            <p:cNvSpPr/>
            <p:nvPr/>
          </p:nvSpPr>
          <p:spPr>
            <a:xfrm>
              <a:off x="8876498" y="2106020"/>
              <a:ext cx="1427033" cy="4304495"/>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403D3D"/>
            </a:solidFill>
            <a:ln w="23341" cap="flat">
              <a:noFill/>
              <a:prstDash val="solid"/>
              <a:miter/>
            </a:ln>
          </p:spPr>
          <p:txBody>
            <a:bodyPr rtlCol="0" anchor="ctr"/>
            <a:lstStyle/>
            <a:p>
              <a:endParaRPr lang="en-US"/>
            </a:p>
          </p:txBody>
        </p:sp>
        <p:sp>
          <p:nvSpPr>
            <p:cNvPr id="113" name="Freeform: Shape 23">
              <a:extLst>
                <a:ext uri="{FF2B5EF4-FFF2-40B4-BE49-F238E27FC236}">
                  <a16:creationId xmlns:a16="http://schemas.microsoft.com/office/drawing/2014/main" xmlns="" id="{D7C59336-8DF3-4341-ACA5-24954B1F9698}"/>
                </a:ext>
              </a:extLst>
            </p:cNvPr>
            <p:cNvSpPr/>
            <p:nvPr/>
          </p:nvSpPr>
          <p:spPr>
            <a:xfrm>
              <a:off x="9579449" y="6174010"/>
              <a:ext cx="1029336" cy="538062"/>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114" name="Freeform: Shape 24">
              <a:extLst>
                <a:ext uri="{FF2B5EF4-FFF2-40B4-BE49-F238E27FC236}">
                  <a16:creationId xmlns:a16="http://schemas.microsoft.com/office/drawing/2014/main" xmlns="" id="{C30F821B-D1F6-440E-BEB5-A76F9056B81E}"/>
                </a:ext>
              </a:extLst>
            </p:cNvPr>
            <p:cNvSpPr/>
            <p:nvPr/>
          </p:nvSpPr>
          <p:spPr>
            <a:xfrm>
              <a:off x="9189890" y="77155"/>
              <a:ext cx="772002" cy="65503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115" name="Freeform: Shape 25">
              <a:extLst>
                <a:ext uri="{FF2B5EF4-FFF2-40B4-BE49-F238E27FC236}">
                  <a16:creationId xmlns:a16="http://schemas.microsoft.com/office/drawing/2014/main" xmlns="" id="{07D93356-0409-4A4B-B1C5-7E72B8166047}"/>
                </a:ext>
              </a:extLst>
            </p:cNvPr>
            <p:cNvSpPr/>
            <p:nvPr/>
          </p:nvSpPr>
          <p:spPr>
            <a:xfrm>
              <a:off x="9178941" y="503306"/>
              <a:ext cx="233940" cy="514668"/>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116" name="Freeform: Shape 26">
              <a:extLst>
                <a:ext uri="{FF2B5EF4-FFF2-40B4-BE49-F238E27FC236}">
                  <a16:creationId xmlns:a16="http://schemas.microsoft.com/office/drawing/2014/main" xmlns="" id="{69B3CE32-8103-4DE1-A10D-D5875C8A5FB7}"/>
                </a:ext>
              </a:extLst>
            </p:cNvPr>
            <p:cNvSpPr/>
            <p:nvPr/>
          </p:nvSpPr>
          <p:spPr>
            <a:xfrm>
              <a:off x="8540922" y="2405238"/>
              <a:ext cx="467880" cy="210546"/>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117" name="Freeform: Shape 27">
              <a:extLst>
                <a:ext uri="{FF2B5EF4-FFF2-40B4-BE49-F238E27FC236}">
                  <a16:creationId xmlns:a16="http://schemas.microsoft.com/office/drawing/2014/main" xmlns="" id="{1C0948D1-222A-416E-88CE-FAE018FF1CE6}"/>
                </a:ext>
              </a:extLst>
            </p:cNvPr>
            <p:cNvSpPr/>
            <p:nvPr/>
          </p:nvSpPr>
          <p:spPr>
            <a:xfrm>
              <a:off x="9047229" y="6295659"/>
              <a:ext cx="491274" cy="584850"/>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118" name="Freeform: Shape 28">
              <a:extLst>
                <a:ext uri="{FF2B5EF4-FFF2-40B4-BE49-F238E27FC236}">
                  <a16:creationId xmlns:a16="http://schemas.microsoft.com/office/drawing/2014/main" xmlns="" id="{861EC665-DF5E-4E61-8C31-A5B5C004B1E0}"/>
                </a:ext>
              </a:extLst>
            </p:cNvPr>
            <p:cNvSpPr/>
            <p:nvPr/>
          </p:nvSpPr>
          <p:spPr>
            <a:xfrm>
              <a:off x="8559637" y="1946560"/>
              <a:ext cx="1660973" cy="65503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0973" h="655031">
                  <a:moveTo>
                    <a:pt x="421977" y="569515"/>
                  </a:moveTo>
                  <a:cubicBezTo>
                    <a:pt x="412619" y="571854"/>
                    <a:pt x="295649" y="588230"/>
                    <a:pt x="216110" y="620982"/>
                  </a:cubicBezTo>
                  <a:cubicBezTo>
                    <a:pt x="174001" y="639697"/>
                    <a:pt x="136570" y="642036"/>
                    <a:pt x="106158" y="611624"/>
                  </a:cubicBezTo>
                  <a:cubicBezTo>
                    <a:pt x="75746" y="578873"/>
                    <a:pt x="59370" y="548460"/>
                    <a:pt x="42994" y="501672"/>
                  </a:cubicBezTo>
                  <a:cubicBezTo>
                    <a:pt x="120195" y="436169"/>
                    <a:pt x="106158" y="415115"/>
                    <a:pt x="166983" y="370666"/>
                  </a:cubicBezTo>
                  <a:cubicBezTo>
                    <a:pt x="368171" y="246678"/>
                    <a:pt x="452389" y="270072"/>
                    <a:pt x="503856" y="267732"/>
                  </a:cubicBezTo>
                  <a:cubicBezTo>
                    <a:pt x="562341" y="260714"/>
                    <a:pt x="630184" y="260714"/>
                    <a:pt x="716741" y="232641"/>
                  </a:cubicBezTo>
                  <a:cubicBezTo>
                    <a:pt x="831372" y="197550"/>
                    <a:pt x="887517" y="195211"/>
                    <a:pt x="969396" y="171817"/>
                  </a:cubicBezTo>
                  <a:cubicBezTo>
                    <a:pt x="1077009" y="143744"/>
                    <a:pt x="1130815" y="92278"/>
                    <a:pt x="1203336" y="61865"/>
                  </a:cubicBezTo>
                  <a:cubicBezTo>
                    <a:pt x="1367094" y="29114"/>
                    <a:pt x="1477046" y="40811"/>
                    <a:pt x="1626768" y="82920"/>
                  </a:cubicBezTo>
                  <a:cubicBezTo>
                    <a:pt x="1633786" y="85259"/>
                    <a:pt x="1640804" y="85259"/>
                    <a:pt x="1640804" y="94617"/>
                  </a:cubicBezTo>
                  <a:cubicBezTo>
                    <a:pt x="1643143" y="106314"/>
                    <a:pt x="1633786" y="108653"/>
                    <a:pt x="1624428" y="110993"/>
                  </a:cubicBezTo>
                  <a:cubicBezTo>
                    <a:pt x="1601034" y="120350"/>
                    <a:pt x="1579980" y="129708"/>
                    <a:pt x="1551907" y="118011"/>
                  </a:cubicBezTo>
                  <a:cubicBezTo>
                    <a:pt x="1526173" y="106314"/>
                    <a:pt x="1495761" y="108653"/>
                    <a:pt x="1467688" y="103975"/>
                  </a:cubicBezTo>
                  <a:cubicBezTo>
                    <a:pt x="1439616" y="92278"/>
                    <a:pt x="1402185" y="89938"/>
                    <a:pt x="1369434" y="99296"/>
                  </a:cubicBezTo>
                  <a:cubicBezTo>
                    <a:pt x="1402185" y="103975"/>
                    <a:pt x="1446634" y="108653"/>
                    <a:pt x="1467688" y="122690"/>
                  </a:cubicBezTo>
                  <a:cubicBezTo>
                    <a:pt x="1470028" y="169478"/>
                    <a:pt x="1434937" y="150763"/>
                    <a:pt x="1416222" y="155441"/>
                  </a:cubicBezTo>
                  <a:cubicBezTo>
                    <a:pt x="1385809" y="148423"/>
                    <a:pt x="1339021" y="139066"/>
                    <a:pt x="1313288" y="143744"/>
                  </a:cubicBezTo>
                  <a:cubicBezTo>
                    <a:pt x="1299252" y="148423"/>
                    <a:pt x="1278197" y="150763"/>
                    <a:pt x="1271179" y="153102"/>
                  </a:cubicBezTo>
                  <a:cubicBezTo>
                    <a:pt x="1278197" y="155441"/>
                    <a:pt x="1296912" y="157781"/>
                    <a:pt x="1313288" y="155441"/>
                  </a:cubicBezTo>
                  <a:cubicBezTo>
                    <a:pt x="1350718" y="150763"/>
                    <a:pt x="1374112" y="153102"/>
                    <a:pt x="1383470" y="174157"/>
                  </a:cubicBezTo>
                  <a:cubicBezTo>
                    <a:pt x="1334343" y="192872"/>
                    <a:pt x="1278197" y="185854"/>
                    <a:pt x="1231409" y="216266"/>
                  </a:cubicBezTo>
                  <a:cubicBezTo>
                    <a:pt x="1165906" y="227963"/>
                    <a:pt x="1102742" y="239660"/>
                    <a:pt x="1037239" y="249017"/>
                  </a:cubicBezTo>
                  <a:cubicBezTo>
                    <a:pt x="1018524" y="251357"/>
                    <a:pt x="1006827" y="260714"/>
                    <a:pt x="997469" y="277090"/>
                  </a:cubicBezTo>
                  <a:cubicBezTo>
                    <a:pt x="992790" y="284108"/>
                    <a:pt x="964718" y="298145"/>
                    <a:pt x="943663" y="312181"/>
                  </a:cubicBezTo>
                  <a:cubicBezTo>
                    <a:pt x="889857" y="344933"/>
                    <a:pt x="843069" y="373005"/>
                    <a:pt x="793941" y="403418"/>
                  </a:cubicBezTo>
                  <a:cubicBezTo>
                    <a:pt x="676972" y="478278"/>
                    <a:pt x="560002" y="534424"/>
                    <a:pt x="421977" y="569515"/>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19" name="Freeform: Shape 29">
              <a:extLst>
                <a:ext uri="{FF2B5EF4-FFF2-40B4-BE49-F238E27FC236}">
                  <a16:creationId xmlns:a16="http://schemas.microsoft.com/office/drawing/2014/main" xmlns="" id="{0EFDD9B9-A620-4FE5-9B51-B574D5746402}"/>
                </a:ext>
              </a:extLst>
            </p:cNvPr>
            <p:cNvSpPr/>
            <p:nvPr/>
          </p:nvSpPr>
          <p:spPr>
            <a:xfrm>
              <a:off x="9989523" y="2036256"/>
              <a:ext cx="772002" cy="561456"/>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20" name="Freeform: Shape 30">
              <a:extLst>
                <a:ext uri="{FF2B5EF4-FFF2-40B4-BE49-F238E27FC236}">
                  <a16:creationId xmlns:a16="http://schemas.microsoft.com/office/drawing/2014/main" xmlns="" id="{B5A23F0F-0E52-4166-9BB1-041B09E17DA8}"/>
                </a:ext>
              </a:extLst>
            </p:cNvPr>
            <p:cNvSpPr/>
            <p:nvPr/>
          </p:nvSpPr>
          <p:spPr>
            <a:xfrm>
              <a:off x="10218271" y="2115152"/>
              <a:ext cx="163758" cy="140364"/>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121" name="Freeform: Shape 31">
              <a:extLst>
                <a:ext uri="{FF2B5EF4-FFF2-40B4-BE49-F238E27FC236}">
                  <a16:creationId xmlns:a16="http://schemas.microsoft.com/office/drawing/2014/main" xmlns="" id="{8D5CDD6E-0C63-4D28-A595-CA119F0457BE}"/>
                </a:ext>
              </a:extLst>
            </p:cNvPr>
            <p:cNvSpPr/>
            <p:nvPr/>
          </p:nvSpPr>
          <p:spPr>
            <a:xfrm>
              <a:off x="10339920" y="2109185"/>
              <a:ext cx="163758" cy="140364"/>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122" name="Freeform: Shape 32">
              <a:extLst>
                <a:ext uri="{FF2B5EF4-FFF2-40B4-BE49-F238E27FC236}">
                  <a16:creationId xmlns:a16="http://schemas.microsoft.com/office/drawing/2014/main" xmlns="" id="{70A4639B-7EEA-4B36-82E4-1D176EDD829F}"/>
                </a:ext>
              </a:extLst>
            </p:cNvPr>
            <p:cNvSpPr/>
            <p:nvPr/>
          </p:nvSpPr>
          <p:spPr>
            <a:xfrm>
              <a:off x="10473266" y="2083394"/>
              <a:ext cx="140364" cy="116970"/>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123" name="Group 122">
              <a:extLst>
                <a:ext uri="{FF2B5EF4-FFF2-40B4-BE49-F238E27FC236}">
                  <a16:creationId xmlns:a16="http://schemas.microsoft.com/office/drawing/2014/main" xmlns="" id="{CA4EE197-F221-472A-B736-27F913880C71}"/>
                </a:ext>
              </a:extLst>
            </p:cNvPr>
            <p:cNvGrpSpPr/>
            <p:nvPr/>
          </p:nvGrpSpPr>
          <p:grpSpPr>
            <a:xfrm>
              <a:off x="8963351" y="2835327"/>
              <a:ext cx="1121835" cy="315595"/>
              <a:chOff x="8963351" y="2835327"/>
              <a:chExt cx="1121835" cy="315595"/>
            </a:xfrm>
          </p:grpSpPr>
          <p:sp>
            <p:nvSpPr>
              <p:cNvPr id="135" name="Freeform: Shape 45">
                <a:extLst>
                  <a:ext uri="{FF2B5EF4-FFF2-40B4-BE49-F238E27FC236}">
                    <a16:creationId xmlns:a16="http://schemas.microsoft.com/office/drawing/2014/main" xmlns="" id="{08232B62-D00B-49C6-96D1-8B05C0E8618B}"/>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136" name="Freeform: Shape 46">
                <a:extLst>
                  <a:ext uri="{FF2B5EF4-FFF2-40B4-BE49-F238E27FC236}">
                    <a16:creationId xmlns:a16="http://schemas.microsoft.com/office/drawing/2014/main" xmlns="" id="{9F7A2E48-EAE8-4AC3-BC23-9549720FFC3A}"/>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137" name="Freeform: Shape 47">
                <a:extLst>
                  <a:ext uri="{FF2B5EF4-FFF2-40B4-BE49-F238E27FC236}">
                    <a16:creationId xmlns:a16="http://schemas.microsoft.com/office/drawing/2014/main" xmlns="" id="{5D6E5628-FA62-4DD4-AFC6-AA0D9E4222EB}"/>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138" name="Freeform: Shape 48">
                <a:extLst>
                  <a:ext uri="{FF2B5EF4-FFF2-40B4-BE49-F238E27FC236}">
                    <a16:creationId xmlns:a16="http://schemas.microsoft.com/office/drawing/2014/main" xmlns="" id="{E5B1A1EF-31E3-475C-B2F8-4C1A6C5D1F4B}"/>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139" name="Freeform: Shape 49">
                <a:extLst>
                  <a:ext uri="{FF2B5EF4-FFF2-40B4-BE49-F238E27FC236}">
                    <a16:creationId xmlns:a16="http://schemas.microsoft.com/office/drawing/2014/main" xmlns="" id="{99DC6967-53DF-434D-A995-F5FADF6AE4BA}"/>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140" name="Freeform: Shape 50">
                <a:extLst>
                  <a:ext uri="{FF2B5EF4-FFF2-40B4-BE49-F238E27FC236}">
                    <a16:creationId xmlns:a16="http://schemas.microsoft.com/office/drawing/2014/main" xmlns="" id="{5BAD2300-109C-4A65-8F07-7B36F88B0CA8}"/>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124" name="Freeform: Shape 34">
              <a:extLst>
                <a:ext uri="{FF2B5EF4-FFF2-40B4-BE49-F238E27FC236}">
                  <a16:creationId xmlns:a16="http://schemas.microsoft.com/office/drawing/2014/main" xmlns="" id="{A1DA0286-C66D-4822-B40B-A38FCB660BE2}"/>
                </a:ext>
              </a:extLst>
            </p:cNvPr>
            <p:cNvSpPr/>
            <p:nvPr/>
          </p:nvSpPr>
          <p:spPr>
            <a:xfrm>
              <a:off x="9763854" y="2540923"/>
              <a:ext cx="116970" cy="116970"/>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125" name="Freeform: Shape 35">
              <a:extLst>
                <a:ext uri="{FF2B5EF4-FFF2-40B4-BE49-F238E27FC236}">
                  <a16:creationId xmlns:a16="http://schemas.microsoft.com/office/drawing/2014/main" xmlns="" id="{57E89FA0-8016-4C2E-8520-A658A5664D16}"/>
                </a:ext>
              </a:extLst>
            </p:cNvPr>
            <p:cNvSpPr/>
            <p:nvPr/>
          </p:nvSpPr>
          <p:spPr>
            <a:xfrm>
              <a:off x="9783143" y="2858633"/>
              <a:ext cx="116970" cy="116970"/>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126" name="Freeform: Shape 36">
              <a:extLst>
                <a:ext uri="{FF2B5EF4-FFF2-40B4-BE49-F238E27FC236}">
                  <a16:creationId xmlns:a16="http://schemas.microsoft.com/office/drawing/2014/main" xmlns="" id="{3720FA41-6228-4CF0-9D05-D43C095E8498}"/>
                </a:ext>
              </a:extLst>
            </p:cNvPr>
            <p:cNvSpPr/>
            <p:nvPr/>
          </p:nvSpPr>
          <p:spPr>
            <a:xfrm>
              <a:off x="9700816" y="2238692"/>
              <a:ext cx="116970" cy="116970"/>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127" name="Freeform: Shape 37">
              <a:extLst>
                <a:ext uri="{FF2B5EF4-FFF2-40B4-BE49-F238E27FC236}">
                  <a16:creationId xmlns:a16="http://schemas.microsoft.com/office/drawing/2014/main" xmlns="" id="{1FCEC2B1-105C-4417-821A-38398E612B1C}"/>
                </a:ext>
              </a:extLst>
            </p:cNvPr>
            <p:cNvSpPr/>
            <p:nvPr/>
          </p:nvSpPr>
          <p:spPr>
            <a:xfrm>
              <a:off x="9371409" y="468215"/>
              <a:ext cx="561456" cy="725214"/>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128" name="Freeform: Shape 38">
              <a:extLst>
                <a:ext uri="{FF2B5EF4-FFF2-40B4-BE49-F238E27FC236}">
                  <a16:creationId xmlns:a16="http://schemas.microsoft.com/office/drawing/2014/main" xmlns="" id="{660695E6-34B9-487A-9B6D-634ADAB1E312}"/>
                </a:ext>
              </a:extLst>
            </p:cNvPr>
            <p:cNvSpPr/>
            <p:nvPr/>
          </p:nvSpPr>
          <p:spPr>
            <a:xfrm>
              <a:off x="9783143" y="2049064"/>
              <a:ext cx="210546" cy="116970"/>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129" name="Freeform: Shape 39">
              <a:extLst>
                <a:ext uri="{FF2B5EF4-FFF2-40B4-BE49-F238E27FC236}">
                  <a16:creationId xmlns:a16="http://schemas.microsoft.com/office/drawing/2014/main" xmlns="" id="{5217D9CE-4ACC-4730-A52A-E863E94B5B65}"/>
                </a:ext>
              </a:extLst>
            </p:cNvPr>
            <p:cNvSpPr/>
            <p:nvPr/>
          </p:nvSpPr>
          <p:spPr>
            <a:xfrm>
              <a:off x="9682264" y="2227159"/>
              <a:ext cx="163758" cy="772002"/>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130" name="Freeform: Shape 40">
              <a:extLst>
                <a:ext uri="{FF2B5EF4-FFF2-40B4-BE49-F238E27FC236}">
                  <a16:creationId xmlns:a16="http://schemas.microsoft.com/office/drawing/2014/main" xmlns="" id="{062C5E2D-9CE9-4BE3-A03A-E920718E7A93}"/>
                </a:ext>
              </a:extLst>
            </p:cNvPr>
            <p:cNvSpPr/>
            <p:nvPr/>
          </p:nvSpPr>
          <p:spPr>
            <a:xfrm>
              <a:off x="9605064" y="1537036"/>
              <a:ext cx="70182" cy="538062"/>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131" name="Freeform: Shape 41">
              <a:extLst>
                <a:ext uri="{FF2B5EF4-FFF2-40B4-BE49-F238E27FC236}">
                  <a16:creationId xmlns:a16="http://schemas.microsoft.com/office/drawing/2014/main" xmlns="" id="{8A0D3A95-4F0C-498D-87E2-B1005A7903FD}"/>
                </a:ext>
              </a:extLst>
            </p:cNvPr>
            <p:cNvSpPr/>
            <p:nvPr/>
          </p:nvSpPr>
          <p:spPr>
            <a:xfrm>
              <a:off x="9617046" y="1644933"/>
              <a:ext cx="116970" cy="116970"/>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132" name="Freeform: Shape 42">
              <a:extLst>
                <a:ext uri="{FF2B5EF4-FFF2-40B4-BE49-F238E27FC236}">
                  <a16:creationId xmlns:a16="http://schemas.microsoft.com/office/drawing/2014/main" xmlns="" id="{3FBC57D2-AF6B-422A-80FE-D92CF1F321FB}"/>
                </a:ext>
              </a:extLst>
            </p:cNvPr>
            <p:cNvSpPr/>
            <p:nvPr/>
          </p:nvSpPr>
          <p:spPr>
            <a:xfrm>
              <a:off x="9881398" y="1998043"/>
              <a:ext cx="187152" cy="93576"/>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133" name="Freeform: Shape 43">
              <a:extLst>
                <a:ext uri="{FF2B5EF4-FFF2-40B4-BE49-F238E27FC236}">
                  <a16:creationId xmlns:a16="http://schemas.microsoft.com/office/drawing/2014/main" xmlns="" id="{71D7836A-9AE1-4A5C-9528-0C185767BED2}"/>
                </a:ext>
              </a:extLst>
            </p:cNvPr>
            <p:cNvSpPr/>
            <p:nvPr/>
          </p:nvSpPr>
          <p:spPr>
            <a:xfrm>
              <a:off x="9241610" y="610281"/>
              <a:ext cx="116970" cy="140364"/>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134" name="Freeform: Shape 44">
              <a:extLst>
                <a:ext uri="{FF2B5EF4-FFF2-40B4-BE49-F238E27FC236}">
                  <a16:creationId xmlns:a16="http://schemas.microsoft.com/office/drawing/2014/main" xmlns="" id="{FB7E77CA-6A66-41F9-A5B1-BBD1A2B71DF6}"/>
                </a:ext>
              </a:extLst>
            </p:cNvPr>
            <p:cNvSpPr/>
            <p:nvPr/>
          </p:nvSpPr>
          <p:spPr>
            <a:xfrm>
              <a:off x="9502415" y="1027186"/>
              <a:ext cx="1684367" cy="126327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rgbClr val="000000"/>
            </a:solidFill>
            <a:ln w="23341" cap="flat">
              <a:noFill/>
              <a:prstDash val="solid"/>
              <a:miter/>
            </a:ln>
          </p:spPr>
          <p:txBody>
            <a:bodyPr rtlCol="0" anchor="ctr"/>
            <a:lstStyle/>
            <a:p>
              <a:endParaRPr lang="en-US"/>
            </a:p>
          </p:txBody>
        </p:sp>
      </p:grpSp>
      <p:sp>
        <p:nvSpPr>
          <p:cNvPr id="153" name="TextBox 152">
            <a:extLst>
              <a:ext uri="{FF2B5EF4-FFF2-40B4-BE49-F238E27FC236}">
                <a16:creationId xmlns:a16="http://schemas.microsoft.com/office/drawing/2014/main" xmlns="" id="{E19B2640-EB38-4F59-80C6-F29E5348261D}"/>
              </a:ext>
            </a:extLst>
          </p:cNvPr>
          <p:cNvSpPr txBox="1"/>
          <p:nvPr/>
        </p:nvSpPr>
        <p:spPr>
          <a:xfrm>
            <a:off x="4825215" y="245561"/>
            <a:ext cx="3972161" cy="461665"/>
          </a:xfrm>
          <a:prstGeom prst="rect">
            <a:avLst/>
          </a:prstGeom>
          <a:noFill/>
        </p:spPr>
        <p:txBody>
          <a:bodyPr wrap="square" rtlCol="0">
            <a:spAutoFit/>
          </a:bodyPr>
          <a:lstStyle/>
          <a:p>
            <a:r>
              <a:rPr lang="en-US" altLang="ko-KR" sz="2400" b="1" dirty="0">
                <a:cs typeface="Arial" pitchFamily="34" charset="0"/>
              </a:rPr>
              <a:t>STUDENT SATISFACTION</a:t>
            </a:r>
            <a:endParaRPr lang="ko-KR" altLang="en-US" sz="2400" b="1" dirty="0">
              <a:cs typeface="Arial" pitchFamily="34" charset="0"/>
            </a:endParaRPr>
          </a:p>
        </p:txBody>
      </p:sp>
      <p:sp>
        <p:nvSpPr>
          <p:cNvPr id="154" name="Oval 27">
            <a:extLst>
              <a:ext uri="{FF2B5EF4-FFF2-40B4-BE49-F238E27FC236}">
                <a16:creationId xmlns:a16="http://schemas.microsoft.com/office/drawing/2014/main" xmlns="" id="{7DB6E0EE-B33A-443E-887E-C319F0DAF534}"/>
              </a:ext>
            </a:extLst>
          </p:cNvPr>
          <p:cNvSpPr/>
          <p:nvPr/>
        </p:nvSpPr>
        <p:spPr>
          <a:xfrm>
            <a:off x="215788" y="5910989"/>
            <a:ext cx="409732" cy="69616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aphicFrame>
        <p:nvGraphicFramePr>
          <p:cNvPr id="96" name="Object 95"/>
          <p:cNvGraphicFramePr>
            <a:graphicFrameLocks noChangeAspect="1"/>
          </p:cNvGraphicFramePr>
          <p:nvPr>
            <p:extLst>
              <p:ext uri="{D42A27DB-BD31-4B8C-83A1-F6EECF244321}">
                <p14:modId xmlns:p14="http://schemas.microsoft.com/office/powerpoint/2010/main" val="2732595754"/>
              </p:ext>
            </p:extLst>
          </p:nvPr>
        </p:nvGraphicFramePr>
        <p:xfrm>
          <a:off x="0" y="5628765"/>
          <a:ext cx="9158528" cy="1229236"/>
        </p:xfrm>
        <a:graphic>
          <a:graphicData uri="http://schemas.openxmlformats.org/presentationml/2006/ole">
            <mc:AlternateContent xmlns:mc="http://schemas.openxmlformats.org/markup-compatibility/2006">
              <mc:Choice xmlns:v="urn:schemas-microsoft-com:vml" Requires="v">
                <p:oleObj spid="_x0000_s6171" name="CorelDRAW" r:id="rId3" imgW="167917705" imgH="19474353" progId="CorelDraw.Graphic.17">
                  <p:embed/>
                </p:oleObj>
              </mc:Choice>
              <mc:Fallback>
                <p:oleObj name="CorelDRAW" r:id="rId3" imgW="167917705" imgH="19474353" progId="CorelDraw.Graphic.17">
                  <p:embed/>
                  <p:pic>
                    <p:nvPicPr>
                      <p:cNvPr id="0" name=""/>
                      <p:cNvPicPr/>
                      <p:nvPr/>
                    </p:nvPicPr>
                    <p:blipFill>
                      <a:blip r:embed="rId4"/>
                      <a:stretch>
                        <a:fillRect/>
                      </a:stretch>
                    </p:blipFill>
                    <p:spPr>
                      <a:xfrm>
                        <a:off x="0" y="5628765"/>
                        <a:ext cx="9158528" cy="1229236"/>
                      </a:xfrm>
                      <a:prstGeom prst="rect">
                        <a:avLst/>
                      </a:prstGeom>
                    </p:spPr>
                  </p:pic>
                </p:oleObj>
              </mc:Fallback>
            </mc:AlternateContent>
          </a:graphicData>
        </a:graphic>
      </p:graphicFrame>
    </p:spTree>
    <p:extLst>
      <p:ext uri="{BB962C8B-B14F-4D97-AF65-F5344CB8AC3E}">
        <p14:creationId xmlns:p14="http://schemas.microsoft.com/office/powerpoint/2010/main" val="12749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Effect transition="in" filter="fade">
                                      <p:cBhvr>
                                        <p:cTn id="9" dur="10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7"/>
                                        </p:tgtEl>
                                        <p:attrNameLst>
                                          <p:attrName>style.visibility</p:attrName>
                                        </p:attrNameLst>
                                      </p:cBhvr>
                                      <p:to>
                                        <p:strVal val="visible"/>
                                      </p:to>
                                    </p:set>
                                    <p:anim calcmode="lin" valueType="num">
                                      <p:cBhvr>
                                        <p:cTn id="12" dur="1000" fill="hold"/>
                                        <p:tgtEl>
                                          <p:spTgt spid="147"/>
                                        </p:tgtEl>
                                        <p:attrNameLst>
                                          <p:attrName>ppt_w</p:attrName>
                                        </p:attrNameLst>
                                      </p:cBhvr>
                                      <p:tavLst>
                                        <p:tav tm="0">
                                          <p:val>
                                            <p:fltVal val="0"/>
                                          </p:val>
                                        </p:tav>
                                        <p:tav tm="100000">
                                          <p:val>
                                            <p:strVal val="#ppt_w"/>
                                          </p:val>
                                        </p:tav>
                                      </p:tavLst>
                                    </p:anim>
                                    <p:anim calcmode="lin" valueType="num">
                                      <p:cBhvr>
                                        <p:cTn id="13" dur="1000" fill="hold"/>
                                        <p:tgtEl>
                                          <p:spTgt spid="147"/>
                                        </p:tgtEl>
                                        <p:attrNameLst>
                                          <p:attrName>ppt_h</p:attrName>
                                        </p:attrNameLst>
                                      </p:cBhvr>
                                      <p:tavLst>
                                        <p:tav tm="0">
                                          <p:val>
                                            <p:fltVal val="0"/>
                                          </p:val>
                                        </p:tav>
                                        <p:tav tm="100000">
                                          <p:val>
                                            <p:strVal val="#ppt_h"/>
                                          </p:val>
                                        </p:tav>
                                      </p:tavLst>
                                    </p:anim>
                                    <p:animEffect transition="in" filter="fade">
                                      <p:cBhvr>
                                        <p:cTn id="14" dur="1000"/>
                                        <p:tgtEl>
                                          <p:spTgt spid="1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1000" fill="hold"/>
                                        <p:tgtEl>
                                          <p:spTgt spid="148"/>
                                        </p:tgtEl>
                                        <p:attrNameLst>
                                          <p:attrName>ppt_w</p:attrName>
                                        </p:attrNameLst>
                                      </p:cBhvr>
                                      <p:tavLst>
                                        <p:tav tm="0">
                                          <p:val>
                                            <p:fltVal val="0"/>
                                          </p:val>
                                        </p:tav>
                                        <p:tav tm="100000">
                                          <p:val>
                                            <p:strVal val="#ppt_w"/>
                                          </p:val>
                                        </p:tav>
                                      </p:tavLst>
                                    </p:anim>
                                    <p:anim calcmode="lin" valueType="num">
                                      <p:cBhvr>
                                        <p:cTn id="18" dur="1000" fill="hold"/>
                                        <p:tgtEl>
                                          <p:spTgt spid="148"/>
                                        </p:tgtEl>
                                        <p:attrNameLst>
                                          <p:attrName>ppt_h</p:attrName>
                                        </p:attrNameLst>
                                      </p:cBhvr>
                                      <p:tavLst>
                                        <p:tav tm="0">
                                          <p:val>
                                            <p:fltVal val="0"/>
                                          </p:val>
                                        </p:tav>
                                        <p:tav tm="100000">
                                          <p:val>
                                            <p:strVal val="#ppt_h"/>
                                          </p:val>
                                        </p:tav>
                                      </p:tavLst>
                                    </p:anim>
                                    <p:animEffect transition="in" filter="fade">
                                      <p:cBhvr>
                                        <p:cTn id="19" dur="1000"/>
                                        <p:tgtEl>
                                          <p:spTgt spid="14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9"/>
                                        </p:tgtEl>
                                        <p:attrNameLst>
                                          <p:attrName>style.visibility</p:attrName>
                                        </p:attrNameLst>
                                      </p:cBhvr>
                                      <p:to>
                                        <p:strVal val="visible"/>
                                      </p:to>
                                    </p:set>
                                    <p:anim calcmode="lin" valueType="num">
                                      <p:cBhvr>
                                        <p:cTn id="22" dur="1000" fill="hold"/>
                                        <p:tgtEl>
                                          <p:spTgt spid="149"/>
                                        </p:tgtEl>
                                        <p:attrNameLst>
                                          <p:attrName>ppt_w</p:attrName>
                                        </p:attrNameLst>
                                      </p:cBhvr>
                                      <p:tavLst>
                                        <p:tav tm="0">
                                          <p:val>
                                            <p:fltVal val="0"/>
                                          </p:val>
                                        </p:tav>
                                        <p:tav tm="100000">
                                          <p:val>
                                            <p:strVal val="#ppt_w"/>
                                          </p:val>
                                        </p:tav>
                                      </p:tavLst>
                                    </p:anim>
                                    <p:anim calcmode="lin" valueType="num">
                                      <p:cBhvr>
                                        <p:cTn id="23" dur="1000" fill="hold"/>
                                        <p:tgtEl>
                                          <p:spTgt spid="149"/>
                                        </p:tgtEl>
                                        <p:attrNameLst>
                                          <p:attrName>ppt_h</p:attrName>
                                        </p:attrNameLst>
                                      </p:cBhvr>
                                      <p:tavLst>
                                        <p:tav tm="0">
                                          <p:val>
                                            <p:fltVal val="0"/>
                                          </p:val>
                                        </p:tav>
                                        <p:tav tm="100000">
                                          <p:val>
                                            <p:strVal val="#ppt_h"/>
                                          </p:val>
                                        </p:tav>
                                      </p:tavLst>
                                    </p:anim>
                                    <p:animEffect transition="in" filter="fade">
                                      <p:cBhvr>
                                        <p:cTn id="24" dur="1000"/>
                                        <p:tgtEl>
                                          <p:spTgt spid="1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0"/>
                                        </p:tgtEl>
                                        <p:attrNameLst>
                                          <p:attrName>style.visibility</p:attrName>
                                        </p:attrNameLst>
                                      </p:cBhvr>
                                      <p:to>
                                        <p:strVal val="visible"/>
                                      </p:to>
                                    </p:set>
                                    <p:anim calcmode="lin" valueType="num">
                                      <p:cBhvr>
                                        <p:cTn id="27" dur="1000" fill="hold"/>
                                        <p:tgtEl>
                                          <p:spTgt spid="150"/>
                                        </p:tgtEl>
                                        <p:attrNameLst>
                                          <p:attrName>ppt_w</p:attrName>
                                        </p:attrNameLst>
                                      </p:cBhvr>
                                      <p:tavLst>
                                        <p:tav tm="0">
                                          <p:val>
                                            <p:fltVal val="0"/>
                                          </p:val>
                                        </p:tav>
                                        <p:tav tm="100000">
                                          <p:val>
                                            <p:strVal val="#ppt_w"/>
                                          </p:val>
                                        </p:tav>
                                      </p:tavLst>
                                    </p:anim>
                                    <p:anim calcmode="lin" valueType="num">
                                      <p:cBhvr>
                                        <p:cTn id="28" dur="1000" fill="hold"/>
                                        <p:tgtEl>
                                          <p:spTgt spid="150"/>
                                        </p:tgtEl>
                                        <p:attrNameLst>
                                          <p:attrName>ppt_h</p:attrName>
                                        </p:attrNameLst>
                                      </p:cBhvr>
                                      <p:tavLst>
                                        <p:tav tm="0">
                                          <p:val>
                                            <p:fltVal val="0"/>
                                          </p:val>
                                        </p:tav>
                                        <p:tav tm="100000">
                                          <p:val>
                                            <p:strVal val="#ppt_h"/>
                                          </p:val>
                                        </p:tav>
                                      </p:tavLst>
                                    </p:anim>
                                    <p:animEffect transition="in" filter="fade">
                                      <p:cBhvr>
                                        <p:cTn id="29" dur="1000"/>
                                        <p:tgtEl>
                                          <p:spTgt spid="150"/>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54"/>
                                        </p:tgtEl>
                                        <p:attrNameLst>
                                          <p:attrName>style.visibility</p:attrName>
                                        </p:attrNameLst>
                                      </p:cBhvr>
                                      <p:to>
                                        <p:strVal val="visible"/>
                                      </p:to>
                                    </p:set>
                                    <p:anim calcmode="lin" valueType="num">
                                      <p:cBhvr>
                                        <p:cTn id="34" dur="500" fill="hold"/>
                                        <p:tgtEl>
                                          <p:spTgt spid="154"/>
                                        </p:tgtEl>
                                        <p:attrNameLst>
                                          <p:attrName>ppt_w</p:attrName>
                                        </p:attrNameLst>
                                      </p:cBhvr>
                                      <p:tavLst>
                                        <p:tav tm="0">
                                          <p:val>
                                            <p:fltVal val="0"/>
                                          </p:val>
                                        </p:tav>
                                        <p:tav tm="100000">
                                          <p:val>
                                            <p:strVal val="#ppt_w"/>
                                          </p:val>
                                        </p:tav>
                                      </p:tavLst>
                                    </p:anim>
                                    <p:anim calcmode="lin" valueType="num">
                                      <p:cBhvr>
                                        <p:cTn id="35" dur="500" fill="hold"/>
                                        <p:tgtEl>
                                          <p:spTgt spid="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47" grpId="0" animBg="1"/>
      <p:bldP spid="148" grpId="0" animBg="1"/>
      <p:bldP spid="149" grpId="0" animBg="1"/>
      <p:bldP spid="150" grpId="0" animBg="1"/>
      <p:bldP spid="1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3449466168"/>
              </p:ext>
            </p:extLst>
          </p:nvPr>
        </p:nvGraphicFramePr>
        <p:xfrm>
          <a:off x="0" y="5254581"/>
          <a:ext cx="9158528" cy="1603420"/>
        </p:xfrm>
        <a:graphic>
          <a:graphicData uri="http://schemas.openxmlformats.org/presentationml/2006/ole">
            <mc:AlternateContent xmlns:mc="http://schemas.openxmlformats.org/markup-compatibility/2006">
              <mc:Choice xmlns:v="urn:schemas-microsoft-com:vml" Requires="v">
                <p:oleObj spid="_x0000_s7196" name="CorelDRAW" r:id="rId3" imgW="167917705" imgH="19474353" progId="CorelDraw.Graphic.17">
                  <p:embed/>
                </p:oleObj>
              </mc:Choice>
              <mc:Fallback>
                <p:oleObj name="CorelDRAW" r:id="rId3" imgW="167917705" imgH="19474353" progId="CorelDraw.Graphic.17">
                  <p:embed/>
                  <p:pic>
                    <p:nvPicPr>
                      <p:cNvPr id="0" name=""/>
                      <p:cNvPicPr/>
                      <p:nvPr/>
                    </p:nvPicPr>
                    <p:blipFill>
                      <a:blip r:embed="rId4"/>
                      <a:stretch>
                        <a:fillRect/>
                      </a:stretch>
                    </p:blipFill>
                    <p:spPr>
                      <a:xfrm>
                        <a:off x="0" y="5254581"/>
                        <a:ext cx="9158528" cy="1603420"/>
                      </a:xfrm>
                      <a:prstGeom prst="rect">
                        <a:avLst/>
                      </a:prstGeom>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34621907"/>
              </p:ext>
            </p:extLst>
          </p:nvPr>
        </p:nvGraphicFramePr>
        <p:xfrm>
          <a:off x="1524000" y="1397000"/>
          <a:ext cx="6096000" cy="3156585"/>
        </p:xfrm>
        <a:graphic>
          <a:graphicData uri="http://schemas.openxmlformats.org/drawingml/2006/table">
            <a:tbl>
              <a:tblPr firstRow="1" bandRow="1">
                <a:tableStyleId>{5C22544A-7EE6-4342-B048-85BDC9FD1C3A}</a:tableStyleId>
              </a:tblPr>
              <a:tblGrid>
                <a:gridCol w="2578100"/>
                <a:gridCol w="1485900"/>
                <a:gridCol w="2032000"/>
              </a:tblGrid>
              <a:tr h="370840">
                <a:tc>
                  <a:txBody>
                    <a:bodyPr/>
                    <a:lstStyle/>
                    <a:p>
                      <a:pPr algn="ctr"/>
                      <a:r>
                        <a:rPr lang="en-US" sz="2400" dirty="0" smtClean="0"/>
                        <a:t>Variables</a:t>
                      </a:r>
                      <a:endParaRPr lang="en-US" sz="2400" dirty="0"/>
                    </a:p>
                  </a:txBody>
                  <a:tcPr/>
                </a:tc>
                <a:tc>
                  <a:txBody>
                    <a:bodyPr/>
                    <a:lstStyle/>
                    <a:p>
                      <a:endParaRPr lang="en-US" sz="2400" dirty="0"/>
                    </a:p>
                  </a:txBody>
                  <a:tcPr/>
                </a:tc>
                <a:tc>
                  <a:txBody>
                    <a:bodyPr/>
                    <a:lstStyle/>
                    <a:p>
                      <a:pPr algn="ctr"/>
                      <a:r>
                        <a:rPr lang="en-US" sz="2400" dirty="0" smtClean="0"/>
                        <a:t>Mean </a:t>
                      </a:r>
                      <a:endParaRPr lang="en-US" sz="2400" dirty="0"/>
                    </a:p>
                  </a:txBody>
                  <a:tcPr/>
                </a:tc>
              </a:tr>
              <a:tr h="370840">
                <a:tc>
                  <a:txBody>
                    <a:bodyPr/>
                    <a:lstStyle/>
                    <a:p>
                      <a:pPr algn="l" rtl="0" fontAlgn="ctr"/>
                      <a:r>
                        <a:rPr lang="en-US" sz="2400" b="0" i="0" u="none" strike="noStrike" dirty="0">
                          <a:solidFill>
                            <a:srgbClr val="000000"/>
                          </a:solidFill>
                          <a:effectLst/>
                          <a:latin typeface="Arial" panose="020B0604020202020204" pitchFamily="34" charset="0"/>
                        </a:rPr>
                        <a:t>Tangibles</a:t>
                      </a:r>
                    </a:p>
                  </a:txBody>
                  <a:tcPr marL="9525" marR="9525" marT="9525" marB="0" anchor="ctr"/>
                </a:tc>
                <a:tc>
                  <a:txBody>
                    <a:bodyPr/>
                    <a:lstStyle/>
                    <a:p>
                      <a:pPr algn="ctr" rtl="0" fontAlgn="ctr"/>
                      <a:r>
                        <a:rPr lang="en-US" sz="2400" b="1" i="0" u="none" strike="noStrike">
                          <a:solidFill>
                            <a:srgbClr val="000000"/>
                          </a:solidFill>
                          <a:effectLst/>
                          <a:latin typeface="Arial" panose="020B0604020202020204" pitchFamily="34" charset="0"/>
                        </a:rPr>
                        <a:t>X1</a:t>
                      </a:r>
                    </a:p>
                  </a:txBody>
                  <a:tcPr marL="9525" marR="9525" marT="9525" marB="0" anchor="ctr"/>
                </a:tc>
                <a:tc>
                  <a:txBody>
                    <a:bodyPr/>
                    <a:lstStyle/>
                    <a:p>
                      <a:pPr algn="ctr" fontAlgn="b"/>
                      <a:r>
                        <a:rPr lang="en-US" sz="2400" b="0" i="0" u="none" strike="noStrike" dirty="0">
                          <a:solidFill>
                            <a:srgbClr val="000000"/>
                          </a:solidFill>
                          <a:effectLst/>
                          <a:latin typeface="Calibri" panose="020F0502020204030204" pitchFamily="34" charset="0"/>
                        </a:rPr>
                        <a:t>3.8</a:t>
                      </a:r>
                    </a:p>
                  </a:txBody>
                  <a:tcPr marL="9525" marR="9525" marT="9525" marB="0" anchor="b"/>
                </a:tc>
              </a:tr>
              <a:tr h="370840">
                <a:tc>
                  <a:txBody>
                    <a:bodyPr/>
                    <a:lstStyle/>
                    <a:p>
                      <a:pPr algn="l" rtl="0" fontAlgn="ctr"/>
                      <a:r>
                        <a:rPr lang="en-US" sz="2400" b="0" i="0" u="none" strike="noStrike">
                          <a:solidFill>
                            <a:srgbClr val="000000"/>
                          </a:solidFill>
                          <a:effectLst/>
                          <a:latin typeface="Arial" panose="020B0604020202020204" pitchFamily="34" charset="0"/>
                        </a:rPr>
                        <a:t>Reliability</a:t>
                      </a:r>
                    </a:p>
                  </a:txBody>
                  <a:tcPr marL="9525" marR="9525" marT="9525" marB="0" anchor="ctr"/>
                </a:tc>
                <a:tc>
                  <a:txBody>
                    <a:bodyPr/>
                    <a:lstStyle/>
                    <a:p>
                      <a:pPr algn="ctr" rtl="0" fontAlgn="ctr"/>
                      <a:r>
                        <a:rPr lang="en-US" sz="2400" b="1" i="0" u="none" strike="noStrike">
                          <a:solidFill>
                            <a:srgbClr val="000000"/>
                          </a:solidFill>
                          <a:effectLst/>
                          <a:latin typeface="Arial" panose="020B0604020202020204" pitchFamily="34" charset="0"/>
                        </a:rPr>
                        <a:t>X2</a:t>
                      </a:r>
                    </a:p>
                  </a:txBody>
                  <a:tcPr marL="9525" marR="9525" marT="9525" marB="0" anchor="ctr"/>
                </a:tc>
                <a:tc>
                  <a:txBody>
                    <a:bodyPr/>
                    <a:lstStyle/>
                    <a:p>
                      <a:pPr algn="ctr" fontAlgn="b"/>
                      <a:r>
                        <a:rPr lang="en-US" sz="2400" b="0" i="0" u="none" strike="noStrike">
                          <a:solidFill>
                            <a:srgbClr val="000000"/>
                          </a:solidFill>
                          <a:effectLst/>
                          <a:latin typeface="Calibri" panose="020F0502020204030204" pitchFamily="34" charset="0"/>
                        </a:rPr>
                        <a:t>4.1</a:t>
                      </a:r>
                    </a:p>
                  </a:txBody>
                  <a:tcPr marL="9525" marR="9525" marT="9525" marB="0" anchor="b"/>
                </a:tc>
              </a:tr>
              <a:tr h="370840">
                <a:tc>
                  <a:txBody>
                    <a:bodyPr/>
                    <a:lstStyle/>
                    <a:p>
                      <a:pPr algn="l" rtl="0" fontAlgn="ctr"/>
                      <a:r>
                        <a:rPr lang="en-US" sz="2400" b="0" i="0" u="none" strike="noStrike">
                          <a:solidFill>
                            <a:srgbClr val="000000"/>
                          </a:solidFill>
                          <a:effectLst/>
                          <a:latin typeface="Arial" panose="020B0604020202020204" pitchFamily="34" charset="0"/>
                        </a:rPr>
                        <a:t>Responsiveness</a:t>
                      </a:r>
                    </a:p>
                  </a:txBody>
                  <a:tcPr marL="9525" marR="9525" marT="9525" marB="0" anchor="ctr"/>
                </a:tc>
                <a:tc>
                  <a:txBody>
                    <a:bodyPr/>
                    <a:lstStyle/>
                    <a:p>
                      <a:pPr algn="ctr" rtl="0" fontAlgn="ctr"/>
                      <a:r>
                        <a:rPr lang="en-US" sz="2400" b="1" i="0" u="none" strike="noStrike">
                          <a:solidFill>
                            <a:srgbClr val="000000"/>
                          </a:solidFill>
                          <a:effectLst/>
                          <a:latin typeface="Arial" panose="020B0604020202020204" pitchFamily="34" charset="0"/>
                        </a:rPr>
                        <a:t>X3</a:t>
                      </a:r>
                    </a:p>
                  </a:txBody>
                  <a:tcPr marL="9525" marR="9525" marT="9525" marB="0" anchor="ctr"/>
                </a:tc>
                <a:tc>
                  <a:txBody>
                    <a:bodyPr/>
                    <a:lstStyle/>
                    <a:p>
                      <a:pPr algn="ctr" fontAlgn="b"/>
                      <a:r>
                        <a:rPr lang="en-US" sz="2400" b="0" i="0" u="none" strike="noStrike" dirty="0">
                          <a:solidFill>
                            <a:srgbClr val="000000"/>
                          </a:solidFill>
                          <a:effectLst/>
                          <a:latin typeface="Calibri" panose="020F0502020204030204" pitchFamily="34" charset="0"/>
                        </a:rPr>
                        <a:t>3.7</a:t>
                      </a:r>
                    </a:p>
                  </a:txBody>
                  <a:tcPr marL="9525" marR="9525" marT="9525" marB="0" anchor="b"/>
                </a:tc>
              </a:tr>
              <a:tr h="370840">
                <a:tc>
                  <a:txBody>
                    <a:bodyPr/>
                    <a:lstStyle/>
                    <a:p>
                      <a:pPr algn="l" rtl="0" fontAlgn="ctr"/>
                      <a:r>
                        <a:rPr lang="en-US" sz="2400" b="0" i="0" u="none" strike="noStrike">
                          <a:solidFill>
                            <a:srgbClr val="000000"/>
                          </a:solidFill>
                          <a:effectLst/>
                          <a:latin typeface="Arial" panose="020B0604020202020204" pitchFamily="34" charset="0"/>
                        </a:rPr>
                        <a:t>Assurance</a:t>
                      </a:r>
                    </a:p>
                  </a:txBody>
                  <a:tcPr marL="9525" marR="9525" marT="9525" marB="0" anchor="ctr"/>
                </a:tc>
                <a:tc>
                  <a:txBody>
                    <a:bodyPr/>
                    <a:lstStyle/>
                    <a:p>
                      <a:pPr algn="ctr" rtl="0" fontAlgn="ctr"/>
                      <a:r>
                        <a:rPr lang="en-US" sz="2400" b="1" i="0" u="none" strike="noStrike">
                          <a:solidFill>
                            <a:srgbClr val="000000"/>
                          </a:solidFill>
                          <a:effectLst/>
                          <a:latin typeface="Arial" panose="020B0604020202020204" pitchFamily="34" charset="0"/>
                        </a:rPr>
                        <a:t>X4</a:t>
                      </a:r>
                    </a:p>
                  </a:txBody>
                  <a:tcPr marL="9525" marR="9525" marT="9525" marB="0" anchor="ctr"/>
                </a:tc>
                <a:tc>
                  <a:txBody>
                    <a:bodyPr/>
                    <a:lstStyle/>
                    <a:p>
                      <a:pPr algn="ctr" fontAlgn="b"/>
                      <a:r>
                        <a:rPr lang="en-US" sz="2400" b="0" i="0" u="none" strike="noStrike">
                          <a:solidFill>
                            <a:srgbClr val="000000"/>
                          </a:solidFill>
                          <a:effectLst/>
                          <a:latin typeface="Calibri" panose="020F0502020204030204" pitchFamily="34" charset="0"/>
                        </a:rPr>
                        <a:t>4.0</a:t>
                      </a:r>
                    </a:p>
                  </a:txBody>
                  <a:tcPr marL="9525" marR="9525" marT="9525" marB="0" anchor="b"/>
                </a:tc>
              </a:tr>
              <a:tr h="370840">
                <a:tc>
                  <a:txBody>
                    <a:bodyPr/>
                    <a:lstStyle/>
                    <a:p>
                      <a:pPr algn="l" rtl="0" fontAlgn="ctr"/>
                      <a:r>
                        <a:rPr lang="en-US" sz="2400" b="0" i="0" u="none" strike="noStrike">
                          <a:solidFill>
                            <a:srgbClr val="000000"/>
                          </a:solidFill>
                          <a:effectLst/>
                          <a:latin typeface="Arial" panose="020B0604020202020204" pitchFamily="34" charset="0"/>
                        </a:rPr>
                        <a:t>Emphaty</a:t>
                      </a:r>
                    </a:p>
                  </a:txBody>
                  <a:tcPr marL="9525" marR="9525" marT="9525" marB="0" anchor="ctr"/>
                </a:tc>
                <a:tc>
                  <a:txBody>
                    <a:bodyPr/>
                    <a:lstStyle/>
                    <a:p>
                      <a:pPr algn="ctr" rtl="0" fontAlgn="ctr"/>
                      <a:r>
                        <a:rPr lang="en-US" sz="2400" b="1" i="0" u="none" strike="noStrike" dirty="0">
                          <a:solidFill>
                            <a:srgbClr val="000000"/>
                          </a:solidFill>
                          <a:effectLst/>
                          <a:latin typeface="Arial" panose="020B0604020202020204" pitchFamily="34" charset="0"/>
                        </a:rPr>
                        <a:t>X5</a:t>
                      </a:r>
                    </a:p>
                  </a:txBody>
                  <a:tcPr marL="9525" marR="9525" marT="9525" marB="0" anchor="ctr"/>
                </a:tc>
                <a:tc>
                  <a:txBody>
                    <a:bodyPr/>
                    <a:lstStyle/>
                    <a:p>
                      <a:pPr algn="ctr" fontAlgn="b"/>
                      <a:r>
                        <a:rPr lang="en-US" sz="2400" b="0" i="0" u="none" strike="noStrike" dirty="0">
                          <a:solidFill>
                            <a:srgbClr val="000000"/>
                          </a:solidFill>
                          <a:effectLst/>
                          <a:latin typeface="Calibri" panose="020F0502020204030204" pitchFamily="34" charset="0"/>
                        </a:rPr>
                        <a:t>3.7</a:t>
                      </a:r>
                    </a:p>
                  </a:txBody>
                  <a:tcPr marL="9525" marR="9525" marT="9525" marB="0" anchor="b"/>
                </a:tc>
              </a:tr>
              <a:tr h="370840">
                <a:tc>
                  <a:txBody>
                    <a:bodyPr/>
                    <a:lstStyle/>
                    <a:p>
                      <a:r>
                        <a:rPr lang="en-US" sz="2400" dirty="0" smtClean="0"/>
                        <a:t>Students Satisfaction</a:t>
                      </a:r>
                      <a:endParaRPr lang="en-US" sz="2400" dirty="0"/>
                    </a:p>
                  </a:txBody>
                  <a:tcPr/>
                </a:tc>
                <a:tc>
                  <a:txBody>
                    <a:bodyPr/>
                    <a:lstStyle/>
                    <a:p>
                      <a:pPr algn="ctr"/>
                      <a:r>
                        <a:rPr lang="en-US" sz="2400" b="1" i="0" u="none" strike="noStrike" baseline="0" dirty="0" smtClean="0">
                          <a:solidFill>
                            <a:srgbClr val="000000"/>
                          </a:solidFill>
                          <a:effectLst/>
                          <a:latin typeface="Arial" panose="020B0604020202020204" pitchFamily="34" charset="0"/>
                        </a:rPr>
                        <a:t> Y</a:t>
                      </a:r>
                      <a:endParaRPr lang="en-US" sz="2400" dirty="0"/>
                    </a:p>
                  </a:txBody>
                  <a:tcPr/>
                </a:tc>
                <a:tc>
                  <a:txBody>
                    <a:bodyPr/>
                    <a:lstStyle/>
                    <a:p>
                      <a:pPr algn="ctr"/>
                      <a:r>
                        <a:rPr lang="en-US" sz="2400" dirty="0" smtClean="0"/>
                        <a:t>4.39</a:t>
                      </a:r>
                      <a:endParaRPr lang="en-US" sz="2400" dirty="0"/>
                    </a:p>
                  </a:txBody>
                  <a:tcPr/>
                </a:tc>
              </a:tr>
            </a:tbl>
          </a:graphicData>
        </a:graphic>
      </p:graphicFrame>
      <p:sp>
        <p:nvSpPr>
          <p:cNvPr id="7" name="TextBox 6"/>
          <p:cNvSpPr txBox="1"/>
          <p:nvPr/>
        </p:nvSpPr>
        <p:spPr>
          <a:xfrm>
            <a:off x="1727199" y="435429"/>
            <a:ext cx="5558971" cy="584775"/>
          </a:xfrm>
          <a:prstGeom prst="rect">
            <a:avLst/>
          </a:prstGeom>
          <a:noFill/>
        </p:spPr>
        <p:txBody>
          <a:bodyPr wrap="square" rtlCol="0">
            <a:spAutoFit/>
          </a:bodyPr>
          <a:lstStyle/>
          <a:p>
            <a:r>
              <a:rPr lang="en-US" sz="3200" b="1" dirty="0" smtClean="0"/>
              <a:t>The Result of The Study </a:t>
            </a:r>
            <a:endParaRPr lang="en-US" sz="3200" b="1" dirty="0"/>
          </a:p>
        </p:txBody>
      </p:sp>
    </p:spTree>
    <p:extLst>
      <p:ext uri="{BB962C8B-B14F-4D97-AF65-F5344CB8AC3E}">
        <p14:creationId xmlns:p14="http://schemas.microsoft.com/office/powerpoint/2010/main" val="52087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900</TotalTime>
  <Words>458</Words>
  <Application>Microsoft Office PowerPoint</Application>
  <PresentationFormat>On-screen Show (4:3)</PresentationFormat>
  <Paragraphs>109</Paragraphs>
  <Slides>12</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Arial Unicode MS</vt:lpstr>
      <vt:lpstr>맑은 고딕</vt:lpstr>
      <vt:lpstr>Arial</vt:lpstr>
      <vt:lpstr>Arial Narrow</vt:lpstr>
      <vt:lpstr>Arial Rounded MT Bold</vt:lpstr>
      <vt:lpstr>Calibri</vt:lpstr>
      <vt:lpstr>Calibri Light</vt:lpstr>
      <vt:lpstr>Office Theme</vt:lpstr>
      <vt:lpstr>Contents Slide Master</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UNIVERSITAS TERBUKA</cp:lastModifiedBy>
  <cp:revision>60</cp:revision>
  <dcterms:created xsi:type="dcterms:W3CDTF">2019-09-02T07:54:06Z</dcterms:created>
  <dcterms:modified xsi:type="dcterms:W3CDTF">2019-10-14T07:19:48Z</dcterms:modified>
</cp:coreProperties>
</file>