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315" r:id="rId2"/>
    <p:sldId id="260" r:id="rId3"/>
    <p:sldId id="289" r:id="rId4"/>
    <p:sldId id="259" r:id="rId5"/>
    <p:sldId id="291" r:id="rId6"/>
    <p:sldId id="310" r:id="rId7"/>
    <p:sldId id="311" r:id="rId8"/>
    <p:sldId id="266" r:id="rId9"/>
    <p:sldId id="299" r:id="rId10"/>
    <p:sldId id="267" r:id="rId11"/>
    <p:sldId id="306" r:id="rId12"/>
    <p:sldId id="272" r:id="rId13"/>
    <p:sldId id="293" r:id="rId14"/>
    <p:sldId id="308" r:id="rId15"/>
    <p:sldId id="304" r:id="rId16"/>
    <p:sldId id="312" r:id="rId17"/>
    <p:sldId id="307" r:id="rId18"/>
    <p:sldId id="305" r:id="rId19"/>
    <p:sldId id="313" r:id="rId20"/>
    <p:sldId id="277" r:id="rId21"/>
    <p:sldId id="302" r:id="rId22"/>
    <p:sldId id="316" r:id="rId23"/>
    <p:sldId id="317" r:id="rId24"/>
    <p:sldId id="314" r:id="rId25"/>
    <p:sldId id="288" r:id="rId26"/>
  </p:sldIdLst>
  <p:sldSz cx="12801600" cy="7200900"/>
  <p:notesSz cx="6858000" cy="9144000"/>
  <p:custDataLst>
    <p:tags r:id="rId29"/>
  </p:custDataLst>
  <p:defaultText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p15:clr>
            <a:srgbClr val="A4A3A4"/>
          </p15:clr>
        </p15:guide>
        <p15:guide id="2" pos="40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FCA3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15" autoAdjust="0"/>
    <p:restoredTop sz="90000" autoAdjust="0"/>
  </p:normalViewPr>
  <p:slideViewPr>
    <p:cSldViewPr>
      <p:cViewPr varScale="1">
        <p:scale>
          <a:sx n="82" d="100"/>
          <a:sy n="82" d="100"/>
        </p:scale>
        <p:origin x="180" y="552"/>
      </p:cViewPr>
      <p:guideLst>
        <p:guide orient="horz" pos="2268"/>
        <p:guide pos="4032"/>
      </p:guideLst>
    </p:cSldViewPr>
  </p:slideViewPr>
  <p:notesTextViewPr>
    <p:cViewPr>
      <p:scale>
        <a:sx n="1" d="1"/>
        <a:sy n="1" d="1"/>
      </p:scale>
      <p:origin x="0" y="0"/>
    </p:cViewPr>
  </p:notesTextViewPr>
  <p:sorterViewPr>
    <p:cViewPr>
      <p:scale>
        <a:sx n="50" d="100"/>
        <a:sy n="50" d="100"/>
      </p:scale>
      <p:origin x="0" y="0"/>
    </p:cViewPr>
  </p:sorterViewPr>
  <p:notesViewPr>
    <p:cSldViewPr>
      <p:cViewPr varScale="1">
        <p:scale>
          <a:sx n="57" d="100"/>
          <a:sy n="57" d="100"/>
        </p:scale>
        <p:origin x="256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6BC8D0-7B31-4511-88AE-B13893A4751E}" type="datetimeFigureOut">
              <a:rPr lang="zh-CN" altLang="en-US" smtClean="0"/>
              <a:t>2019/10/12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CA437F-599A-4382-90F9-41E5500D79C5}" type="slidenum">
              <a:rPr lang="zh-CN" altLang="en-US" smtClean="0"/>
              <a:t>‹#›</a:t>
            </a:fld>
            <a:endParaRPr lang="zh-CN" altLang="en-US"/>
          </a:p>
        </p:txBody>
      </p:sp>
    </p:spTree>
    <p:extLst>
      <p:ext uri="{BB962C8B-B14F-4D97-AF65-F5344CB8AC3E}">
        <p14:creationId xmlns:p14="http://schemas.microsoft.com/office/powerpoint/2010/main" val="3794050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BC03DA-8B7D-447E-9C29-3A60D78EE7F9}" type="datetimeFigureOut">
              <a:rPr lang="zh-CN" altLang="en-US" smtClean="0"/>
              <a:t>2019/10/12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924613-4AE4-47A1-995F-688A24B34954}" type="slidenum">
              <a:rPr lang="zh-CN" altLang="en-US" smtClean="0"/>
              <a:t>‹#›</a:t>
            </a:fld>
            <a:endParaRPr lang="zh-CN" altLang="en-US"/>
          </a:p>
        </p:txBody>
      </p:sp>
    </p:spTree>
    <p:extLst>
      <p:ext uri="{BB962C8B-B14F-4D97-AF65-F5344CB8AC3E}">
        <p14:creationId xmlns:p14="http://schemas.microsoft.com/office/powerpoint/2010/main" val="2117842888"/>
      </p:ext>
    </p:extLst>
  </p:cSld>
  <p:clrMap bg1="lt1" tx1="dk1" bg2="lt2" tx2="dk2" accent1="accent1" accent2="accent2" accent3="accent3" accent4="accent4" accent5="accent5" accent6="accent6" hlink="hlink" folHlink="folHlink"/>
  <p:notesStyle>
    <a:lvl1pPr marL="0" algn="l" defTabSz="1069975" rtl="0" eaLnBrk="1" latinLnBrk="0" hangingPunct="1">
      <a:defRPr sz="1400" kern="1200">
        <a:solidFill>
          <a:schemeClr val="tx1"/>
        </a:solidFill>
        <a:latin typeface="+mn-lt"/>
        <a:ea typeface="+mn-ea"/>
        <a:cs typeface="+mn-cs"/>
      </a:defRPr>
    </a:lvl1pPr>
    <a:lvl2pPr marL="534670" algn="l" defTabSz="1069975" rtl="0" eaLnBrk="1" latinLnBrk="0" hangingPunct="1">
      <a:defRPr sz="1400" kern="1200">
        <a:solidFill>
          <a:schemeClr val="tx1"/>
        </a:solidFill>
        <a:latin typeface="+mn-lt"/>
        <a:ea typeface="+mn-ea"/>
        <a:cs typeface="+mn-cs"/>
      </a:defRPr>
    </a:lvl2pPr>
    <a:lvl3pPr marL="1069975" algn="l" defTabSz="1069975" rtl="0" eaLnBrk="1" latinLnBrk="0" hangingPunct="1">
      <a:defRPr sz="1400" kern="1200">
        <a:solidFill>
          <a:schemeClr val="tx1"/>
        </a:solidFill>
        <a:latin typeface="+mn-lt"/>
        <a:ea typeface="+mn-ea"/>
        <a:cs typeface="+mn-cs"/>
      </a:defRPr>
    </a:lvl3pPr>
    <a:lvl4pPr marL="1604645" algn="l" defTabSz="1069975" rtl="0" eaLnBrk="1" latinLnBrk="0" hangingPunct="1">
      <a:defRPr sz="1400" kern="1200">
        <a:solidFill>
          <a:schemeClr val="tx1"/>
        </a:solidFill>
        <a:latin typeface="+mn-lt"/>
        <a:ea typeface="+mn-ea"/>
        <a:cs typeface="+mn-cs"/>
      </a:defRPr>
    </a:lvl4pPr>
    <a:lvl5pPr marL="2139950" algn="l" defTabSz="1069975" rtl="0" eaLnBrk="1" latinLnBrk="0" hangingPunct="1">
      <a:defRPr sz="1400" kern="1200">
        <a:solidFill>
          <a:schemeClr val="tx1"/>
        </a:solidFill>
        <a:latin typeface="+mn-lt"/>
        <a:ea typeface="+mn-ea"/>
        <a:cs typeface="+mn-cs"/>
      </a:defRPr>
    </a:lvl5pPr>
    <a:lvl6pPr marL="2674620" algn="l" defTabSz="1069975" rtl="0" eaLnBrk="1" latinLnBrk="0" hangingPunct="1">
      <a:defRPr sz="1400" kern="1200">
        <a:solidFill>
          <a:schemeClr val="tx1"/>
        </a:solidFill>
        <a:latin typeface="+mn-lt"/>
        <a:ea typeface="+mn-ea"/>
        <a:cs typeface="+mn-cs"/>
      </a:defRPr>
    </a:lvl6pPr>
    <a:lvl7pPr marL="3209290" algn="l" defTabSz="1069975" rtl="0" eaLnBrk="1" latinLnBrk="0" hangingPunct="1">
      <a:defRPr sz="1400" kern="1200">
        <a:solidFill>
          <a:schemeClr val="tx1"/>
        </a:solidFill>
        <a:latin typeface="+mn-lt"/>
        <a:ea typeface="+mn-ea"/>
        <a:cs typeface="+mn-cs"/>
      </a:defRPr>
    </a:lvl7pPr>
    <a:lvl8pPr marL="3744595" algn="l" defTabSz="1069975" rtl="0" eaLnBrk="1" latinLnBrk="0" hangingPunct="1">
      <a:defRPr sz="1400" kern="1200">
        <a:solidFill>
          <a:schemeClr val="tx1"/>
        </a:solidFill>
        <a:latin typeface="+mn-lt"/>
        <a:ea typeface="+mn-ea"/>
        <a:cs typeface="+mn-cs"/>
      </a:defRPr>
    </a:lvl8pPr>
    <a:lvl9pPr marL="4279265" algn="l" defTabSz="1069975"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425705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10</a:t>
            </a:fld>
            <a:endParaRPr lang="zh-CN" altLang="en-US"/>
          </a:p>
        </p:txBody>
      </p:sp>
    </p:spTree>
    <p:extLst>
      <p:ext uri="{BB962C8B-B14F-4D97-AF65-F5344CB8AC3E}">
        <p14:creationId xmlns:p14="http://schemas.microsoft.com/office/powerpoint/2010/main" val="4245921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cloud service data aggregation pattern is shown in the  Figure , The arrow solid line represents offline extraction and the dotted line represents real-time extraction. The off-line data are stored in object storage service (OBS) through data migration service CDM of Huawei Cloud. Data warehouse (DWS) loads students' learning history data from OBS. </a:t>
            </a:r>
          </a:p>
          <a:p>
            <a:r>
              <a:rPr lang="en-US" altLang="zh-CN" dirty="0"/>
              <a:t>    Real-time incremental data is written into the data access service( DIS )or DIS Agent according to the time stamp. It is transmitted to the real-time stream computing service CS. The standard data in CS is stored in the data warehouse DWS together with the offline data. The log data of flow calculation is counted according to behavior classification, and the statistical results are written into RDS for large-screen display. </a:t>
            </a:r>
          </a:p>
          <a:p>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11</a:t>
            </a:fld>
            <a:endParaRPr lang="zh-CN" altLang="en-US"/>
          </a:p>
        </p:txBody>
      </p:sp>
    </p:spTree>
    <p:extLst>
      <p:ext uri="{BB962C8B-B14F-4D97-AF65-F5344CB8AC3E}">
        <p14:creationId xmlns:p14="http://schemas.microsoft.com/office/powerpoint/2010/main" val="3561803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24CB8-5ED7-4F52-9624-236BCCB4B688}" type="slidenum">
              <a:rPr lang="zh-CN" altLang="en-US" smtClean="0"/>
              <a:t>12</a:t>
            </a:fld>
            <a:endParaRPr lang="zh-CN" altLang="en-US"/>
          </a:p>
        </p:txBody>
      </p:sp>
    </p:spTree>
    <p:extLst>
      <p:ext uri="{BB962C8B-B14F-4D97-AF65-F5344CB8AC3E}">
        <p14:creationId xmlns:p14="http://schemas.microsoft.com/office/powerpoint/2010/main" val="3248582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24CB8-5ED7-4F52-9624-236BCCB4B688}" type="slidenum">
              <a:rPr lang="zh-CN" altLang="en-US" smtClean="0"/>
              <a:t>13</a:t>
            </a:fld>
            <a:endParaRPr lang="zh-CN" altLang="en-US"/>
          </a:p>
        </p:txBody>
      </p:sp>
    </p:spTree>
    <p:extLst>
      <p:ext uri="{BB962C8B-B14F-4D97-AF65-F5344CB8AC3E}">
        <p14:creationId xmlns:p14="http://schemas.microsoft.com/office/powerpoint/2010/main" val="74184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24CB8-5ED7-4F52-9624-236BCCB4B688}" type="slidenum">
              <a:rPr lang="zh-CN" altLang="en-US" smtClean="0"/>
              <a:t>14</a:t>
            </a:fld>
            <a:endParaRPr lang="zh-CN" altLang="en-US"/>
          </a:p>
        </p:txBody>
      </p:sp>
    </p:spTree>
    <p:extLst>
      <p:ext uri="{BB962C8B-B14F-4D97-AF65-F5344CB8AC3E}">
        <p14:creationId xmlns:p14="http://schemas.microsoft.com/office/powerpoint/2010/main" val="334528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platform also supports the data drilling function of different provinces, and clicks on different provinces to realize the request volume data display of different cities. </a:t>
            </a:r>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15</a:t>
            </a:fld>
            <a:endParaRPr lang="zh-CN" altLang="en-US"/>
          </a:p>
        </p:txBody>
      </p:sp>
    </p:spTree>
    <p:extLst>
      <p:ext uri="{BB962C8B-B14F-4D97-AF65-F5344CB8AC3E}">
        <p14:creationId xmlns:p14="http://schemas.microsoft.com/office/powerpoint/2010/main" val="1252075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platform also supports the data drilling function of different provinces, and clicks on different provinces to realize the request volume data display of different cities. </a:t>
            </a:r>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16</a:t>
            </a:fld>
            <a:endParaRPr lang="zh-CN" altLang="en-US"/>
          </a:p>
        </p:txBody>
      </p:sp>
    </p:spTree>
    <p:extLst>
      <p:ext uri="{BB962C8B-B14F-4D97-AF65-F5344CB8AC3E}">
        <p14:creationId xmlns:p14="http://schemas.microsoft.com/office/powerpoint/2010/main" val="1879981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platform also supports the data drilling function of different provinces, and clicks on different provinces to realize the request volume data display of different cities. </a:t>
            </a:r>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17</a:t>
            </a:fld>
            <a:endParaRPr lang="zh-CN" altLang="en-US"/>
          </a:p>
        </p:txBody>
      </p:sp>
    </p:spTree>
    <p:extLst>
      <p:ext uri="{BB962C8B-B14F-4D97-AF65-F5344CB8AC3E}">
        <p14:creationId xmlns:p14="http://schemas.microsoft.com/office/powerpoint/2010/main" val="3065804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24CB8-5ED7-4F52-9624-236BCCB4B688}" type="slidenum">
              <a:rPr lang="zh-CN" altLang="en-US" smtClean="0"/>
              <a:t>18</a:t>
            </a:fld>
            <a:endParaRPr lang="zh-CN" altLang="en-US"/>
          </a:p>
        </p:txBody>
      </p:sp>
    </p:spTree>
    <p:extLst>
      <p:ext uri="{BB962C8B-B14F-4D97-AF65-F5344CB8AC3E}">
        <p14:creationId xmlns:p14="http://schemas.microsoft.com/office/powerpoint/2010/main" val="3233939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24CB8-5ED7-4F52-9624-236BCCB4B688}" type="slidenum">
              <a:rPr lang="zh-CN" altLang="en-US" smtClean="0"/>
              <a:t>19</a:t>
            </a:fld>
            <a:endParaRPr lang="zh-CN" altLang="en-US"/>
          </a:p>
        </p:txBody>
      </p:sp>
    </p:spTree>
    <p:extLst>
      <p:ext uri="{BB962C8B-B14F-4D97-AF65-F5344CB8AC3E}">
        <p14:creationId xmlns:p14="http://schemas.microsoft.com/office/powerpoint/2010/main" val="12847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open university</a:t>
            </a:r>
            <a:r>
              <a:rPr lang="en-US" altLang="zh-CN" baseline="0" dirty="0"/>
              <a:t> of china  is being transformed from a traditional distance education institution to an online educational institution.</a:t>
            </a:r>
            <a:r>
              <a:rPr lang="en-US" altLang="zh-CN" sz="1400" kern="1200" dirty="0">
                <a:solidFill>
                  <a:schemeClr val="tx1"/>
                </a:solidFill>
                <a:effectLst/>
                <a:latin typeface="+mn-lt"/>
                <a:ea typeface="+mn-ea"/>
                <a:cs typeface="+mn-cs"/>
              </a:rPr>
              <a:t> It is a system, a headquarters and 45 branches, each branch has its own requirements and individual requirements.  It currently has 4040 thousand students and a student oriented online learning platform that produces nearly 11 billion requests per semester.</a:t>
            </a:r>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2</a:t>
            </a:fld>
            <a:endParaRPr lang="zh-CN" altLang="en-US"/>
          </a:p>
        </p:txBody>
      </p:sp>
    </p:spTree>
    <p:extLst>
      <p:ext uri="{BB962C8B-B14F-4D97-AF65-F5344CB8AC3E}">
        <p14:creationId xmlns:p14="http://schemas.microsoft.com/office/powerpoint/2010/main" val="176876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24CB8-5ED7-4F52-9624-236BCCB4B688}" type="slidenum">
              <a:rPr lang="zh-CN" altLang="en-US" smtClean="0"/>
              <a:t>20</a:t>
            </a:fld>
            <a:endParaRPr lang="zh-CN" altLang="en-US"/>
          </a:p>
        </p:txBody>
      </p:sp>
    </p:spTree>
    <p:extLst>
      <p:ext uri="{BB962C8B-B14F-4D97-AF65-F5344CB8AC3E}">
        <p14:creationId xmlns:p14="http://schemas.microsoft.com/office/powerpoint/2010/main" val="38425543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21</a:t>
            </a:fld>
            <a:endParaRPr lang="zh-CN" altLang="en-US"/>
          </a:p>
        </p:txBody>
      </p:sp>
    </p:spTree>
    <p:extLst>
      <p:ext uri="{BB962C8B-B14F-4D97-AF65-F5344CB8AC3E}">
        <p14:creationId xmlns:p14="http://schemas.microsoft.com/office/powerpoint/2010/main" val="390663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22</a:t>
            </a:fld>
            <a:endParaRPr lang="zh-CN" altLang="en-US"/>
          </a:p>
        </p:txBody>
      </p:sp>
    </p:spTree>
    <p:extLst>
      <p:ext uri="{BB962C8B-B14F-4D97-AF65-F5344CB8AC3E}">
        <p14:creationId xmlns:p14="http://schemas.microsoft.com/office/powerpoint/2010/main" val="2887168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23</a:t>
            </a:fld>
            <a:endParaRPr lang="zh-CN" altLang="en-US"/>
          </a:p>
        </p:txBody>
      </p:sp>
    </p:spTree>
    <p:extLst>
      <p:ext uri="{BB962C8B-B14F-4D97-AF65-F5344CB8AC3E}">
        <p14:creationId xmlns:p14="http://schemas.microsoft.com/office/powerpoint/2010/main" val="767182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24</a:t>
            </a:fld>
            <a:endParaRPr lang="zh-CN" altLang="en-US"/>
          </a:p>
        </p:txBody>
      </p:sp>
    </p:spTree>
    <p:extLst>
      <p:ext uri="{BB962C8B-B14F-4D97-AF65-F5344CB8AC3E}">
        <p14:creationId xmlns:p14="http://schemas.microsoft.com/office/powerpoint/2010/main" val="493859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24CB8-5ED7-4F52-9624-236BCCB4B688}" type="slidenum">
              <a:rPr lang="zh-CN" altLang="en-US" smtClean="0"/>
              <a:t>25</a:t>
            </a:fld>
            <a:endParaRPr lang="zh-CN" altLang="en-US"/>
          </a:p>
        </p:txBody>
      </p:sp>
    </p:spTree>
    <p:extLst>
      <p:ext uri="{BB962C8B-B14F-4D97-AF65-F5344CB8AC3E}">
        <p14:creationId xmlns:p14="http://schemas.microsoft.com/office/powerpoint/2010/main" val="48492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24CB8-5ED7-4F52-9624-236BCCB4B688}" type="slidenum">
              <a:rPr lang="zh-CN" altLang="en-US" smtClean="0"/>
              <a:t>3</a:t>
            </a:fld>
            <a:endParaRPr lang="zh-CN" altLang="en-US"/>
          </a:p>
        </p:txBody>
      </p:sp>
    </p:spTree>
    <p:extLst>
      <p:ext uri="{BB962C8B-B14F-4D97-AF65-F5344CB8AC3E}">
        <p14:creationId xmlns:p14="http://schemas.microsoft.com/office/powerpoint/2010/main" val="2876890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324CB8-5ED7-4F52-9624-236BCCB4B688}" type="slidenum">
              <a:rPr lang="zh-CN" altLang="en-US" smtClean="0"/>
              <a:t>4</a:t>
            </a:fld>
            <a:endParaRPr lang="zh-CN" altLang="en-US"/>
          </a:p>
        </p:txBody>
      </p:sp>
    </p:spTree>
    <p:extLst>
      <p:ext uri="{BB962C8B-B14F-4D97-AF65-F5344CB8AC3E}">
        <p14:creationId xmlns:p14="http://schemas.microsoft.com/office/powerpoint/2010/main" val="428588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China Internet Network Information Center (CNNIC) released the fortieth statistical report on China's Internet development in Beijing. The report shows that as of December 2018, the number of online education users in China has reached 201 million, compared with the end of 2017, it  increased 17.5 percent. Faced with such a large scale of online education, the quality of teaching has attracted much attention.</a:t>
            </a:r>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5</a:t>
            </a:fld>
            <a:endParaRPr lang="zh-CN" altLang="en-US"/>
          </a:p>
        </p:txBody>
      </p:sp>
    </p:spTree>
    <p:extLst>
      <p:ext uri="{BB962C8B-B14F-4D97-AF65-F5344CB8AC3E}">
        <p14:creationId xmlns:p14="http://schemas.microsoft.com/office/powerpoint/2010/main" val="1836208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China Internet Network Information Center (CNNIC) released the fortieth statistical report on China's Internet development in Beijing. The report shows that as of December 2018, the number of online education users in China has reached 201 million, compared with the end of 2017, it  increased 17.5 percent. Faced with such a large scale of online education, the quality of teaching has attracted much attention.</a:t>
            </a:r>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6</a:t>
            </a:fld>
            <a:endParaRPr lang="zh-CN" altLang="en-US"/>
          </a:p>
        </p:txBody>
      </p:sp>
    </p:spTree>
    <p:extLst>
      <p:ext uri="{BB962C8B-B14F-4D97-AF65-F5344CB8AC3E}">
        <p14:creationId xmlns:p14="http://schemas.microsoft.com/office/powerpoint/2010/main" val="9146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open university</a:t>
            </a:r>
            <a:r>
              <a:rPr lang="en-US" altLang="zh-CN" baseline="0" dirty="0"/>
              <a:t> of china  is being transformed from a traditional distance education institution to an online educational institution.</a:t>
            </a:r>
            <a:r>
              <a:rPr lang="en-US" altLang="zh-CN" sz="1400" kern="1200" dirty="0">
                <a:solidFill>
                  <a:schemeClr val="tx1"/>
                </a:solidFill>
                <a:effectLst/>
                <a:latin typeface="+mn-lt"/>
                <a:ea typeface="+mn-ea"/>
                <a:cs typeface="+mn-cs"/>
              </a:rPr>
              <a:t> It is a system, a headquarters and 45 branches, each branch has its own requirements and individual requirements.  It currently has 4040 thousand students and a student oriented online learning platform that produces nearly 11 billion requests per semester.</a:t>
            </a:r>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7</a:t>
            </a:fld>
            <a:endParaRPr lang="zh-CN" altLang="en-US"/>
          </a:p>
        </p:txBody>
      </p:sp>
    </p:spTree>
    <p:extLst>
      <p:ext uri="{BB962C8B-B14F-4D97-AF65-F5344CB8AC3E}">
        <p14:creationId xmlns:p14="http://schemas.microsoft.com/office/powerpoint/2010/main" val="328263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8</a:t>
            </a:fld>
            <a:endParaRPr lang="zh-CN" altLang="en-US"/>
          </a:p>
        </p:txBody>
      </p:sp>
    </p:spTree>
    <p:extLst>
      <p:ext uri="{BB962C8B-B14F-4D97-AF65-F5344CB8AC3E}">
        <p14:creationId xmlns:p14="http://schemas.microsoft.com/office/powerpoint/2010/main" val="4023100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dirty="0"/>
              <a:t>the key technical methods of our system  involved in the 4 layers of "data source layer - data aggregation layer - data processing and learning analysis layer - application service layer" . The off-line data of enrolment, Data source layer include</a:t>
            </a:r>
            <a:r>
              <a:rPr lang="en-US" altLang="zh-CN" baseline="0" dirty="0"/>
              <a:t> </a:t>
            </a:r>
            <a:r>
              <a:rPr lang="en-US" altLang="zh-CN" dirty="0"/>
              <a:t>educational administration, learning platform, learning space and scientific research data. The main task of heterogeneous data extraction and integration in Data aggregation layer, Data processing and learning analysis mainly use statistical analysis, clustering, prediction, relationship mining, text mining, social network analysis and other data mining methods to perform basic processing and in-depth analysis of data. The application service layer is based on Web pages, </a:t>
            </a:r>
            <a:r>
              <a:rPr lang="en-US" altLang="zh-CN" dirty="0" err="1"/>
              <a:t>Birt</a:t>
            </a:r>
            <a:r>
              <a:rPr lang="en-US" altLang="zh-CN" dirty="0"/>
              <a:t> reports, </a:t>
            </a:r>
            <a:r>
              <a:rPr lang="en-US" altLang="zh-CN" dirty="0" err="1"/>
              <a:t>Echarts</a:t>
            </a:r>
            <a:r>
              <a:rPr lang="en-US" altLang="zh-CN" dirty="0"/>
              <a:t> charts, </a:t>
            </a:r>
            <a:r>
              <a:rPr lang="en-US" altLang="zh-CN" dirty="0" err="1"/>
              <a:t>etc</a:t>
            </a:r>
            <a:r>
              <a:rPr lang="en-US" altLang="zh-CN" dirty="0"/>
              <a:t> and draws a visualization method such as a histogram, a pie chart, a radar chart, a line chart, a cloud chart to present each indicator for achieve school and student situation analysis.</a:t>
            </a:r>
          </a:p>
          <a:p>
            <a:endParaRPr lang="zh-CN" altLang="en-US" dirty="0"/>
          </a:p>
        </p:txBody>
      </p:sp>
      <p:sp>
        <p:nvSpPr>
          <p:cNvPr id="4" name="灯片编号占位符 3"/>
          <p:cNvSpPr>
            <a:spLocks noGrp="1"/>
          </p:cNvSpPr>
          <p:nvPr>
            <p:ph type="sldNum" sz="quarter" idx="10"/>
          </p:nvPr>
        </p:nvSpPr>
        <p:spPr/>
        <p:txBody>
          <a:bodyPr/>
          <a:lstStyle/>
          <a:p>
            <a:fld id="{32324CB8-5ED7-4F52-9624-236BCCB4B688}" type="slidenum">
              <a:rPr lang="zh-CN" altLang="en-US" smtClean="0"/>
              <a:t>9</a:t>
            </a:fld>
            <a:endParaRPr lang="zh-CN" altLang="en-US"/>
          </a:p>
        </p:txBody>
      </p:sp>
    </p:spTree>
    <p:extLst>
      <p:ext uri="{BB962C8B-B14F-4D97-AF65-F5344CB8AC3E}">
        <p14:creationId xmlns:p14="http://schemas.microsoft.com/office/powerpoint/2010/main" val="3367490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C92ECF9-1C64-45C7-A351-5C2B04CB53AB}" type="datetimeFigureOut">
              <a:rPr lang="zh-CN" altLang="en-US" smtClean="0"/>
              <a:t>2019/10/12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00B7EE-1E89-4FFA-B365-5BB8C644522A}" type="slidenum">
              <a:rPr lang="zh-CN" altLang="en-US" smtClean="0"/>
              <a:t>‹#›</a:t>
            </a:fld>
            <a:endParaRPr lang="zh-CN" altLang="en-US"/>
          </a:p>
        </p:txBody>
      </p:sp>
      <p:sp>
        <p:nvSpPr>
          <p:cNvPr id="7" name="Line 45"/>
          <p:cNvSpPr>
            <a:spLocks noChangeShapeType="1"/>
          </p:cNvSpPr>
          <p:nvPr userDrawn="1"/>
        </p:nvSpPr>
        <p:spPr bwMode="auto">
          <a:xfrm>
            <a:off x="843348" y="1083655"/>
            <a:ext cx="5989500" cy="0"/>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
        <p:nvSpPr>
          <p:cNvPr id="8" name="流程图: 延期 8"/>
          <p:cNvSpPr/>
          <p:nvPr userDrawn="1"/>
        </p:nvSpPr>
        <p:spPr>
          <a:xfrm>
            <a:off x="25617" y="432098"/>
            <a:ext cx="1409206" cy="894076"/>
          </a:xfrm>
          <a:custGeom>
            <a:avLst/>
            <a:gdLst>
              <a:gd name="connsiteX0" fmla="*/ 0 w 2304653"/>
              <a:gd name="connsiteY0" fmla="*/ 0 h 1872208"/>
              <a:gd name="connsiteX1" fmla="*/ 1152327 w 2304653"/>
              <a:gd name="connsiteY1" fmla="*/ 0 h 1872208"/>
              <a:gd name="connsiteX2" fmla="*/ 2304654 w 2304653"/>
              <a:gd name="connsiteY2" fmla="*/ 936104 h 1872208"/>
              <a:gd name="connsiteX3" fmla="*/ 1152327 w 2304653"/>
              <a:gd name="connsiteY3" fmla="*/ 1872208 h 1872208"/>
              <a:gd name="connsiteX4" fmla="*/ 0 w 2304653"/>
              <a:gd name="connsiteY4" fmla="*/ 1872208 h 1872208"/>
              <a:gd name="connsiteX5" fmla="*/ 0 w 2304653"/>
              <a:gd name="connsiteY5" fmla="*/ 0 h 1872208"/>
              <a:gd name="connsiteX0-1" fmla="*/ 0 w 3204064"/>
              <a:gd name="connsiteY0-2" fmla="*/ 0 h 1887198"/>
              <a:gd name="connsiteX1-3" fmla="*/ 2051737 w 3204064"/>
              <a:gd name="connsiteY1-4" fmla="*/ 14990 h 1887198"/>
              <a:gd name="connsiteX2-5" fmla="*/ 3204064 w 3204064"/>
              <a:gd name="connsiteY2-6" fmla="*/ 951094 h 1887198"/>
              <a:gd name="connsiteX3-7" fmla="*/ 2051737 w 3204064"/>
              <a:gd name="connsiteY3-8" fmla="*/ 1887198 h 1887198"/>
              <a:gd name="connsiteX4-9" fmla="*/ 899410 w 3204064"/>
              <a:gd name="connsiteY4-10" fmla="*/ 1887198 h 1887198"/>
              <a:gd name="connsiteX5-11" fmla="*/ 0 w 3204064"/>
              <a:gd name="connsiteY5-12" fmla="*/ 0 h 1887198"/>
              <a:gd name="connsiteX0-13" fmla="*/ 0 w 3204064"/>
              <a:gd name="connsiteY0-14" fmla="*/ 0 h 1887198"/>
              <a:gd name="connsiteX1-15" fmla="*/ 2051737 w 3204064"/>
              <a:gd name="connsiteY1-16" fmla="*/ 14990 h 1887198"/>
              <a:gd name="connsiteX2-17" fmla="*/ 3204064 w 3204064"/>
              <a:gd name="connsiteY2-18" fmla="*/ 951094 h 1887198"/>
              <a:gd name="connsiteX3-19" fmla="*/ 2051737 w 3204064"/>
              <a:gd name="connsiteY3-20" fmla="*/ 1887198 h 1887198"/>
              <a:gd name="connsiteX4-21" fmla="*/ 29980 w 3204064"/>
              <a:gd name="connsiteY4-22" fmla="*/ 1887198 h 1887198"/>
              <a:gd name="connsiteX5-23" fmla="*/ 0 w 3204064"/>
              <a:gd name="connsiteY5-24" fmla="*/ 0 h 1887198"/>
              <a:gd name="connsiteX0-25" fmla="*/ 0 w 3189073"/>
              <a:gd name="connsiteY0-26" fmla="*/ 0 h 1872208"/>
              <a:gd name="connsiteX1-27" fmla="*/ 2036746 w 3189073"/>
              <a:gd name="connsiteY1-28" fmla="*/ 0 h 1872208"/>
              <a:gd name="connsiteX2-29" fmla="*/ 3189073 w 3189073"/>
              <a:gd name="connsiteY2-30" fmla="*/ 936104 h 1872208"/>
              <a:gd name="connsiteX3-31" fmla="*/ 2036746 w 3189073"/>
              <a:gd name="connsiteY3-32" fmla="*/ 1872208 h 1872208"/>
              <a:gd name="connsiteX4-33" fmla="*/ 14989 w 3189073"/>
              <a:gd name="connsiteY4-34" fmla="*/ 1872208 h 1872208"/>
              <a:gd name="connsiteX5-35" fmla="*/ 0 w 3189073"/>
              <a:gd name="connsiteY5-36" fmla="*/ 0 h 1872208"/>
              <a:gd name="connsiteX0-37" fmla="*/ 0 w 3848302"/>
              <a:gd name="connsiteY0-38" fmla="*/ 14991 h 1872208"/>
              <a:gd name="connsiteX1-39" fmla="*/ 2695975 w 3848302"/>
              <a:gd name="connsiteY1-40" fmla="*/ 0 h 1872208"/>
              <a:gd name="connsiteX2-41" fmla="*/ 3848302 w 3848302"/>
              <a:gd name="connsiteY2-42" fmla="*/ 936104 h 1872208"/>
              <a:gd name="connsiteX3-43" fmla="*/ 2695975 w 3848302"/>
              <a:gd name="connsiteY3-44" fmla="*/ 1872208 h 1872208"/>
              <a:gd name="connsiteX4-45" fmla="*/ 674218 w 3848302"/>
              <a:gd name="connsiteY4-46" fmla="*/ 1872208 h 1872208"/>
              <a:gd name="connsiteX5-47" fmla="*/ 0 w 3848302"/>
              <a:gd name="connsiteY5-48" fmla="*/ 14991 h 1872208"/>
              <a:gd name="connsiteX0-49" fmla="*/ 0 w 3848302"/>
              <a:gd name="connsiteY0-50" fmla="*/ 14991 h 1902188"/>
              <a:gd name="connsiteX1-51" fmla="*/ 2695975 w 3848302"/>
              <a:gd name="connsiteY1-52" fmla="*/ 0 h 1902188"/>
              <a:gd name="connsiteX2-53" fmla="*/ 3848302 w 3848302"/>
              <a:gd name="connsiteY2-54" fmla="*/ 936104 h 1902188"/>
              <a:gd name="connsiteX3-55" fmla="*/ 2695975 w 3848302"/>
              <a:gd name="connsiteY3-56" fmla="*/ 1872208 h 1902188"/>
              <a:gd name="connsiteX4-57" fmla="*/ 31469 w 3848302"/>
              <a:gd name="connsiteY4-58" fmla="*/ 1902188 h 1902188"/>
              <a:gd name="connsiteX5-59" fmla="*/ 0 w 3848302"/>
              <a:gd name="connsiteY5-60" fmla="*/ 14991 h 1902188"/>
              <a:gd name="connsiteX0-61" fmla="*/ 0 w 3864784"/>
              <a:gd name="connsiteY0-62" fmla="*/ 29981 h 1902188"/>
              <a:gd name="connsiteX1-63" fmla="*/ 2712457 w 3864784"/>
              <a:gd name="connsiteY1-64" fmla="*/ 0 h 1902188"/>
              <a:gd name="connsiteX2-65" fmla="*/ 3864784 w 3864784"/>
              <a:gd name="connsiteY2-66" fmla="*/ 936104 h 1902188"/>
              <a:gd name="connsiteX3-67" fmla="*/ 2712457 w 3864784"/>
              <a:gd name="connsiteY3-68" fmla="*/ 1872208 h 1902188"/>
              <a:gd name="connsiteX4-69" fmla="*/ 47951 w 3864784"/>
              <a:gd name="connsiteY4-70" fmla="*/ 1902188 h 1902188"/>
              <a:gd name="connsiteX5-71" fmla="*/ 0 w 3864784"/>
              <a:gd name="connsiteY5-72" fmla="*/ 29981 h 1902188"/>
              <a:gd name="connsiteX0-73" fmla="*/ 0 w 3831822"/>
              <a:gd name="connsiteY0-74" fmla="*/ 14990 h 1902188"/>
              <a:gd name="connsiteX1-75" fmla="*/ 2679495 w 3831822"/>
              <a:gd name="connsiteY1-76" fmla="*/ 0 h 1902188"/>
              <a:gd name="connsiteX2-77" fmla="*/ 3831822 w 3831822"/>
              <a:gd name="connsiteY2-78" fmla="*/ 936104 h 1902188"/>
              <a:gd name="connsiteX3-79" fmla="*/ 2679495 w 3831822"/>
              <a:gd name="connsiteY3-80" fmla="*/ 1872208 h 1902188"/>
              <a:gd name="connsiteX4-81" fmla="*/ 14989 w 3831822"/>
              <a:gd name="connsiteY4-82" fmla="*/ 1902188 h 1902188"/>
              <a:gd name="connsiteX5-83" fmla="*/ 0 w 3831822"/>
              <a:gd name="connsiteY5-84" fmla="*/ 14990 h 190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31822" h="1902188">
                <a:moveTo>
                  <a:pt x="0" y="14990"/>
                </a:moveTo>
                <a:lnTo>
                  <a:pt x="2679495" y="0"/>
                </a:lnTo>
                <a:cubicBezTo>
                  <a:pt x="3315908" y="0"/>
                  <a:pt x="3831822" y="419108"/>
                  <a:pt x="3831822" y="936104"/>
                </a:cubicBezTo>
                <a:cubicBezTo>
                  <a:pt x="3831822" y="1453100"/>
                  <a:pt x="3315908" y="1872208"/>
                  <a:pt x="2679495" y="1872208"/>
                </a:cubicBezTo>
                <a:lnTo>
                  <a:pt x="14989" y="1902188"/>
                </a:lnTo>
                <a:lnTo>
                  <a:pt x="0" y="14990"/>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C92ECF9-1C64-45C7-A351-5C2B04CB53AB}" type="datetimeFigureOut">
              <a:rPr lang="zh-CN" altLang="en-US" smtClean="0"/>
              <a:t>2019/10/12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00B7EE-1E89-4FFA-B365-5BB8C644522A}"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40080" y="288370"/>
            <a:ext cx="11521441" cy="1200150"/>
          </a:xfrm>
          <a:prstGeom prst="rect">
            <a:avLst/>
          </a:prstGeom>
        </p:spPr>
        <p:txBody>
          <a:bodyPr vert="horz" lIns="106985" tIns="53492" rIns="106985" bIns="53492" rtlCol="0" anchor="ctr">
            <a:normAutofit/>
          </a:bodyPr>
          <a:lstStyle/>
          <a:p>
            <a:r>
              <a:rPr lang="zh-CN" altLang="en-US"/>
              <a:t>单击此处编辑母版标题样式</a:t>
            </a:r>
          </a:p>
        </p:txBody>
      </p:sp>
      <p:sp>
        <p:nvSpPr>
          <p:cNvPr id="3" name="文本占位符 2"/>
          <p:cNvSpPr>
            <a:spLocks noGrp="1"/>
          </p:cNvSpPr>
          <p:nvPr>
            <p:ph type="body" idx="1"/>
          </p:nvPr>
        </p:nvSpPr>
        <p:spPr>
          <a:xfrm>
            <a:off x="640080" y="1680212"/>
            <a:ext cx="11521441" cy="4752261"/>
          </a:xfrm>
          <a:prstGeom prst="rect">
            <a:avLst/>
          </a:prstGeom>
        </p:spPr>
        <p:txBody>
          <a:bodyPr vert="horz" lIns="106985" tIns="53492" rIns="106985" bIns="5349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40080" y="6674169"/>
            <a:ext cx="2987040" cy="383381"/>
          </a:xfrm>
          <a:prstGeom prst="rect">
            <a:avLst/>
          </a:prstGeom>
        </p:spPr>
        <p:txBody>
          <a:bodyPr vert="horz" lIns="106985" tIns="53492" rIns="106985" bIns="53492" rtlCol="0" anchor="ctr"/>
          <a:lstStyle>
            <a:lvl1pPr algn="l">
              <a:defRPr sz="1400">
                <a:solidFill>
                  <a:schemeClr val="tx1">
                    <a:tint val="75000"/>
                  </a:schemeClr>
                </a:solidFill>
              </a:defRPr>
            </a:lvl1pPr>
          </a:lstStyle>
          <a:p>
            <a:fld id="{28C937AB-5291-48FC-9075-9F29944D13C7}" type="datetimeFigureOut">
              <a:rPr lang="zh-CN" altLang="en-US" smtClean="0"/>
              <a:t>2019/10/12</a:t>
            </a:fld>
            <a:endParaRPr lang="zh-CN" altLang="en-US"/>
          </a:p>
        </p:txBody>
      </p:sp>
      <p:sp>
        <p:nvSpPr>
          <p:cNvPr id="5" name="页脚占位符 4"/>
          <p:cNvSpPr>
            <a:spLocks noGrp="1"/>
          </p:cNvSpPr>
          <p:nvPr>
            <p:ph type="ftr" sz="quarter" idx="3"/>
          </p:nvPr>
        </p:nvSpPr>
        <p:spPr>
          <a:xfrm>
            <a:off x="4373881" y="6674169"/>
            <a:ext cx="4053840" cy="383381"/>
          </a:xfrm>
          <a:prstGeom prst="rect">
            <a:avLst/>
          </a:prstGeom>
        </p:spPr>
        <p:txBody>
          <a:bodyPr vert="horz" lIns="106985" tIns="53492" rIns="106985" bIns="53492" rtlCol="0" anchor="ctr"/>
          <a:lstStyle>
            <a:lvl1pPr algn="ctr">
              <a:defRPr sz="14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174480" y="6674169"/>
            <a:ext cx="2987040" cy="383381"/>
          </a:xfrm>
          <a:prstGeom prst="rect">
            <a:avLst/>
          </a:prstGeom>
        </p:spPr>
        <p:txBody>
          <a:bodyPr vert="horz" lIns="106985" tIns="53492" rIns="106985" bIns="53492" rtlCol="0" anchor="ctr"/>
          <a:lstStyle>
            <a:lvl1pPr algn="r">
              <a:defRPr sz="1400">
                <a:solidFill>
                  <a:schemeClr val="tx1">
                    <a:tint val="75000"/>
                  </a:schemeClr>
                </a:solidFill>
              </a:defRPr>
            </a:lvl1pPr>
          </a:lstStyle>
          <a:p>
            <a:fld id="{78A3CECD-E187-45A6-BE7A-E277637993E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defTabSz="1069975" rtl="0" eaLnBrk="1" latinLnBrk="0" hangingPunct="1">
        <a:spcBef>
          <a:spcPct val="0"/>
        </a:spcBef>
        <a:buNone/>
        <a:defRPr sz="5100" kern="1200">
          <a:solidFill>
            <a:schemeClr val="tx1"/>
          </a:solidFill>
          <a:latin typeface="+mj-lt"/>
          <a:ea typeface="+mj-ea"/>
          <a:cs typeface="+mj-cs"/>
        </a:defRPr>
      </a:lvl1pPr>
    </p:titleStyle>
    <p:bodyStyle>
      <a:lvl1pPr marL="401320" indent="-401320" algn="l" defTabSz="106997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1pPr>
      <a:lvl2pPr marL="869315" indent="-334645" algn="l" defTabSz="1069975"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37310" indent="-267335" algn="l" defTabSz="106997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7198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4pPr>
      <a:lvl5pPr marL="2407285"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5pPr>
      <a:lvl6pPr marL="2941955"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6pPr>
      <a:lvl7pPr marL="347726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7pPr>
      <a:lvl8pPr marL="401193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8pPr>
      <a:lvl9pPr marL="4546600" indent="-267335" algn="l" defTabSz="1069975" rtl="0" eaLnBrk="1" latinLnBrk="0" hangingPunct="1">
        <a:spcBef>
          <a:spcPct val="20000"/>
        </a:spcBef>
        <a:buFont typeface="Arial" panose="020B0604020202020204" pitchFamily="34" charset="0"/>
        <a:buChar char="•"/>
        <a:defRPr sz="2300" kern="1200">
          <a:solidFill>
            <a:schemeClr val="tx1"/>
          </a:solidFill>
          <a:latin typeface="+mn-lt"/>
          <a:ea typeface="+mn-ea"/>
          <a:cs typeface="+mn-cs"/>
        </a:defRPr>
      </a:lvl9pPr>
    </p:bodyStyle>
    <p:otherStyle>
      <a:defPPr>
        <a:defRPr lang="zh-CN"/>
      </a:defPPr>
      <a:lvl1pPr marL="0" algn="l" defTabSz="1069975" rtl="0" eaLnBrk="1" latinLnBrk="0" hangingPunct="1">
        <a:defRPr sz="2100" kern="1200">
          <a:solidFill>
            <a:schemeClr val="tx1"/>
          </a:solidFill>
          <a:latin typeface="+mn-lt"/>
          <a:ea typeface="+mn-ea"/>
          <a:cs typeface="+mn-cs"/>
        </a:defRPr>
      </a:lvl1pPr>
      <a:lvl2pPr marL="534670" algn="l" defTabSz="1069975" rtl="0" eaLnBrk="1" latinLnBrk="0" hangingPunct="1">
        <a:defRPr sz="2100" kern="1200">
          <a:solidFill>
            <a:schemeClr val="tx1"/>
          </a:solidFill>
          <a:latin typeface="+mn-lt"/>
          <a:ea typeface="+mn-ea"/>
          <a:cs typeface="+mn-cs"/>
        </a:defRPr>
      </a:lvl2pPr>
      <a:lvl3pPr marL="1069975" algn="l" defTabSz="1069975" rtl="0" eaLnBrk="1" latinLnBrk="0" hangingPunct="1">
        <a:defRPr sz="2100" kern="1200">
          <a:solidFill>
            <a:schemeClr val="tx1"/>
          </a:solidFill>
          <a:latin typeface="+mn-lt"/>
          <a:ea typeface="+mn-ea"/>
          <a:cs typeface="+mn-cs"/>
        </a:defRPr>
      </a:lvl3pPr>
      <a:lvl4pPr marL="1604645" algn="l" defTabSz="1069975" rtl="0" eaLnBrk="1" latinLnBrk="0" hangingPunct="1">
        <a:defRPr sz="2100" kern="1200">
          <a:solidFill>
            <a:schemeClr val="tx1"/>
          </a:solidFill>
          <a:latin typeface="+mn-lt"/>
          <a:ea typeface="+mn-ea"/>
          <a:cs typeface="+mn-cs"/>
        </a:defRPr>
      </a:lvl4pPr>
      <a:lvl5pPr marL="2139950" algn="l" defTabSz="1069975" rtl="0" eaLnBrk="1" latinLnBrk="0" hangingPunct="1">
        <a:defRPr sz="2100" kern="1200">
          <a:solidFill>
            <a:schemeClr val="tx1"/>
          </a:solidFill>
          <a:latin typeface="+mn-lt"/>
          <a:ea typeface="+mn-ea"/>
          <a:cs typeface="+mn-cs"/>
        </a:defRPr>
      </a:lvl5pPr>
      <a:lvl6pPr marL="2674620" algn="l" defTabSz="1069975" rtl="0" eaLnBrk="1" latinLnBrk="0" hangingPunct="1">
        <a:defRPr sz="2100" kern="1200">
          <a:solidFill>
            <a:schemeClr val="tx1"/>
          </a:solidFill>
          <a:latin typeface="+mn-lt"/>
          <a:ea typeface="+mn-ea"/>
          <a:cs typeface="+mn-cs"/>
        </a:defRPr>
      </a:lvl6pPr>
      <a:lvl7pPr marL="3209290" algn="l" defTabSz="1069975" rtl="0" eaLnBrk="1" latinLnBrk="0" hangingPunct="1">
        <a:defRPr sz="2100" kern="1200">
          <a:solidFill>
            <a:schemeClr val="tx1"/>
          </a:solidFill>
          <a:latin typeface="+mn-lt"/>
          <a:ea typeface="+mn-ea"/>
          <a:cs typeface="+mn-cs"/>
        </a:defRPr>
      </a:lvl7pPr>
      <a:lvl8pPr marL="3744595" algn="l" defTabSz="1069975" rtl="0" eaLnBrk="1" latinLnBrk="0" hangingPunct="1">
        <a:defRPr sz="2100" kern="1200">
          <a:solidFill>
            <a:schemeClr val="tx1"/>
          </a:solidFill>
          <a:latin typeface="+mn-lt"/>
          <a:ea typeface="+mn-ea"/>
          <a:cs typeface="+mn-cs"/>
        </a:defRPr>
      </a:lvl8pPr>
      <a:lvl9pPr marL="4279265" algn="l" defTabSz="106997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package" Target="../embeddings/Microsoft_Visio___111.vsd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descr="11111"/>
          <p:cNvPicPr>
            <a:picLocks noChangeAspect="1"/>
          </p:cNvPicPr>
          <p:nvPr/>
        </p:nvPicPr>
        <p:blipFill>
          <a:blip r:embed="rId3"/>
          <a:stretch>
            <a:fillRect/>
          </a:stretch>
        </p:blipFill>
        <p:spPr>
          <a:xfrm>
            <a:off x="-113792" y="-64008"/>
            <a:ext cx="13029184" cy="7328916"/>
          </a:xfrm>
          <a:prstGeom prst="rect">
            <a:avLst/>
          </a:prstGeom>
        </p:spPr>
      </p:pic>
      <p:grpSp>
        <p:nvGrpSpPr>
          <p:cNvPr id="25" name="组合 24"/>
          <p:cNvGrpSpPr/>
          <p:nvPr/>
        </p:nvGrpSpPr>
        <p:grpSpPr>
          <a:xfrm>
            <a:off x="2080320" y="4392538"/>
            <a:ext cx="8954367" cy="351155"/>
            <a:chOff x="3253" y="4579"/>
            <a:chExt cx="7725" cy="395"/>
          </a:xfrm>
        </p:grpSpPr>
        <p:sp>
          <p:nvSpPr>
            <p:cNvPr id="21" name="圆角矩形 20"/>
            <p:cNvSpPr/>
            <p:nvPr/>
          </p:nvSpPr>
          <p:spPr>
            <a:xfrm>
              <a:off x="4896" y="4600"/>
              <a:ext cx="4439" cy="374"/>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90">
                <a:solidFill>
                  <a:schemeClr val="bg1"/>
                </a:solidFill>
                <a:latin typeface="思源黑体 CN Light" panose="020B0300000000000000" pitchFamily="34" charset="-122"/>
                <a:ea typeface="思源黑体 CN Light" panose="020B0300000000000000" pitchFamily="34" charset="-122"/>
                <a:cs typeface="+mn-ea"/>
                <a:sym typeface="+mn-lt"/>
              </a:endParaRPr>
            </a:p>
          </p:txBody>
        </p:sp>
        <p:sp>
          <p:nvSpPr>
            <p:cNvPr id="22" name="文本框 21"/>
            <p:cNvSpPr txBox="1"/>
            <p:nvPr/>
          </p:nvSpPr>
          <p:spPr>
            <a:xfrm>
              <a:off x="3253" y="4579"/>
              <a:ext cx="7725" cy="395"/>
            </a:xfrm>
            <a:prstGeom prst="rect">
              <a:avLst/>
            </a:prstGeom>
            <a:noFill/>
          </p:spPr>
          <p:txBody>
            <a:bodyPr wrap="square" rtlCol="0">
              <a:spAutoFit/>
              <a:scene3d>
                <a:camera prst="orthographicFront"/>
                <a:lightRig rig="threePt" dir="t"/>
              </a:scene3d>
              <a:sp3d contourW="12700"/>
            </a:bodyPr>
            <a:lstStyle/>
            <a:p>
              <a:pPr algn="ctr"/>
              <a:r>
                <a:rPr lang="en-US" altLang="zh-CN" sz="1680" dirty="0">
                  <a:solidFill>
                    <a:schemeClr val="bg1"/>
                  </a:solidFill>
                  <a:effectLst>
                    <a:outerShdw blurRad="60007" dist="310007" dir="7680000" sy="30000" kx="1300200" algn="ctr" rotWithShape="0">
                      <a:prstClr val="black">
                        <a:alpha val="32000"/>
                      </a:prstClr>
                    </a:outerShdw>
                  </a:effectLst>
                  <a:latin typeface="微软雅黑" panose="020B0502040204020203" pitchFamily="34" charset="-122"/>
                  <a:ea typeface="微软雅黑" panose="020B0502040204020203" pitchFamily="34" charset="-122"/>
                  <a:cs typeface="+mn-ea"/>
                  <a:sym typeface="+mn-lt"/>
                </a:rPr>
                <a:t>The Open University of </a:t>
              </a:r>
              <a:r>
                <a:rPr lang="en-US" altLang="zh-CN" sz="1680" dirty="0" smtClean="0">
                  <a:solidFill>
                    <a:schemeClr val="bg1"/>
                  </a:solidFill>
                  <a:effectLst>
                    <a:outerShdw blurRad="60007" dist="310007" dir="7680000" sy="30000" kx="1300200" algn="ctr" rotWithShape="0">
                      <a:prstClr val="black">
                        <a:alpha val="32000"/>
                      </a:prstClr>
                    </a:outerShdw>
                  </a:effectLst>
                  <a:latin typeface="微软雅黑" panose="020B0502040204020203" pitchFamily="34" charset="-122"/>
                  <a:ea typeface="微软雅黑" panose="020B0502040204020203" pitchFamily="34" charset="-122"/>
                  <a:cs typeface="+mn-ea"/>
                  <a:sym typeface="+mn-lt"/>
                </a:rPr>
                <a:t>China     </a:t>
              </a:r>
              <a:r>
                <a:rPr lang="en-US" altLang="zh-CN" sz="1680" b="1" dirty="0" smtClean="0">
                  <a:solidFill>
                    <a:schemeClr val="bg1"/>
                  </a:solidFill>
                  <a:effectLst>
                    <a:outerShdw blurRad="60007" dist="310007" dir="7680000" sy="30000" kx="1300200" algn="ctr" rotWithShape="0">
                      <a:prstClr val="black">
                        <a:alpha val="32000"/>
                      </a:prstClr>
                    </a:outerShdw>
                  </a:effectLst>
                  <a:latin typeface="微软雅黑" panose="020B0502040204020203" pitchFamily="34" charset="-122"/>
                  <a:ea typeface="微软雅黑" panose="020B0502040204020203" pitchFamily="34" charset="-122"/>
                  <a:cs typeface="+mn-ea"/>
                  <a:sym typeface="+mn-lt"/>
                </a:rPr>
                <a:t>Wei </a:t>
              </a:r>
              <a:r>
                <a:rPr lang="en-US" altLang="zh-CN" sz="1680" b="1" dirty="0" err="1">
                  <a:solidFill>
                    <a:schemeClr val="bg1"/>
                  </a:solidFill>
                  <a:effectLst>
                    <a:outerShdw blurRad="60007" dist="310007" dir="7680000" sy="30000" kx="1300200" algn="ctr" rotWithShape="0">
                      <a:prstClr val="black">
                        <a:alpha val="32000"/>
                      </a:prstClr>
                    </a:outerShdw>
                  </a:effectLst>
                  <a:latin typeface="微软雅黑" panose="020B0502040204020203" pitchFamily="34" charset="-122"/>
                  <a:ea typeface="微软雅黑" panose="020B0502040204020203" pitchFamily="34" charset="-122"/>
                  <a:cs typeface="+mn-ea"/>
                  <a:sym typeface="+mn-lt"/>
                </a:rPr>
                <a:t>Fangfang</a:t>
              </a:r>
              <a:endParaRPr lang="zh-CN" altLang="en-US" sz="1680" b="1" dirty="0">
                <a:solidFill>
                  <a:schemeClr val="bg1"/>
                </a:solidFill>
                <a:latin typeface="微软雅黑" panose="020B0502040204020203" pitchFamily="34" charset="-122"/>
                <a:ea typeface="微软雅黑" panose="020B0502040204020203" pitchFamily="34" charset="-122"/>
                <a:cs typeface="+mn-ea"/>
                <a:sym typeface="+mn-lt"/>
              </a:endParaRPr>
            </a:p>
          </p:txBody>
        </p:sp>
      </p:grpSp>
      <p:sp>
        <p:nvSpPr>
          <p:cNvPr id="27" name="文本框 26"/>
          <p:cNvSpPr txBox="1"/>
          <p:nvPr/>
        </p:nvSpPr>
        <p:spPr>
          <a:xfrm>
            <a:off x="1406398" y="1726748"/>
            <a:ext cx="9988804" cy="1938992"/>
          </a:xfrm>
          <a:prstGeom prst="rect">
            <a:avLst/>
          </a:prstGeom>
          <a:noFill/>
        </p:spPr>
        <p:txBody>
          <a:bodyPr wrap="square" rtlCol="0" anchor="t">
            <a:spAutoFit/>
          </a:bodyPr>
          <a:lstStyle/>
          <a:p>
            <a:pPr algn="ctr"/>
            <a:r>
              <a:rPr lang="en-US" altLang="zh-CN" sz="4000" b="1" dirty="0">
                <a:solidFill>
                  <a:schemeClr val="bg1"/>
                </a:solidFill>
                <a:effectLst>
                  <a:outerShdw blurRad="60007" dist="310007" dir="7680000" sy="30000" kx="1300200" algn="ctr" rotWithShape="0">
                    <a:prstClr val="black">
                      <a:alpha val="32000"/>
                    </a:prstClr>
                  </a:outerShdw>
                </a:effectLst>
                <a:latin typeface="微软雅黑" panose="020B0502040204020203" pitchFamily="34" charset="-122"/>
                <a:ea typeface="微软雅黑" panose="020B0502040204020203" pitchFamily="34" charset="-122"/>
              </a:rPr>
              <a:t>Research on the Application of Data Visualization and Analysis Technology in Online Education</a:t>
            </a:r>
          </a:p>
        </p:txBody>
      </p:sp>
    </p:spTree>
    <p:extLst>
      <p:ext uri="{BB962C8B-B14F-4D97-AF65-F5344CB8AC3E}">
        <p14:creationId xmlns:p14="http://schemas.microsoft.com/office/powerpoint/2010/main" val="3025078283"/>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432249" y="288082"/>
            <a:ext cx="5472608" cy="901690"/>
          </a:xfrm>
        </p:spPr>
        <p:txBody>
          <a:bodyPr>
            <a:normAutofit/>
          </a:bodyPr>
          <a:lstStyle/>
          <a:p>
            <a:r>
              <a:rPr lang="en-US" altLang="zh-CN" sz="2000" dirty="0"/>
              <a:t>2.1 Data diversification</a:t>
            </a:r>
            <a:endParaRPr lang="zh-CN" altLang="en-US" sz="2000" dirty="0"/>
          </a:p>
        </p:txBody>
      </p:sp>
      <p:pic>
        <p:nvPicPr>
          <p:cNvPr id="7" name="图片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776" y="3025420"/>
            <a:ext cx="6280820" cy="415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19"/>
          <p:cNvSpPr>
            <a:spLocks noChangeArrowheads="1"/>
          </p:cNvSpPr>
          <p:nvPr/>
        </p:nvSpPr>
        <p:spPr bwMode="auto">
          <a:xfrm>
            <a:off x="6184776" y="1358871"/>
            <a:ext cx="6192687" cy="3105675"/>
          </a:xfrm>
          <a:prstGeom prst="flowChartAlternateProcess">
            <a:avLst/>
          </a:prstGeom>
          <a:solidFill>
            <a:schemeClr val="accent5">
              <a:lumMod val="75000"/>
            </a:schemeClr>
          </a:solidFill>
          <a:ln>
            <a:noFill/>
          </a:ln>
          <a:effectLst>
            <a:outerShdw blurRad="40000" dist="23000" dir="5400000" rotWithShape="0">
              <a:srgbClr val="808080">
                <a:alpha val="34998"/>
              </a:srgbClr>
            </a:outerShdw>
          </a:effectLst>
          <a:extLst/>
        </p:spPr>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宋体" panose="02010600030101010101" pitchFamily="2" charset="-122"/>
              </a:defRPr>
            </a:lvl9pPr>
          </a:lstStyle>
          <a:p>
            <a:pPr>
              <a:lnSpc>
                <a:spcPct val="120000"/>
              </a:lnSpc>
              <a:defRPr/>
            </a:pPr>
            <a:r>
              <a:rPr lang="en-US" altLang="zh-CN" sz="2800" dirty="0" smtClean="0">
                <a:solidFill>
                  <a:srgbClr val="FFFFFF"/>
                </a:solidFill>
                <a:latin typeface="华文新魏" panose="02010800040101010101" pitchFamily="2" charset="-122"/>
                <a:ea typeface="华文新魏" panose="02010800040101010101" pitchFamily="2" charset="-122"/>
              </a:rPr>
              <a:t>Data </a:t>
            </a:r>
            <a:r>
              <a:rPr lang="en-US" altLang="zh-CN" sz="2800" dirty="0">
                <a:solidFill>
                  <a:srgbClr val="FFFFFF"/>
                </a:solidFill>
                <a:latin typeface="华文新魏" panose="02010800040101010101" pitchFamily="2" charset="-122"/>
                <a:ea typeface="华文新魏" panose="02010800040101010101" pitchFamily="2" charset="-122"/>
              </a:rPr>
              <a:t>visualization needs to be combined with </a:t>
            </a:r>
            <a:r>
              <a:rPr lang="en-US" altLang="zh-CN" sz="2800" dirty="0">
                <a:solidFill>
                  <a:srgbClr val="FFFFFF"/>
                </a:solidFill>
                <a:highlight>
                  <a:srgbClr val="FF0000"/>
                </a:highlight>
                <a:latin typeface="华文新魏" panose="02010800040101010101" pitchFamily="2" charset="-122"/>
                <a:ea typeface="华文新魏" panose="02010800040101010101" pitchFamily="2" charset="-122"/>
              </a:rPr>
              <a:t>time</a:t>
            </a:r>
            <a:r>
              <a:rPr lang="en-US" altLang="zh-CN" sz="2800" dirty="0">
                <a:solidFill>
                  <a:srgbClr val="FFFFFF"/>
                </a:solidFill>
                <a:latin typeface="华文新魏" panose="02010800040101010101" pitchFamily="2" charset="-122"/>
                <a:ea typeface="华文新魏" panose="02010800040101010101" pitchFamily="2" charset="-122"/>
              </a:rPr>
              <a:t> and </a:t>
            </a:r>
            <a:r>
              <a:rPr lang="en-US" altLang="zh-CN" sz="2800" dirty="0">
                <a:solidFill>
                  <a:srgbClr val="FFFFFF"/>
                </a:solidFill>
                <a:highlight>
                  <a:srgbClr val="FF0000"/>
                </a:highlight>
                <a:latin typeface="华文新魏" panose="02010800040101010101" pitchFamily="2" charset="-122"/>
                <a:ea typeface="华文新魏" panose="02010800040101010101" pitchFamily="2" charset="-122"/>
              </a:rPr>
              <a:t>geographical information</a:t>
            </a:r>
            <a:r>
              <a:rPr lang="en-US" altLang="zh-CN" sz="2800" dirty="0">
                <a:solidFill>
                  <a:srgbClr val="FFFFFF"/>
                </a:solidFill>
                <a:latin typeface="华文新魏" panose="02010800040101010101" pitchFamily="2" charset="-122"/>
                <a:ea typeface="华文新魏" panose="02010800040101010101" pitchFamily="2" charset="-122"/>
              </a:rPr>
              <a:t>, considering the characteristics of </a:t>
            </a:r>
            <a:r>
              <a:rPr lang="en-US" altLang="zh-CN" sz="2800" dirty="0">
                <a:solidFill>
                  <a:srgbClr val="FFFFFF"/>
                </a:solidFill>
                <a:highlight>
                  <a:srgbClr val="FF0000"/>
                </a:highlight>
                <a:latin typeface="华文新魏" panose="02010800040101010101" pitchFamily="2" charset="-122"/>
                <a:ea typeface="华文新魏" panose="02010800040101010101" pitchFamily="2" charset="-122"/>
              </a:rPr>
              <a:t>data structure, data hierarchy and data dimension</a:t>
            </a:r>
            <a:r>
              <a:rPr lang="en-US" altLang="zh-CN" sz="2800" dirty="0">
                <a:solidFill>
                  <a:srgbClr val="FFFFFF"/>
                </a:solidFill>
                <a:latin typeface="华文新魏" panose="02010800040101010101" pitchFamily="2" charset="-122"/>
                <a:ea typeface="华文新魏" panose="02010800040101010101" pitchFamily="2" charset="-122"/>
              </a:rPr>
              <a:t>.</a:t>
            </a:r>
            <a:endParaRPr lang="zh-CN" altLang="en-US" sz="2800" dirty="0">
              <a:solidFill>
                <a:srgbClr val="FFFFFF"/>
              </a:solidFill>
              <a:latin typeface="华文新魏" panose="02010800040101010101" pitchFamily="2" charset="-122"/>
              <a:ea typeface="华文新魏" panose="02010800040101010101" pitchFamily="2" charset="-122"/>
            </a:endParaRPr>
          </a:p>
        </p:txBody>
      </p:sp>
      <p:sp>
        <p:nvSpPr>
          <p:cNvPr id="9" name="流程图: 可选过程 8"/>
          <p:cNvSpPr>
            <a:spLocks noChangeArrowheads="1"/>
          </p:cNvSpPr>
          <p:nvPr/>
        </p:nvSpPr>
        <p:spPr bwMode="auto">
          <a:xfrm>
            <a:off x="313339" y="1640335"/>
            <a:ext cx="5655413" cy="4351830"/>
          </a:xfrm>
          <a:prstGeom prst="flowChartAlternateProcess">
            <a:avLst/>
          </a:prstGeom>
          <a:solidFill>
            <a:schemeClr val="accent5">
              <a:lumMod val="75000"/>
            </a:schemeClr>
          </a:solidFill>
          <a:ln>
            <a:noFill/>
          </a:ln>
          <a:effectLst>
            <a:outerShdw blurRad="40000" dist="23000" dir="5400000" rotWithShape="0">
              <a:srgbClr val="808080">
                <a:alpha val="34998"/>
              </a:srgbClr>
            </a:outerShdw>
          </a:effectLst>
        </p:spPr>
        <p:txBody>
          <a:bodyPr wrap="square">
            <a:spAutoFit/>
          </a:bodyP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buFont typeface="Arial" panose="020B0604020202020204" pitchFamily="34" charset="0"/>
              <a:defRPr kumimoji="1" sz="2400">
                <a:solidFill>
                  <a:schemeClr val="tx1"/>
                </a:solidFill>
                <a:latin typeface="Arial" panose="020B0604020202020204" pitchFamily="34" charset="0"/>
                <a:ea typeface="宋体" panose="02010600030101010101" pitchFamily="2" charset="-122"/>
              </a:defRPr>
            </a:lvl9pPr>
          </a:lstStyle>
          <a:p>
            <a:pPr>
              <a:lnSpc>
                <a:spcPct val="130000"/>
              </a:lnSpc>
              <a:defRPr/>
            </a:pPr>
            <a:r>
              <a:rPr lang="en-US" altLang="zh-CN" dirty="0">
                <a:solidFill>
                  <a:schemeClr val="bg1"/>
                </a:solidFill>
                <a:effectLst>
                  <a:outerShdw blurRad="38100" dist="38100" dir="2700000" algn="tl">
                    <a:srgbClr val="000000"/>
                  </a:outerShdw>
                </a:effectLst>
                <a:latin typeface="华文新魏" panose="02010800040101010101" pitchFamily="2" charset="-122"/>
                <a:ea typeface="华文新魏" panose="02010800040101010101" pitchFamily="2" charset="-122"/>
              </a:rPr>
              <a:t> </a:t>
            </a:r>
            <a:r>
              <a:rPr lang="en-US" altLang="zh-CN" dirty="0">
                <a:solidFill>
                  <a:schemeClr val="bg1"/>
                </a:solidFill>
                <a:effectLst>
                  <a:outerShdw blurRad="38100" dist="38100" dir="2700000" algn="tl">
                    <a:srgbClr val="000000"/>
                  </a:outerShdw>
                </a:effectLst>
                <a:highlight>
                  <a:srgbClr val="FF0000"/>
                </a:highlight>
                <a:latin typeface="华文新魏" panose="02010800040101010101" pitchFamily="2" charset="-122"/>
                <a:ea typeface="华文新魏" panose="02010800040101010101" pitchFamily="2" charset="-122"/>
              </a:rPr>
              <a:t>Teachers' teaching activities </a:t>
            </a:r>
            <a:r>
              <a:rPr lang="en-US" altLang="zh-CN" dirty="0">
                <a:solidFill>
                  <a:schemeClr val="bg1"/>
                </a:solidFill>
                <a:effectLst>
                  <a:outerShdw blurRad="38100" dist="38100" dir="2700000" algn="tl">
                    <a:srgbClr val="000000"/>
                  </a:outerShdw>
                </a:effectLst>
                <a:latin typeface="华文新魏" panose="02010800040101010101" pitchFamily="2" charset="-122"/>
                <a:ea typeface="华文新魏" panose="02010800040101010101" pitchFamily="2" charset="-122"/>
              </a:rPr>
              <a:t>include enrollment, opening classes, teaching, testing, training, scientific research and so on. </a:t>
            </a:r>
          </a:p>
          <a:p>
            <a:pPr>
              <a:lnSpc>
                <a:spcPct val="130000"/>
              </a:lnSpc>
              <a:defRPr/>
            </a:pPr>
            <a:r>
              <a:rPr lang="en-US" altLang="zh-CN" dirty="0">
                <a:solidFill>
                  <a:schemeClr val="bg1"/>
                </a:solidFill>
                <a:effectLst>
                  <a:outerShdw blurRad="38100" dist="38100" dir="2700000" algn="tl">
                    <a:srgbClr val="000000"/>
                  </a:outerShdw>
                </a:effectLst>
                <a:highlight>
                  <a:srgbClr val="FF0000"/>
                </a:highlight>
                <a:latin typeface="华文新魏" panose="02010800040101010101" pitchFamily="2" charset="-122"/>
                <a:ea typeface="华文新魏" panose="02010800040101010101" pitchFamily="2" charset="-122"/>
              </a:rPr>
              <a:t>Students' learning activities </a:t>
            </a:r>
            <a:r>
              <a:rPr lang="en-US" altLang="zh-CN" dirty="0">
                <a:solidFill>
                  <a:schemeClr val="bg1"/>
                </a:solidFill>
                <a:effectLst>
                  <a:outerShdw blurRad="38100" dist="38100" dir="2700000" algn="tl">
                    <a:srgbClr val="000000"/>
                  </a:outerShdw>
                </a:effectLst>
                <a:latin typeface="华文新魏" panose="02010800040101010101" pitchFamily="2" charset="-122"/>
                <a:ea typeface="华文新魏" panose="02010800040101010101" pitchFamily="2" charset="-122"/>
              </a:rPr>
              <a:t>in the complete learning cycle include enrollment, course selection, classes, examinations, graduation, etc.</a:t>
            </a:r>
            <a:endParaRPr lang="zh-CN" altLang="en-US" sz="1800" dirty="0">
              <a:solidFill>
                <a:srgbClr val="FFFFFF"/>
              </a:solidFill>
              <a:latin typeface="华文新魏" panose="02010800040101010101" pitchFamily="2" charset="-122"/>
              <a:ea typeface="华文新魏" panose="02010800040101010101" pitchFamily="2" charset="-122"/>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2" y="288082"/>
            <a:ext cx="5234811" cy="901690"/>
          </a:xfrm>
        </p:spPr>
        <p:txBody>
          <a:bodyPr>
            <a:normAutofit/>
          </a:bodyPr>
          <a:lstStyle/>
          <a:p>
            <a:r>
              <a:rPr lang="en-US" altLang="zh-CN" sz="2000" b="1" dirty="0" smtClean="0"/>
              <a:t>2.2Visualization tools</a:t>
            </a:r>
            <a:endParaRPr lang="zh-CN" altLang="en-US" sz="2000" b="1" dirty="0"/>
          </a:p>
        </p:txBody>
      </p:sp>
      <p:pic>
        <p:nvPicPr>
          <p:cNvPr id="8" name="图片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15713" y="687214"/>
            <a:ext cx="40322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4"/>
          <p:cNvGrpSpPr/>
          <p:nvPr/>
        </p:nvGrpSpPr>
        <p:grpSpPr>
          <a:xfrm>
            <a:off x="5581983" y="2144503"/>
            <a:ext cx="672742" cy="753035"/>
            <a:chOff x="3471863" y="1916113"/>
            <a:chExt cx="492125" cy="550863"/>
          </a:xfrm>
          <a:solidFill>
            <a:sysClr val="window" lastClr="FFFFFF"/>
          </a:solidFill>
        </p:grpSpPr>
        <p:sp>
          <p:nvSpPr>
            <p:cNvPr id="10" name="Freeform 70"/>
            <p:cNvSpPr>
              <a:spLocks noEditPoints="1"/>
            </p:cNvSpPr>
            <p:nvPr/>
          </p:nvSpPr>
          <p:spPr bwMode="auto">
            <a:xfrm>
              <a:off x="3633788" y="1916113"/>
              <a:ext cx="330200" cy="330200"/>
            </a:xfrm>
            <a:custGeom>
              <a:avLst/>
              <a:gdLst>
                <a:gd name="T0" fmla="*/ 958 w 2077"/>
                <a:gd name="T1" fmla="*/ 277 h 2076"/>
                <a:gd name="T2" fmla="*/ 796 w 2077"/>
                <a:gd name="T3" fmla="*/ 377 h 2076"/>
                <a:gd name="T4" fmla="*/ 576 w 2077"/>
                <a:gd name="T5" fmla="*/ 455 h 2076"/>
                <a:gd name="T6" fmla="*/ 456 w 2077"/>
                <a:gd name="T7" fmla="*/ 350 h 2076"/>
                <a:gd name="T8" fmla="*/ 457 w 2077"/>
                <a:gd name="T9" fmla="*/ 573 h 2076"/>
                <a:gd name="T10" fmla="*/ 379 w 2077"/>
                <a:gd name="T11" fmla="*/ 793 h 2076"/>
                <a:gd name="T12" fmla="*/ 281 w 2077"/>
                <a:gd name="T13" fmla="*/ 955 h 2076"/>
                <a:gd name="T14" fmla="*/ 142 w 2077"/>
                <a:gd name="T15" fmla="*/ 1105 h 2076"/>
                <a:gd name="T16" fmla="*/ 300 w 2077"/>
                <a:gd name="T17" fmla="*/ 1120 h 2076"/>
                <a:gd name="T18" fmla="*/ 400 w 2077"/>
                <a:gd name="T19" fmla="*/ 1331 h 2076"/>
                <a:gd name="T20" fmla="*/ 446 w 2077"/>
                <a:gd name="T21" fmla="*/ 1515 h 2076"/>
                <a:gd name="T22" fmla="*/ 459 w 2077"/>
                <a:gd name="T23" fmla="*/ 1723 h 2076"/>
                <a:gd name="T24" fmla="*/ 591 w 2077"/>
                <a:gd name="T25" fmla="*/ 1612 h 2076"/>
                <a:gd name="T26" fmla="*/ 846 w 2077"/>
                <a:gd name="T27" fmla="*/ 1714 h 2076"/>
                <a:gd name="T28" fmla="*/ 957 w 2077"/>
                <a:gd name="T29" fmla="*/ 1922 h 2076"/>
                <a:gd name="T30" fmla="*/ 1111 w 2077"/>
                <a:gd name="T31" fmla="*/ 1934 h 2076"/>
                <a:gd name="T32" fmla="*/ 1130 w 2077"/>
                <a:gd name="T33" fmla="*/ 1759 h 2076"/>
                <a:gd name="T34" fmla="*/ 1382 w 2077"/>
                <a:gd name="T35" fmla="*/ 1650 h 2076"/>
                <a:gd name="T36" fmla="*/ 1608 w 2077"/>
                <a:gd name="T37" fmla="*/ 1720 h 2076"/>
                <a:gd name="T38" fmla="*/ 1723 w 2077"/>
                <a:gd name="T39" fmla="*/ 1623 h 2076"/>
                <a:gd name="T40" fmla="*/ 1613 w 2077"/>
                <a:gd name="T41" fmla="*/ 1464 h 2076"/>
                <a:gd name="T42" fmla="*/ 1730 w 2077"/>
                <a:gd name="T43" fmla="*/ 1175 h 2076"/>
                <a:gd name="T44" fmla="*/ 1929 w 2077"/>
                <a:gd name="T45" fmla="*/ 1118 h 2076"/>
                <a:gd name="T46" fmla="*/ 1934 w 2077"/>
                <a:gd name="T47" fmla="*/ 962 h 2076"/>
                <a:gd name="T48" fmla="*/ 1747 w 2077"/>
                <a:gd name="T49" fmla="*/ 934 h 2076"/>
                <a:gd name="T50" fmla="*/ 1624 w 2077"/>
                <a:gd name="T51" fmla="*/ 648 h 2076"/>
                <a:gd name="T52" fmla="*/ 1728 w 2077"/>
                <a:gd name="T53" fmla="*/ 463 h 2076"/>
                <a:gd name="T54" fmla="*/ 1616 w 2077"/>
                <a:gd name="T55" fmla="*/ 350 h 2076"/>
                <a:gd name="T56" fmla="*/ 1449 w 2077"/>
                <a:gd name="T57" fmla="*/ 461 h 2076"/>
                <a:gd name="T58" fmla="*/ 1159 w 2077"/>
                <a:gd name="T59" fmla="*/ 341 h 2076"/>
                <a:gd name="T60" fmla="*/ 1119 w 2077"/>
                <a:gd name="T61" fmla="*/ 145 h 2076"/>
                <a:gd name="T62" fmla="*/ 1139 w 2077"/>
                <a:gd name="T63" fmla="*/ 3 h 2076"/>
                <a:gd name="T64" fmla="*/ 1260 w 2077"/>
                <a:gd name="T65" fmla="*/ 152 h 2076"/>
                <a:gd name="T66" fmla="*/ 1547 w 2077"/>
                <a:gd name="T67" fmla="*/ 227 h 2076"/>
                <a:gd name="T68" fmla="*/ 1705 w 2077"/>
                <a:gd name="T69" fmla="*/ 239 h 2076"/>
                <a:gd name="T70" fmla="*/ 1866 w 2077"/>
                <a:gd name="T71" fmla="*/ 474 h 2076"/>
                <a:gd name="T72" fmla="*/ 1819 w 2077"/>
                <a:gd name="T73" fmla="*/ 714 h 2076"/>
                <a:gd name="T74" fmla="*/ 2032 w 2077"/>
                <a:gd name="T75" fmla="*/ 861 h 2076"/>
                <a:gd name="T76" fmla="*/ 2065 w 2077"/>
                <a:gd name="T77" fmla="*/ 1165 h 2076"/>
                <a:gd name="T78" fmla="*/ 1925 w 2077"/>
                <a:gd name="T79" fmla="*/ 1259 h 2076"/>
                <a:gd name="T80" fmla="*/ 1852 w 2077"/>
                <a:gd name="T81" fmla="*/ 1551 h 2076"/>
                <a:gd name="T82" fmla="*/ 1821 w 2077"/>
                <a:gd name="T83" fmla="*/ 1722 h 2076"/>
                <a:gd name="T84" fmla="*/ 1592 w 2077"/>
                <a:gd name="T85" fmla="*/ 1863 h 2076"/>
                <a:gd name="T86" fmla="*/ 1361 w 2077"/>
                <a:gd name="T87" fmla="*/ 1818 h 2076"/>
                <a:gd name="T88" fmla="*/ 1216 w 2077"/>
                <a:gd name="T89" fmla="*/ 2031 h 2076"/>
                <a:gd name="T90" fmla="*/ 910 w 2077"/>
                <a:gd name="T91" fmla="*/ 2064 h 2076"/>
                <a:gd name="T92" fmla="*/ 817 w 2077"/>
                <a:gd name="T93" fmla="*/ 1852 h 2076"/>
                <a:gd name="T94" fmla="*/ 508 w 2077"/>
                <a:gd name="T95" fmla="*/ 1857 h 2076"/>
                <a:gd name="T96" fmla="*/ 354 w 2077"/>
                <a:gd name="T97" fmla="*/ 1820 h 2076"/>
                <a:gd name="T98" fmla="*/ 216 w 2077"/>
                <a:gd name="T99" fmla="*/ 1577 h 2076"/>
                <a:gd name="T100" fmla="*/ 240 w 2077"/>
                <a:gd name="T101" fmla="*/ 1311 h 2076"/>
                <a:gd name="T102" fmla="*/ 26 w 2077"/>
                <a:gd name="T103" fmla="*/ 1192 h 2076"/>
                <a:gd name="T104" fmla="*/ 26 w 2077"/>
                <a:gd name="T105" fmla="*/ 884 h 2076"/>
                <a:gd name="T106" fmla="*/ 246 w 2077"/>
                <a:gd name="T107" fmla="*/ 748 h 2076"/>
                <a:gd name="T108" fmla="*/ 211 w 2077"/>
                <a:gd name="T109" fmla="*/ 474 h 2076"/>
                <a:gd name="T110" fmla="*/ 372 w 2077"/>
                <a:gd name="T111" fmla="*/ 239 h 2076"/>
                <a:gd name="T112" fmla="*/ 530 w 2077"/>
                <a:gd name="T113" fmla="*/ 227 h 2076"/>
                <a:gd name="T114" fmla="*/ 817 w 2077"/>
                <a:gd name="T115" fmla="*/ 224 h 2076"/>
                <a:gd name="T116" fmla="*/ 910 w 2077"/>
                <a:gd name="T117" fmla="*/ 12 h 2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77" h="2076">
                  <a:moveTo>
                    <a:pt x="971" y="140"/>
                  </a:moveTo>
                  <a:lnTo>
                    <a:pt x="967" y="140"/>
                  </a:lnTo>
                  <a:lnTo>
                    <a:pt x="964" y="142"/>
                  </a:lnTo>
                  <a:lnTo>
                    <a:pt x="961" y="145"/>
                  </a:lnTo>
                  <a:lnTo>
                    <a:pt x="959" y="149"/>
                  </a:lnTo>
                  <a:lnTo>
                    <a:pt x="958" y="152"/>
                  </a:lnTo>
                  <a:lnTo>
                    <a:pt x="958" y="277"/>
                  </a:lnTo>
                  <a:lnTo>
                    <a:pt x="956" y="296"/>
                  </a:lnTo>
                  <a:lnTo>
                    <a:pt x="948" y="314"/>
                  </a:lnTo>
                  <a:lnTo>
                    <a:pt x="936" y="329"/>
                  </a:lnTo>
                  <a:lnTo>
                    <a:pt x="920" y="340"/>
                  </a:lnTo>
                  <a:lnTo>
                    <a:pt x="902" y="346"/>
                  </a:lnTo>
                  <a:lnTo>
                    <a:pt x="849" y="360"/>
                  </a:lnTo>
                  <a:lnTo>
                    <a:pt x="796" y="377"/>
                  </a:lnTo>
                  <a:lnTo>
                    <a:pt x="745" y="397"/>
                  </a:lnTo>
                  <a:lnTo>
                    <a:pt x="697" y="422"/>
                  </a:lnTo>
                  <a:lnTo>
                    <a:pt x="649" y="451"/>
                  </a:lnTo>
                  <a:lnTo>
                    <a:pt x="631" y="460"/>
                  </a:lnTo>
                  <a:lnTo>
                    <a:pt x="612" y="463"/>
                  </a:lnTo>
                  <a:lnTo>
                    <a:pt x="594" y="461"/>
                  </a:lnTo>
                  <a:lnTo>
                    <a:pt x="576" y="455"/>
                  </a:lnTo>
                  <a:lnTo>
                    <a:pt x="561" y="443"/>
                  </a:lnTo>
                  <a:lnTo>
                    <a:pt x="471" y="352"/>
                  </a:lnTo>
                  <a:lnTo>
                    <a:pt x="468" y="350"/>
                  </a:lnTo>
                  <a:lnTo>
                    <a:pt x="465" y="349"/>
                  </a:lnTo>
                  <a:lnTo>
                    <a:pt x="462" y="349"/>
                  </a:lnTo>
                  <a:lnTo>
                    <a:pt x="459" y="349"/>
                  </a:lnTo>
                  <a:lnTo>
                    <a:pt x="456" y="350"/>
                  </a:lnTo>
                  <a:lnTo>
                    <a:pt x="453" y="352"/>
                  </a:lnTo>
                  <a:lnTo>
                    <a:pt x="356" y="450"/>
                  </a:lnTo>
                  <a:lnTo>
                    <a:pt x="353" y="456"/>
                  </a:lnTo>
                  <a:lnTo>
                    <a:pt x="353" y="462"/>
                  </a:lnTo>
                  <a:lnTo>
                    <a:pt x="356" y="467"/>
                  </a:lnTo>
                  <a:lnTo>
                    <a:pt x="446" y="557"/>
                  </a:lnTo>
                  <a:lnTo>
                    <a:pt x="457" y="573"/>
                  </a:lnTo>
                  <a:lnTo>
                    <a:pt x="465" y="591"/>
                  </a:lnTo>
                  <a:lnTo>
                    <a:pt x="466" y="610"/>
                  </a:lnTo>
                  <a:lnTo>
                    <a:pt x="462" y="629"/>
                  </a:lnTo>
                  <a:lnTo>
                    <a:pt x="454" y="645"/>
                  </a:lnTo>
                  <a:lnTo>
                    <a:pt x="425" y="693"/>
                  </a:lnTo>
                  <a:lnTo>
                    <a:pt x="400" y="742"/>
                  </a:lnTo>
                  <a:lnTo>
                    <a:pt x="379" y="793"/>
                  </a:lnTo>
                  <a:lnTo>
                    <a:pt x="362" y="845"/>
                  </a:lnTo>
                  <a:lnTo>
                    <a:pt x="350" y="899"/>
                  </a:lnTo>
                  <a:lnTo>
                    <a:pt x="343" y="918"/>
                  </a:lnTo>
                  <a:lnTo>
                    <a:pt x="332" y="933"/>
                  </a:lnTo>
                  <a:lnTo>
                    <a:pt x="317" y="945"/>
                  </a:lnTo>
                  <a:lnTo>
                    <a:pt x="300" y="952"/>
                  </a:lnTo>
                  <a:lnTo>
                    <a:pt x="281" y="955"/>
                  </a:lnTo>
                  <a:lnTo>
                    <a:pt x="153" y="955"/>
                  </a:lnTo>
                  <a:lnTo>
                    <a:pt x="150" y="955"/>
                  </a:lnTo>
                  <a:lnTo>
                    <a:pt x="147" y="958"/>
                  </a:lnTo>
                  <a:lnTo>
                    <a:pt x="144" y="961"/>
                  </a:lnTo>
                  <a:lnTo>
                    <a:pt x="143" y="964"/>
                  </a:lnTo>
                  <a:lnTo>
                    <a:pt x="142" y="967"/>
                  </a:lnTo>
                  <a:lnTo>
                    <a:pt x="142" y="1105"/>
                  </a:lnTo>
                  <a:lnTo>
                    <a:pt x="143" y="1109"/>
                  </a:lnTo>
                  <a:lnTo>
                    <a:pt x="144" y="1113"/>
                  </a:lnTo>
                  <a:lnTo>
                    <a:pt x="147" y="1115"/>
                  </a:lnTo>
                  <a:lnTo>
                    <a:pt x="150" y="1117"/>
                  </a:lnTo>
                  <a:lnTo>
                    <a:pt x="153" y="1118"/>
                  </a:lnTo>
                  <a:lnTo>
                    <a:pt x="281" y="1118"/>
                  </a:lnTo>
                  <a:lnTo>
                    <a:pt x="300" y="1120"/>
                  </a:lnTo>
                  <a:lnTo>
                    <a:pt x="317" y="1128"/>
                  </a:lnTo>
                  <a:lnTo>
                    <a:pt x="332" y="1140"/>
                  </a:lnTo>
                  <a:lnTo>
                    <a:pt x="343" y="1156"/>
                  </a:lnTo>
                  <a:lnTo>
                    <a:pt x="350" y="1174"/>
                  </a:lnTo>
                  <a:lnTo>
                    <a:pt x="362" y="1228"/>
                  </a:lnTo>
                  <a:lnTo>
                    <a:pt x="379" y="1280"/>
                  </a:lnTo>
                  <a:lnTo>
                    <a:pt x="400" y="1331"/>
                  </a:lnTo>
                  <a:lnTo>
                    <a:pt x="425" y="1379"/>
                  </a:lnTo>
                  <a:lnTo>
                    <a:pt x="454" y="1427"/>
                  </a:lnTo>
                  <a:lnTo>
                    <a:pt x="462" y="1445"/>
                  </a:lnTo>
                  <a:lnTo>
                    <a:pt x="467" y="1464"/>
                  </a:lnTo>
                  <a:lnTo>
                    <a:pt x="465" y="1483"/>
                  </a:lnTo>
                  <a:lnTo>
                    <a:pt x="457" y="1500"/>
                  </a:lnTo>
                  <a:lnTo>
                    <a:pt x="446" y="1515"/>
                  </a:lnTo>
                  <a:lnTo>
                    <a:pt x="356" y="1606"/>
                  </a:lnTo>
                  <a:lnTo>
                    <a:pt x="353" y="1611"/>
                  </a:lnTo>
                  <a:lnTo>
                    <a:pt x="353" y="1617"/>
                  </a:lnTo>
                  <a:lnTo>
                    <a:pt x="356" y="1623"/>
                  </a:lnTo>
                  <a:lnTo>
                    <a:pt x="453" y="1720"/>
                  </a:lnTo>
                  <a:lnTo>
                    <a:pt x="456" y="1722"/>
                  </a:lnTo>
                  <a:lnTo>
                    <a:pt x="459" y="1723"/>
                  </a:lnTo>
                  <a:lnTo>
                    <a:pt x="462" y="1724"/>
                  </a:lnTo>
                  <a:lnTo>
                    <a:pt x="465" y="1723"/>
                  </a:lnTo>
                  <a:lnTo>
                    <a:pt x="468" y="1722"/>
                  </a:lnTo>
                  <a:lnTo>
                    <a:pt x="471" y="1720"/>
                  </a:lnTo>
                  <a:lnTo>
                    <a:pt x="559" y="1630"/>
                  </a:lnTo>
                  <a:lnTo>
                    <a:pt x="574" y="1619"/>
                  </a:lnTo>
                  <a:lnTo>
                    <a:pt x="591" y="1612"/>
                  </a:lnTo>
                  <a:lnTo>
                    <a:pt x="609" y="1610"/>
                  </a:lnTo>
                  <a:lnTo>
                    <a:pt x="629" y="1614"/>
                  </a:lnTo>
                  <a:lnTo>
                    <a:pt x="648" y="1622"/>
                  </a:lnTo>
                  <a:lnTo>
                    <a:pt x="695" y="1651"/>
                  </a:lnTo>
                  <a:lnTo>
                    <a:pt x="744" y="1676"/>
                  </a:lnTo>
                  <a:lnTo>
                    <a:pt x="795" y="1697"/>
                  </a:lnTo>
                  <a:lnTo>
                    <a:pt x="846" y="1714"/>
                  </a:lnTo>
                  <a:lnTo>
                    <a:pt x="900" y="1726"/>
                  </a:lnTo>
                  <a:lnTo>
                    <a:pt x="919" y="1733"/>
                  </a:lnTo>
                  <a:lnTo>
                    <a:pt x="935" y="1744"/>
                  </a:lnTo>
                  <a:lnTo>
                    <a:pt x="947" y="1759"/>
                  </a:lnTo>
                  <a:lnTo>
                    <a:pt x="955" y="1776"/>
                  </a:lnTo>
                  <a:lnTo>
                    <a:pt x="957" y="1796"/>
                  </a:lnTo>
                  <a:lnTo>
                    <a:pt x="957" y="1922"/>
                  </a:lnTo>
                  <a:lnTo>
                    <a:pt x="958" y="1926"/>
                  </a:lnTo>
                  <a:lnTo>
                    <a:pt x="959" y="1929"/>
                  </a:lnTo>
                  <a:lnTo>
                    <a:pt x="963" y="1932"/>
                  </a:lnTo>
                  <a:lnTo>
                    <a:pt x="966" y="1934"/>
                  </a:lnTo>
                  <a:lnTo>
                    <a:pt x="970" y="1934"/>
                  </a:lnTo>
                  <a:lnTo>
                    <a:pt x="1108" y="1934"/>
                  </a:lnTo>
                  <a:lnTo>
                    <a:pt x="1111" y="1934"/>
                  </a:lnTo>
                  <a:lnTo>
                    <a:pt x="1114" y="1932"/>
                  </a:lnTo>
                  <a:lnTo>
                    <a:pt x="1118" y="1929"/>
                  </a:lnTo>
                  <a:lnTo>
                    <a:pt x="1119" y="1926"/>
                  </a:lnTo>
                  <a:lnTo>
                    <a:pt x="1120" y="1922"/>
                  </a:lnTo>
                  <a:lnTo>
                    <a:pt x="1120" y="1796"/>
                  </a:lnTo>
                  <a:lnTo>
                    <a:pt x="1123" y="1776"/>
                  </a:lnTo>
                  <a:lnTo>
                    <a:pt x="1130" y="1759"/>
                  </a:lnTo>
                  <a:lnTo>
                    <a:pt x="1142" y="1744"/>
                  </a:lnTo>
                  <a:lnTo>
                    <a:pt x="1158" y="1733"/>
                  </a:lnTo>
                  <a:lnTo>
                    <a:pt x="1177" y="1726"/>
                  </a:lnTo>
                  <a:lnTo>
                    <a:pt x="1231" y="1714"/>
                  </a:lnTo>
                  <a:lnTo>
                    <a:pt x="1282" y="1697"/>
                  </a:lnTo>
                  <a:lnTo>
                    <a:pt x="1333" y="1676"/>
                  </a:lnTo>
                  <a:lnTo>
                    <a:pt x="1382" y="1650"/>
                  </a:lnTo>
                  <a:lnTo>
                    <a:pt x="1430" y="1622"/>
                  </a:lnTo>
                  <a:lnTo>
                    <a:pt x="1447" y="1614"/>
                  </a:lnTo>
                  <a:lnTo>
                    <a:pt x="1466" y="1610"/>
                  </a:lnTo>
                  <a:lnTo>
                    <a:pt x="1485" y="1611"/>
                  </a:lnTo>
                  <a:lnTo>
                    <a:pt x="1503" y="1619"/>
                  </a:lnTo>
                  <a:lnTo>
                    <a:pt x="1518" y="1630"/>
                  </a:lnTo>
                  <a:lnTo>
                    <a:pt x="1608" y="1720"/>
                  </a:lnTo>
                  <a:lnTo>
                    <a:pt x="1611" y="1722"/>
                  </a:lnTo>
                  <a:lnTo>
                    <a:pt x="1614" y="1723"/>
                  </a:lnTo>
                  <a:lnTo>
                    <a:pt x="1617" y="1724"/>
                  </a:lnTo>
                  <a:lnTo>
                    <a:pt x="1619" y="1723"/>
                  </a:lnTo>
                  <a:lnTo>
                    <a:pt x="1622" y="1722"/>
                  </a:lnTo>
                  <a:lnTo>
                    <a:pt x="1625" y="1720"/>
                  </a:lnTo>
                  <a:lnTo>
                    <a:pt x="1723" y="1623"/>
                  </a:lnTo>
                  <a:lnTo>
                    <a:pt x="1726" y="1618"/>
                  </a:lnTo>
                  <a:lnTo>
                    <a:pt x="1726" y="1611"/>
                  </a:lnTo>
                  <a:lnTo>
                    <a:pt x="1723" y="1606"/>
                  </a:lnTo>
                  <a:lnTo>
                    <a:pt x="1633" y="1516"/>
                  </a:lnTo>
                  <a:lnTo>
                    <a:pt x="1621" y="1501"/>
                  </a:lnTo>
                  <a:lnTo>
                    <a:pt x="1615" y="1483"/>
                  </a:lnTo>
                  <a:lnTo>
                    <a:pt x="1613" y="1464"/>
                  </a:lnTo>
                  <a:lnTo>
                    <a:pt x="1616" y="1446"/>
                  </a:lnTo>
                  <a:lnTo>
                    <a:pt x="1624" y="1428"/>
                  </a:lnTo>
                  <a:lnTo>
                    <a:pt x="1654" y="1380"/>
                  </a:lnTo>
                  <a:lnTo>
                    <a:pt x="1679" y="1332"/>
                  </a:lnTo>
                  <a:lnTo>
                    <a:pt x="1700" y="1281"/>
                  </a:lnTo>
                  <a:lnTo>
                    <a:pt x="1717" y="1229"/>
                  </a:lnTo>
                  <a:lnTo>
                    <a:pt x="1730" y="1175"/>
                  </a:lnTo>
                  <a:lnTo>
                    <a:pt x="1736" y="1156"/>
                  </a:lnTo>
                  <a:lnTo>
                    <a:pt x="1747" y="1141"/>
                  </a:lnTo>
                  <a:lnTo>
                    <a:pt x="1761" y="1128"/>
                  </a:lnTo>
                  <a:lnTo>
                    <a:pt x="1779" y="1121"/>
                  </a:lnTo>
                  <a:lnTo>
                    <a:pt x="1798" y="1119"/>
                  </a:lnTo>
                  <a:lnTo>
                    <a:pt x="1925" y="1119"/>
                  </a:lnTo>
                  <a:lnTo>
                    <a:pt x="1929" y="1118"/>
                  </a:lnTo>
                  <a:lnTo>
                    <a:pt x="1932" y="1117"/>
                  </a:lnTo>
                  <a:lnTo>
                    <a:pt x="1934" y="1114"/>
                  </a:lnTo>
                  <a:lnTo>
                    <a:pt x="1936" y="1110"/>
                  </a:lnTo>
                  <a:lnTo>
                    <a:pt x="1936" y="1107"/>
                  </a:lnTo>
                  <a:lnTo>
                    <a:pt x="1936" y="969"/>
                  </a:lnTo>
                  <a:lnTo>
                    <a:pt x="1936" y="965"/>
                  </a:lnTo>
                  <a:lnTo>
                    <a:pt x="1934" y="962"/>
                  </a:lnTo>
                  <a:lnTo>
                    <a:pt x="1932" y="959"/>
                  </a:lnTo>
                  <a:lnTo>
                    <a:pt x="1929" y="958"/>
                  </a:lnTo>
                  <a:lnTo>
                    <a:pt x="1925" y="957"/>
                  </a:lnTo>
                  <a:lnTo>
                    <a:pt x="1798" y="957"/>
                  </a:lnTo>
                  <a:lnTo>
                    <a:pt x="1779" y="954"/>
                  </a:lnTo>
                  <a:lnTo>
                    <a:pt x="1761" y="946"/>
                  </a:lnTo>
                  <a:lnTo>
                    <a:pt x="1747" y="934"/>
                  </a:lnTo>
                  <a:lnTo>
                    <a:pt x="1736" y="919"/>
                  </a:lnTo>
                  <a:lnTo>
                    <a:pt x="1730" y="900"/>
                  </a:lnTo>
                  <a:lnTo>
                    <a:pt x="1716" y="847"/>
                  </a:lnTo>
                  <a:lnTo>
                    <a:pt x="1699" y="794"/>
                  </a:lnTo>
                  <a:lnTo>
                    <a:pt x="1678" y="744"/>
                  </a:lnTo>
                  <a:lnTo>
                    <a:pt x="1654" y="694"/>
                  </a:lnTo>
                  <a:lnTo>
                    <a:pt x="1624" y="648"/>
                  </a:lnTo>
                  <a:lnTo>
                    <a:pt x="1616" y="630"/>
                  </a:lnTo>
                  <a:lnTo>
                    <a:pt x="1613" y="611"/>
                  </a:lnTo>
                  <a:lnTo>
                    <a:pt x="1615" y="592"/>
                  </a:lnTo>
                  <a:lnTo>
                    <a:pt x="1621" y="574"/>
                  </a:lnTo>
                  <a:lnTo>
                    <a:pt x="1633" y="559"/>
                  </a:lnTo>
                  <a:lnTo>
                    <a:pt x="1724" y="468"/>
                  </a:lnTo>
                  <a:lnTo>
                    <a:pt x="1728" y="463"/>
                  </a:lnTo>
                  <a:lnTo>
                    <a:pt x="1728" y="457"/>
                  </a:lnTo>
                  <a:lnTo>
                    <a:pt x="1724" y="451"/>
                  </a:lnTo>
                  <a:lnTo>
                    <a:pt x="1626" y="354"/>
                  </a:lnTo>
                  <a:lnTo>
                    <a:pt x="1623" y="351"/>
                  </a:lnTo>
                  <a:lnTo>
                    <a:pt x="1621" y="350"/>
                  </a:lnTo>
                  <a:lnTo>
                    <a:pt x="1618" y="350"/>
                  </a:lnTo>
                  <a:lnTo>
                    <a:pt x="1616" y="350"/>
                  </a:lnTo>
                  <a:lnTo>
                    <a:pt x="1613" y="351"/>
                  </a:lnTo>
                  <a:lnTo>
                    <a:pt x="1609" y="354"/>
                  </a:lnTo>
                  <a:lnTo>
                    <a:pt x="1520" y="444"/>
                  </a:lnTo>
                  <a:lnTo>
                    <a:pt x="1504" y="456"/>
                  </a:lnTo>
                  <a:lnTo>
                    <a:pt x="1486" y="462"/>
                  </a:lnTo>
                  <a:lnTo>
                    <a:pt x="1467" y="464"/>
                  </a:lnTo>
                  <a:lnTo>
                    <a:pt x="1449" y="461"/>
                  </a:lnTo>
                  <a:lnTo>
                    <a:pt x="1431" y="452"/>
                  </a:lnTo>
                  <a:lnTo>
                    <a:pt x="1384" y="423"/>
                  </a:lnTo>
                  <a:lnTo>
                    <a:pt x="1335" y="399"/>
                  </a:lnTo>
                  <a:lnTo>
                    <a:pt x="1284" y="378"/>
                  </a:lnTo>
                  <a:lnTo>
                    <a:pt x="1232" y="361"/>
                  </a:lnTo>
                  <a:lnTo>
                    <a:pt x="1178" y="348"/>
                  </a:lnTo>
                  <a:lnTo>
                    <a:pt x="1159" y="341"/>
                  </a:lnTo>
                  <a:lnTo>
                    <a:pt x="1143" y="330"/>
                  </a:lnTo>
                  <a:lnTo>
                    <a:pt x="1131" y="315"/>
                  </a:lnTo>
                  <a:lnTo>
                    <a:pt x="1124" y="298"/>
                  </a:lnTo>
                  <a:lnTo>
                    <a:pt x="1121" y="278"/>
                  </a:lnTo>
                  <a:lnTo>
                    <a:pt x="1121" y="152"/>
                  </a:lnTo>
                  <a:lnTo>
                    <a:pt x="1121" y="149"/>
                  </a:lnTo>
                  <a:lnTo>
                    <a:pt x="1119" y="145"/>
                  </a:lnTo>
                  <a:lnTo>
                    <a:pt x="1117" y="142"/>
                  </a:lnTo>
                  <a:lnTo>
                    <a:pt x="1112" y="140"/>
                  </a:lnTo>
                  <a:lnTo>
                    <a:pt x="1109" y="140"/>
                  </a:lnTo>
                  <a:lnTo>
                    <a:pt x="971" y="140"/>
                  </a:lnTo>
                  <a:close/>
                  <a:moveTo>
                    <a:pt x="970" y="0"/>
                  </a:moveTo>
                  <a:lnTo>
                    <a:pt x="1108" y="0"/>
                  </a:lnTo>
                  <a:lnTo>
                    <a:pt x="1139" y="3"/>
                  </a:lnTo>
                  <a:lnTo>
                    <a:pt x="1167" y="12"/>
                  </a:lnTo>
                  <a:lnTo>
                    <a:pt x="1193" y="25"/>
                  </a:lnTo>
                  <a:lnTo>
                    <a:pt x="1216" y="44"/>
                  </a:lnTo>
                  <a:lnTo>
                    <a:pt x="1234" y="66"/>
                  </a:lnTo>
                  <a:lnTo>
                    <a:pt x="1248" y="93"/>
                  </a:lnTo>
                  <a:lnTo>
                    <a:pt x="1257" y="121"/>
                  </a:lnTo>
                  <a:lnTo>
                    <a:pt x="1260" y="152"/>
                  </a:lnTo>
                  <a:lnTo>
                    <a:pt x="1260" y="223"/>
                  </a:lnTo>
                  <a:lnTo>
                    <a:pt x="1329" y="245"/>
                  </a:lnTo>
                  <a:lnTo>
                    <a:pt x="1394" y="272"/>
                  </a:lnTo>
                  <a:lnTo>
                    <a:pt x="1457" y="305"/>
                  </a:lnTo>
                  <a:lnTo>
                    <a:pt x="1508" y="255"/>
                  </a:lnTo>
                  <a:lnTo>
                    <a:pt x="1527" y="239"/>
                  </a:lnTo>
                  <a:lnTo>
                    <a:pt x="1547" y="227"/>
                  </a:lnTo>
                  <a:lnTo>
                    <a:pt x="1569" y="217"/>
                  </a:lnTo>
                  <a:lnTo>
                    <a:pt x="1592" y="212"/>
                  </a:lnTo>
                  <a:lnTo>
                    <a:pt x="1616" y="210"/>
                  </a:lnTo>
                  <a:lnTo>
                    <a:pt x="1640" y="212"/>
                  </a:lnTo>
                  <a:lnTo>
                    <a:pt x="1663" y="217"/>
                  </a:lnTo>
                  <a:lnTo>
                    <a:pt x="1684" y="227"/>
                  </a:lnTo>
                  <a:lnTo>
                    <a:pt x="1705" y="239"/>
                  </a:lnTo>
                  <a:lnTo>
                    <a:pt x="1723" y="255"/>
                  </a:lnTo>
                  <a:lnTo>
                    <a:pt x="1821" y="352"/>
                  </a:lnTo>
                  <a:lnTo>
                    <a:pt x="1839" y="373"/>
                  </a:lnTo>
                  <a:lnTo>
                    <a:pt x="1852" y="397"/>
                  </a:lnTo>
                  <a:lnTo>
                    <a:pt x="1862" y="422"/>
                  </a:lnTo>
                  <a:lnTo>
                    <a:pt x="1866" y="447"/>
                  </a:lnTo>
                  <a:lnTo>
                    <a:pt x="1866" y="474"/>
                  </a:lnTo>
                  <a:lnTo>
                    <a:pt x="1862" y="499"/>
                  </a:lnTo>
                  <a:lnTo>
                    <a:pt x="1852" y="523"/>
                  </a:lnTo>
                  <a:lnTo>
                    <a:pt x="1839" y="546"/>
                  </a:lnTo>
                  <a:lnTo>
                    <a:pt x="1821" y="567"/>
                  </a:lnTo>
                  <a:lnTo>
                    <a:pt x="1771" y="618"/>
                  </a:lnTo>
                  <a:lnTo>
                    <a:pt x="1796" y="665"/>
                  </a:lnTo>
                  <a:lnTo>
                    <a:pt x="1819" y="714"/>
                  </a:lnTo>
                  <a:lnTo>
                    <a:pt x="1837" y="765"/>
                  </a:lnTo>
                  <a:lnTo>
                    <a:pt x="1853" y="816"/>
                  </a:lnTo>
                  <a:lnTo>
                    <a:pt x="1925" y="816"/>
                  </a:lnTo>
                  <a:lnTo>
                    <a:pt x="1955" y="818"/>
                  </a:lnTo>
                  <a:lnTo>
                    <a:pt x="1984" y="828"/>
                  </a:lnTo>
                  <a:lnTo>
                    <a:pt x="2010" y="842"/>
                  </a:lnTo>
                  <a:lnTo>
                    <a:pt x="2032" y="861"/>
                  </a:lnTo>
                  <a:lnTo>
                    <a:pt x="2051" y="883"/>
                  </a:lnTo>
                  <a:lnTo>
                    <a:pt x="2065" y="909"/>
                  </a:lnTo>
                  <a:lnTo>
                    <a:pt x="2075" y="938"/>
                  </a:lnTo>
                  <a:lnTo>
                    <a:pt x="2077" y="968"/>
                  </a:lnTo>
                  <a:lnTo>
                    <a:pt x="2077" y="1106"/>
                  </a:lnTo>
                  <a:lnTo>
                    <a:pt x="2075" y="1137"/>
                  </a:lnTo>
                  <a:lnTo>
                    <a:pt x="2065" y="1165"/>
                  </a:lnTo>
                  <a:lnTo>
                    <a:pt x="2051" y="1192"/>
                  </a:lnTo>
                  <a:lnTo>
                    <a:pt x="2032" y="1214"/>
                  </a:lnTo>
                  <a:lnTo>
                    <a:pt x="2010" y="1233"/>
                  </a:lnTo>
                  <a:lnTo>
                    <a:pt x="1984" y="1247"/>
                  </a:lnTo>
                  <a:lnTo>
                    <a:pt x="1955" y="1255"/>
                  </a:lnTo>
                  <a:lnTo>
                    <a:pt x="1925" y="1258"/>
                  </a:lnTo>
                  <a:lnTo>
                    <a:pt x="1925" y="1259"/>
                  </a:lnTo>
                  <a:lnTo>
                    <a:pt x="1853" y="1259"/>
                  </a:lnTo>
                  <a:lnTo>
                    <a:pt x="1831" y="1328"/>
                  </a:lnTo>
                  <a:lnTo>
                    <a:pt x="1803" y="1393"/>
                  </a:lnTo>
                  <a:lnTo>
                    <a:pt x="1771" y="1456"/>
                  </a:lnTo>
                  <a:lnTo>
                    <a:pt x="1821" y="1507"/>
                  </a:lnTo>
                  <a:lnTo>
                    <a:pt x="1839" y="1528"/>
                  </a:lnTo>
                  <a:lnTo>
                    <a:pt x="1852" y="1551"/>
                  </a:lnTo>
                  <a:lnTo>
                    <a:pt x="1862" y="1577"/>
                  </a:lnTo>
                  <a:lnTo>
                    <a:pt x="1866" y="1602"/>
                  </a:lnTo>
                  <a:lnTo>
                    <a:pt x="1866" y="1628"/>
                  </a:lnTo>
                  <a:lnTo>
                    <a:pt x="1862" y="1654"/>
                  </a:lnTo>
                  <a:lnTo>
                    <a:pt x="1852" y="1678"/>
                  </a:lnTo>
                  <a:lnTo>
                    <a:pt x="1839" y="1701"/>
                  </a:lnTo>
                  <a:lnTo>
                    <a:pt x="1821" y="1722"/>
                  </a:lnTo>
                  <a:lnTo>
                    <a:pt x="1723" y="1820"/>
                  </a:lnTo>
                  <a:lnTo>
                    <a:pt x="1705" y="1836"/>
                  </a:lnTo>
                  <a:lnTo>
                    <a:pt x="1684" y="1849"/>
                  </a:lnTo>
                  <a:lnTo>
                    <a:pt x="1663" y="1857"/>
                  </a:lnTo>
                  <a:lnTo>
                    <a:pt x="1640" y="1863"/>
                  </a:lnTo>
                  <a:lnTo>
                    <a:pt x="1616" y="1864"/>
                  </a:lnTo>
                  <a:lnTo>
                    <a:pt x="1592" y="1863"/>
                  </a:lnTo>
                  <a:lnTo>
                    <a:pt x="1569" y="1857"/>
                  </a:lnTo>
                  <a:lnTo>
                    <a:pt x="1547" y="1849"/>
                  </a:lnTo>
                  <a:lnTo>
                    <a:pt x="1527" y="1836"/>
                  </a:lnTo>
                  <a:lnTo>
                    <a:pt x="1508" y="1820"/>
                  </a:lnTo>
                  <a:lnTo>
                    <a:pt x="1457" y="1770"/>
                  </a:lnTo>
                  <a:lnTo>
                    <a:pt x="1410" y="1796"/>
                  </a:lnTo>
                  <a:lnTo>
                    <a:pt x="1361" y="1818"/>
                  </a:lnTo>
                  <a:lnTo>
                    <a:pt x="1312" y="1837"/>
                  </a:lnTo>
                  <a:lnTo>
                    <a:pt x="1260" y="1852"/>
                  </a:lnTo>
                  <a:lnTo>
                    <a:pt x="1260" y="1924"/>
                  </a:lnTo>
                  <a:lnTo>
                    <a:pt x="1257" y="1954"/>
                  </a:lnTo>
                  <a:lnTo>
                    <a:pt x="1248" y="1983"/>
                  </a:lnTo>
                  <a:lnTo>
                    <a:pt x="1234" y="2009"/>
                  </a:lnTo>
                  <a:lnTo>
                    <a:pt x="1216" y="2031"/>
                  </a:lnTo>
                  <a:lnTo>
                    <a:pt x="1193" y="2050"/>
                  </a:lnTo>
                  <a:lnTo>
                    <a:pt x="1167" y="2064"/>
                  </a:lnTo>
                  <a:lnTo>
                    <a:pt x="1139" y="2073"/>
                  </a:lnTo>
                  <a:lnTo>
                    <a:pt x="1108" y="2076"/>
                  </a:lnTo>
                  <a:lnTo>
                    <a:pt x="970" y="2076"/>
                  </a:lnTo>
                  <a:lnTo>
                    <a:pt x="938" y="2073"/>
                  </a:lnTo>
                  <a:lnTo>
                    <a:pt x="910" y="2064"/>
                  </a:lnTo>
                  <a:lnTo>
                    <a:pt x="884" y="2050"/>
                  </a:lnTo>
                  <a:lnTo>
                    <a:pt x="861" y="2031"/>
                  </a:lnTo>
                  <a:lnTo>
                    <a:pt x="843" y="2009"/>
                  </a:lnTo>
                  <a:lnTo>
                    <a:pt x="829" y="1983"/>
                  </a:lnTo>
                  <a:lnTo>
                    <a:pt x="820" y="1954"/>
                  </a:lnTo>
                  <a:lnTo>
                    <a:pt x="817" y="1924"/>
                  </a:lnTo>
                  <a:lnTo>
                    <a:pt x="817" y="1852"/>
                  </a:lnTo>
                  <a:lnTo>
                    <a:pt x="748" y="1831"/>
                  </a:lnTo>
                  <a:lnTo>
                    <a:pt x="683" y="1802"/>
                  </a:lnTo>
                  <a:lnTo>
                    <a:pt x="620" y="1770"/>
                  </a:lnTo>
                  <a:lnTo>
                    <a:pt x="569" y="1820"/>
                  </a:lnTo>
                  <a:lnTo>
                    <a:pt x="550" y="1836"/>
                  </a:lnTo>
                  <a:lnTo>
                    <a:pt x="530" y="1849"/>
                  </a:lnTo>
                  <a:lnTo>
                    <a:pt x="508" y="1857"/>
                  </a:lnTo>
                  <a:lnTo>
                    <a:pt x="486" y="1863"/>
                  </a:lnTo>
                  <a:lnTo>
                    <a:pt x="461" y="1864"/>
                  </a:lnTo>
                  <a:lnTo>
                    <a:pt x="437" y="1863"/>
                  </a:lnTo>
                  <a:lnTo>
                    <a:pt x="414" y="1857"/>
                  </a:lnTo>
                  <a:lnTo>
                    <a:pt x="393" y="1849"/>
                  </a:lnTo>
                  <a:lnTo>
                    <a:pt x="372" y="1836"/>
                  </a:lnTo>
                  <a:lnTo>
                    <a:pt x="354" y="1820"/>
                  </a:lnTo>
                  <a:lnTo>
                    <a:pt x="256" y="1722"/>
                  </a:lnTo>
                  <a:lnTo>
                    <a:pt x="238" y="1701"/>
                  </a:lnTo>
                  <a:lnTo>
                    <a:pt x="225" y="1678"/>
                  </a:lnTo>
                  <a:lnTo>
                    <a:pt x="216" y="1654"/>
                  </a:lnTo>
                  <a:lnTo>
                    <a:pt x="211" y="1628"/>
                  </a:lnTo>
                  <a:lnTo>
                    <a:pt x="211" y="1602"/>
                  </a:lnTo>
                  <a:lnTo>
                    <a:pt x="216" y="1577"/>
                  </a:lnTo>
                  <a:lnTo>
                    <a:pt x="225" y="1551"/>
                  </a:lnTo>
                  <a:lnTo>
                    <a:pt x="238" y="1528"/>
                  </a:lnTo>
                  <a:lnTo>
                    <a:pt x="256" y="1507"/>
                  </a:lnTo>
                  <a:lnTo>
                    <a:pt x="306" y="1456"/>
                  </a:lnTo>
                  <a:lnTo>
                    <a:pt x="281" y="1410"/>
                  </a:lnTo>
                  <a:lnTo>
                    <a:pt x="259" y="1360"/>
                  </a:lnTo>
                  <a:lnTo>
                    <a:pt x="240" y="1311"/>
                  </a:lnTo>
                  <a:lnTo>
                    <a:pt x="224" y="1259"/>
                  </a:lnTo>
                  <a:lnTo>
                    <a:pt x="152" y="1259"/>
                  </a:lnTo>
                  <a:lnTo>
                    <a:pt x="122" y="1256"/>
                  </a:lnTo>
                  <a:lnTo>
                    <a:pt x="93" y="1248"/>
                  </a:lnTo>
                  <a:lnTo>
                    <a:pt x="67" y="1233"/>
                  </a:lnTo>
                  <a:lnTo>
                    <a:pt x="45" y="1215"/>
                  </a:lnTo>
                  <a:lnTo>
                    <a:pt x="26" y="1192"/>
                  </a:lnTo>
                  <a:lnTo>
                    <a:pt x="12" y="1166"/>
                  </a:lnTo>
                  <a:lnTo>
                    <a:pt x="3" y="1138"/>
                  </a:lnTo>
                  <a:lnTo>
                    <a:pt x="0" y="1107"/>
                  </a:lnTo>
                  <a:lnTo>
                    <a:pt x="0" y="969"/>
                  </a:lnTo>
                  <a:lnTo>
                    <a:pt x="3" y="938"/>
                  </a:lnTo>
                  <a:lnTo>
                    <a:pt x="12" y="909"/>
                  </a:lnTo>
                  <a:lnTo>
                    <a:pt x="26" y="884"/>
                  </a:lnTo>
                  <a:lnTo>
                    <a:pt x="45" y="861"/>
                  </a:lnTo>
                  <a:lnTo>
                    <a:pt x="67" y="843"/>
                  </a:lnTo>
                  <a:lnTo>
                    <a:pt x="93" y="829"/>
                  </a:lnTo>
                  <a:lnTo>
                    <a:pt x="122" y="819"/>
                  </a:lnTo>
                  <a:lnTo>
                    <a:pt x="152" y="816"/>
                  </a:lnTo>
                  <a:lnTo>
                    <a:pt x="224" y="816"/>
                  </a:lnTo>
                  <a:lnTo>
                    <a:pt x="246" y="748"/>
                  </a:lnTo>
                  <a:lnTo>
                    <a:pt x="274" y="682"/>
                  </a:lnTo>
                  <a:lnTo>
                    <a:pt x="306" y="619"/>
                  </a:lnTo>
                  <a:lnTo>
                    <a:pt x="256" y="568"/>
                  </a:lnTo>
                  <a:lnTo>
                    <a:pt x="238" y="547"/>
                  </a:lnTo>
                  <a:lnTo>
                    <a:pt x="225" y="524"/>
                  </a:lnTo>
                  <a:lnTo>
                    <a:pt x="216" y="500"/>
                  </a:lnTo>
                  <a:lnTo>
                    <a:pt x="211" y="474"/>
                  </a:lnTo>
                  <a:lnTo>
                    <a:pt x="211" y="448"/>
                  </a:lnTo>
                  <a:lnTo>
                    <a:pt x="216" y="422"/>
                  </a:lnTo>
                  <a:lnTo>
                    <a:pt x="225" y="398"/>
                  </a:lnTo>
                  <a:lnTo>
                    <a:pt x="238" y="374"/>
                  </a:lnTo>
                  <a:lnTo>
                    <a:pt x="256" y="353"/>
                  </a:lnTo>
                  <a:lnTo>
                    <a:pt x="354" y="255"/>
                  </a:lnTo>
                  <a:lnTo>
                    <a:pt x="372" y="239"/>
                  </a:lnTo>
                  <a:lnTo>
                    <a:pt x="393" y="227"/>
                  </a:lnTo>
                  <a:lnTo>
                    <a:pt x="414" y="218"/>
                  </a:lnTo>
                  <a:lnTo>
                    <a:pt x="437" y="213"/>
                  </a:lnTo>
                  <a:lnTo>
                    <a:pt x="461" y="211"/>
                  </a:lnTo>
                  <a:lnTo>
                    <a:pt x="486" y="213"/>
                  </a:lnTo>
                  <a:lnTo>
                    <a:pt x="508" y="218"/>
                  </a:lnTo>
                  <a:lnTo>
                    <a:pt x="530" y="227"/>
                  </a:lnTo>
                  <a:lnTo>
                    <a:pt x="550" y="239"/>
                  </a:lnTo>
                  <a:lnTo>
                    <a:pt x="569" y="255"/>
                  </a:lnTo>
                  <a:lnTo>
                    <a:pt x="620" y="306"/>
                  </a:lnTo>
                  <a:lnTo>
                    <a:pt x="667" y="281"/>
                  </a:lnTo>
                  <a:lnTo>
                    <a:pt x="716" y="258"/>
                  </a:lnTo>
                  <a:lnTo>
                    <a:pt x="765" y="239"/>
                  </a:lnTo>
                  <a:lnTo>
                    <a:pt x="817" y="224"/>
                  </a:lnTo>
                  <a:lnTo>
                    <a:pt x="817" y="152"/>
                  </a:lnTo>
                  <a:lnTo>
                    <a:pt x="820" y="121"/>
                  </a:lnTo>
                  <a:lnTo>
                    <a:pt x="829" y="93"/>
                  </a:lnTo>
                  <a:lnTo>
                    <a:pt x="843" y="66"/>
                  </a:lnTo>
                  <a:lnTo>
                    <a:pt x="861" y="44"/>
                  </a:lnTo>
                  <a:lnTo>
                    <a:pt x="884" y="25"/>
                  </a:lnTo>
                  <a:lnTo>
                    <a:pt x="910" y="12"/>
                  </a:lnTo>
                  <a:lnTo>
                    <a:pt x="938" y="3"/>
                  </a:lnTo>
                  <a:lnTo>
                    <a:pt x="970"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sp>
          <p:nvSpPr>
            <p:cNvPr id="11" name="Freeform 71"/>
            <p:cNvSpPr>
              <a:spLocks noEditPoints="1"/>
            </p:cNvSpPr>
            <p:nvPr/>
          </p:nvSpPr>
          <p:spPr bwMode="auto">
            <a:xfrm>
              <a:off x="3729038" y="2011363"/>
              <a:ext cx="139700" cy="139700"/>
            </a:xfrm>
            <a:custGeom>
              <a:avLst/>
              <a:gdLst>
                <a:gd name="T0" fmla="*/ 398 w 886"/>
                <a:gd name="T1" fmla="*/ 143 h 884"/>
                <a:gd name="T2" fmla="*/ 316 w 886"/>
                <a:gd name="T3" fmla="*/ 169 h 884"/>
                <a:gd name="T4" fmla="*/ 245 w 886"/>
                <a:gd name="T5" fmla="*/ 214 h 884"/>
                <a:gd name="T6" fmla="*/ 189 w 886"/>
                <a:gd name="T7" fmla="*/ 277 h 884"/>
                <a:gd name="T8" fmla="*/ 153 w 886"/>
                <a:gd name="T9" fmla="*/ 355 h 884"/>
                <a:gd name="T10" fmla="*/ 141 w 886"/>
                <a:gd name="T11" fmla="*/ 442 h 884"/>
                <a:gd name="T12" fmla="*/ 153 w 886"/>
                <a:gd name="T13" fmla="*/ 529 h 884"/>
                <a:gd name="T14" fmla="*/ 189 w 886"/>
                <a:gd name="T15" fmla="*/ 606 h 884"/>
                <a:gd name="T16" fmla="*/ 245 w 886"/>
                <a:gd name="T17" fmla="*/ 669 h 884"/>
                <a:gd name="T18" fmla="*/ 316 w 886"/>
                <a:gd name="T19" fmla="*/ 716 h 884"/>
                <a:gd name="T20" fmla="*/ 398 w 886"/>
                <a:gd name="T21" fmla="*/ 740 h 884"/>
                <a:gd name="T22" fmla="*/ 488 w 886"/>
                <a:gd name="T23" fmla="*/ 740 h 884"/>
                <a:gd name="T24" fmla="*/ 570 w 886"/>
                <a:gd name="T25" fmla="*/ 716 h 884"/>
                <a:gd name="T26" fmla="*/ 641 w 886"/>
                <a:gd name="T27" fmla="*/ 669 h 884"/>
                <a:gd name="T28" fmla="*/ 696 w 886"/>
                <a:gd name="T29" fmla="*/ 606 h 884"/>
                <a:gd name="T30" fmla="*/ 732 w 886"/>
                <a:gd name="T31" fmla="*/ 529 h 884"/>
                <a:gd name="T32" fmla="*/ 745 w 886"/>
                <a:gd name="T33" fmla="*/ 442 h 884"/>
                <a:gd name="T34" fmla="*/ 732 w 886"/>
                <a:gd name="T35" fmla="*/ 355 h 884"/>
                <a:gd name="T36" fmla="*/ 696 w 886"/>
                <a:gd name="T37" fmla="*/ 277 h 884"/>
                <a:gd name="T38" fmla="*/ 641 w 886"/>
                <a:gd name="T39" fmla="*/ 214 h 884"/>
                <a:gd name="T40" fmla="*/ 570 w 886"/>
                <a:gd name="T41" fmla="*/ 169 h 884"/>
                <a:gd name="T42" fmla="*/ 488 w 886"/>
                <a:gd name="T43" fmla="*/ 143 h 884"/>
                <a:gd name="T44" fmla="*/ 443 w 886"/>
                <a:gd name="T45" fmla="*/ 0 h 884"/>
                <a:gd name="T46" fmla="*/ 544 w 886"/>
                <a:gd name="T47" fmla="*/ 11 h 884"/>
                <a:gd name="T48" fmla="*/ 638 w 886"/>
                <a:gd name="T49" fmla="*/ 45 h 884"/>
                <a:gd name="T50" fmla="*/ 719 w 886"/>
                <a:gd name="T51" fmla="*/ 97 h 884"/>
                <a:gd name="T52" fmla="*/ 788 w 886"/>
                <a:gd name="T53" fmla="*/ 165 h 884"/>
                <a:gd name="T54" fmla="*/ 840 w 886"/>
                <a:gd name="T55" fmla="*/ 248 h 884"/>
                <a:gd name="T56" fmla="*/ 873 w 886"/>
                <a:gd name="T57" fmla="*/ 340 h 884"/>
                <a:gd name="T58" fmla="*/ 886 w 886"/>
                <a:gd name="T59" fmla="*/ 442 h 884"/>
                <a:gd name="T60" fmla="*/ 873 w 886"/>
                <a:gd name="T61" fmla="*/ 543 h 884"/>
                <a:gd name="T62" fmla="*/ 840 w 886"/>
                <a:gd name="T63" fmla="*/ 636 h 884"/>
                <a:gd name="T64" fmla="*/ 788 w 886"/>
                <a:gd name="T65" fmla="*/ 718 h 884"/>
                <a:gd name="T66" fmla="*/ 719 w 886"/>
                <a:gd name="T67" fmla="*/ 787 h 884"/>
                <a:gd name="T68" fmla="*/ 638 w 886"/>
                <a:gd name="T69" fmla="*/ 839 h 884"/>
                <a:gd name="T70" fmla="*/ 544 w 886"/>
                <a:gd name="T71" fmla="*/ 872 h 884"/>
                <a:gd name="T72" fmla="*/ 443 w 886"/>
                <a:gd name="T73" fmla="*/ 884 h 884"/>
                <a:gd name="T74" fmla="*/ 341 w 886"/>
                <a:gd name="T75" fmla="*/ 872 h 884"/>
                <a:gd name="T76" fmla="*/ 248 w 886"/>
                <a:gd name="T77" fmla="*/ 839 h 884"/>
                <a:gd name="T78" fmla="*/ 166 w 886"/>
                <a:gd name="T79" fmla="*/ 787 h 884"/>
                <a:gd name="T80" fmla="*/ 97 w 886"/>
                <a:gd name="T81" fmla="*/ 718 h 884"/>
                <a:gd name="T82" fmla="*/ 46 w 886"/>
                <a:gd name="T83" fmla="*/ 636 h 884"/>
                <a:gd name="T84" fmla="*/ 12 w 886"/>
                <a:gd name="T85" fmla="*/ 543 h 884"/>
                <a:gd name="T86" fmla="*/ 0 w 886"/>
                <a:gd name="T87" fmla="*/ 442 h 884"/>
                <a:gd name="T88" fmla="*/ 12 w 886"/>
                <a:gd name="T89" fmla="*/ 340 h 884"/>
                <a:gd name="T90" fmla="*/ 46 w 886"/>
                <a:gd name="T91" fmla="*/ 248 h 884"/>
                <a:gd name="T92" fmla="*/ 97 w 886"/>
                <a:gd name="T93" fmla="*/ 165 h 884"/>
                <a:gd name="T94" fmla="*/ 166 w 886"/>
                <a:gd name="T95" fmla="*/ 97 h 884"/>
                <a:gd name="T96" fmla="*/ 248 w 886"/>
                <a:gd name="T97" fmla="*/ 45 h 884"/>
                <a:gd name="T98" fmla="*/ 341 w 886"/>
                <a:gd name="T99" fmla="*/ 11 h 884"/>
                <a:gd name="T100" fmla="*/ 443 w 886"/>
                <a:gd name="T101"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6" h="884">
                  <a:moveTo>
                    <a:pt x="443" y="140"/>
                  </a:moveTo>
                  <a:lnTo>
                    <a:pt x="398" y="143"/>
                  </a:lnTo>
                  <a:lnTo>
                    <a:pt x="356" y="153"/>
                  </a:lnTo>
                  <a:lnTo>
                    <a:pt x="316" y="169"/>
                  </a:lnTo>
                  <a:lnTo>
                    <a:pt x="279" y="189"/>
                  </a:lnTo>
                  <a:lnTo>
                    <a:pt x="245" y="214"/>
                  </a:lnTo>
                  <a:lnTo>
                    <a:pt x="215" y="243"/>
                  </a:lnTo>
                  <a:lnTo>
                    <a:pt x="189" y="277"/>
                  </a:lnTo>
                  <a:lnTo>
                    <a:pt x="169" y="315"/>
                  </a:lnTo>
                  <a:lnTo>
                    <a:pt x="153" y="355"/>
                  </a:lnTo>
                  <a:lnTo>
                    <a:pt x="144" y="397"/>
                  </a:lnTo>
                  <a:lnTo>
                    <a:pt x="141" y="442"/>
                  </a:lnTo>
                  <a:lnTo>
                    <a:pt x="144" y="486"/>
                  </a:lnTo>
                  <a:lnTo>
                    <a:pt x="153" y="529"/>
                  </a:lnTo>
                  <a:lnTo>
                    <a:pt x="169" y="569"/>
                  </a:lnTo>
                  <a:lnTo>
                    <a:pt x="189" y="606"/>
                  </a:lnTo>
                  <a:lnTo>
                    <a:pt x="215" y="640"/>
                  </a:lnTo>
                  <a:lnTo>
                    <a:pt x="245" y="669"/>
                  </a:lnTo>
                  <a:lnTo>
                    <a:pt x="279" y="695"/>
                  </a:lnTo>
                  <a:lnTo>
                    <a:pt x="316" y="716"/>
                  </a:lnTo>
                  <a:lnTo>
                    <a:pt x="356" y="731"/>
                  </a:lnTo>
                  <a:lnTo>
                    <a:pt x="398" y="740"/>
                  </a:lnTo>
                  <a:lnTo>
                    <a:pt x="443" y="743"/>
                  </a:lnTo>
                  <a:lnTo>
                    <a:pt x="488" y="740"/>
                  </a:lnTo>
                  <a:lnTo>
                    <a:pt x="530" y="731"/>
                  </a:lnTo>
                  <a:lnTo>
                    <a:pt x="570" y="716"/>
                  </a:lnTo>
                  <a:lnTo>
                    <a:pt x="607" y="695"/>
                  </a:lnTo>
                  <a:lnTo>
                    <a:pt x="641" y="669"/>
                  </a:lnTo>
                  <a:lnTo>
                    <a:pt x="670" y="640"/>
                  </a:lnTo>
                  <a:lnTo>
                    <a:pt x="696" y="606"/>
                  </a:lnTo>
                  <a:lnTo>
                    <a:pt x="717" y="569"/>
                  </a:lnTo>
                  <a:lnTo>
                    <a:pt x="732" y="529"/>
                  </a:lnTo>
                  <a:lnTo>
                    <a:pt x="741" y="486"/>
                  </a:lnTo>
                  <a:lnTo>
                    <a:pt x="745" y="442"/>
                  </a:lnTo>
                  <a:lnTo>
                    <a:pt x="741" y="397"/>
                  </a:lnTo>
                  <a:lnTo>
                    <a:pt x="732" y="355"/>
                  </a:lnTo>
                  <a:lnTo>
                    <a:pt x="717" y="315"/>
                  </a:lnTo>
                  <a:lnTo>
                    <a:pt x="696" y="277"/>
                  </a:lnTo>
                  <a:lnTo>
                    <a:pt x="670" y="243"/>
                  </a:lnTo>
                  <a:lnTo>
                    <a:pt x="641" y="214"/>
                  </a:lnTo>
                  <a:lnTo>
                    <a:pt x="607" y="189"/>
                  </a:lnTo>
                  <a:lnTo>
                    <a:pt x="570" y="169"/>
                  </a:lnTo>
                  <a:lnTo>
                    <a:pt x="530" y="153"/>
                  </a:lnTo>
                  <a:lnTo>
                    <a:pt x="488" y="143"/>
                  </a:lnTo>
                  <a:lnTo>
                    <a:pt x="443" y="140"/>
                  </a:lnTo>
                  <a:close/>
                  <a:moveTo>
                    <a:pt x="443" y="0"/>
                  </a:moveTo>
                  <a:lnTo>
                    <a:pt x="494" y="3"/>
                  </a:lnTo>
                  <a:lnTo>
                    <a:pt x="544" y="11"/>
                  </a:lnTo>
                  <a:lnTo>
                    <a:pt x="592" y="25"/>
                  </a:lnTo>
                  <a:lnTo>
                    <a:pt x="638" y="45"/>
                  </a:lnTo>
                  <a:lnTo>
                    <a:pt x="680" y="68"/>
                  </a:lnTo>
                  <a:lnTo>
                    <a:pt x="719" y="97"/>
                  </a:lnTo>
                  <a:lnTo>
                    <a:pt x="756" y="130"/>
                  </a:lnTo>
                  <a:lnTo>
                    <a:pt x="788" y="165"/>
                  </a:lnTo>
                  <a:lnTo>
                    <a:pt x="816" y="205"/>
                  </a:lnTo>
                  <a:lnTo>
                    <a:pt x="840" y="248"/>
                  </a:lnTo>
                  <a:lnTo>
                    <a:pt x="859" y="293"/>
                  </a:lnTo>
                  <a:lnTo>
                    <a:pt x="873" y="340"/>
                  </a:lnTo>
                  <a:lnTo>
                    <a:pt x="883" y="390"/>
                  </a:lnTo>
                  <a:lnTo>
                    <a:pt x="886" y="442"/>
                  </a:lnTo>
                  <a:lnTo>
                    <a:pt x="883" y="493"/>
                  </a:lnTo>
                  <a:lnTo>
                    <a:pt x="873" y="543"/>
                  </a:lnTo>
                  <a:lnTo>
                    <a:pt x="859" y="590"/>
                  </a:lnTo>
                  <a:lnTo>
                    <a:pt x="840" y="636"/>
                  </a:lnTo>
                  <a:lnTo>
                    <a:pt x="816" y="679"/>
                  </a:lnTo>
                  <a:lnTo>
                    <a:pt x="788" y="718"/>
                  </a:lnTo>
                  <a:lnTo>
                    <a:pt x="756" y="754"/>
                  </a:lnTo>
                  <a:lnTo>
                    <a:pt x="719" y="787"/>
                  </a:lnTo>
                  <a:lnTo>
                    <a:pt x="680" y="815"/>
                  </a:lnTo>
                  <a:lnTo>
                    <a:pt x="638" y="839"/>
                  </a:lnTo>
                  <a:lnTo>
                    <a:pt x="592" y="858"/>
                  </a:lnTo>
                  <a:lnTo>
                    <a:pt x="544" y="872"/>
                  </a:lnTo>
                  <a:lnTo>
                    <a:pt x="494" y="880"/>
                  </a:lnTo>
                  <a:lnTo>
                    <a:pt x="443" y="884"/>
                  </a:lnTo>
                  <a:lnTo>
                    <a:pt x="392" y="880"/>
                  </a:lnTo>
                  <a:lnTo>
                    <a:pt x="341" y="872"/>
                  </a:lnTo>
                  <a:lnTo>
                    <a:pt x="294" y="858"/>
                  </a:lnTo>
                  <a:lnTo>
                    <a:pt x="248" y="839"/>
                  </a:lnTo>
                  <a:lnTo>
                    <a:pt x="206" y="815"/>
                  </a:lnTo>
                  <a:lnTo>
                    <a:pt x="166" y="787"/>
                  </a:lnTo>
                  <a:lnTo>
                    <a:pt x="130" y="754"/>
                  </a:lnTo>
                  <a:lnTo>
                    <a:pt x="97" y="718"/>
                  </a:lnTo>
                  <a:lnTo>
                    <a:pt x="70" y="679"/>
                  </a:lnTo>
                  <a:lnTo>
                    <a:pt x="46" y="636"/>
                  </a:lnTo>
                  <a:lnTo>
                    <a:pt x="27" y="590"/>
                  </a:lnTo>
                  <a:lnTo>
                    <a:pt x="12" y="543"/>
                  </a:lnTo>
                  <a:lnTo>
                    <a:pt x="4" y="493"/>
                  </a:lnTo>
                  <a:lnTo>
                    <a:pt x="0" y="442"/>
                  </a:lnTo>
                  <a:lnTo>
                    <a:pt x="4" y="390"/>
                  </a:lnTo>
                  <a:lnTo>
                    <a:pt x="12" y="340"/>
                  </a:lnTo>
                  <a:lnTo>
                    <a:pt x="27" y="293"/>
                  </a:lnTo>
                  <a:lnTo>
                    <a:pt x="46" y="248"/>
                  </a:lnTo>
                  <a:lnTo>
                    <a:pt x="70" y="205"/>
                  </a:lnTo>
                  <a:lnTo>
                    <a:pt x="97" y="165"/>
                  </a:lnTo>
                  <a:lnTo>
                    <a:pt x="130" y="130"/>
                  </a:lnTo>
                  <a:lnTo>
                    <a:pt x="166" y="97"/>
                  </a:lnTo>
                  <a:lnTo>
                    <a:pt x="206" y="68"/>
                  </a:lnTo>
                  <a:lnTo>
                    <a:pt x="248" y="45"/>
                  </a:lnTo>
                  <a:lnTo>
                    <a:pt x="294" y="25"/>
                  </a:lnTo>
                  <a:lnTo>
                    <a:pt x="341" y="11"/>
                  </a:lnTo>
                  <a:lnTo>
                    <a:pt x="392" y="3"/>
                  </a:lnTo>
                  <a:lnTo>
                    <a:pt x="443"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sp>
          <p:nvSpPr>
            <p:cNvPr id="12" name="Freeform 72"/>
            <p:cNvSpPr/>
            <p:nvPr/>
          </p:nvSpPr>
          <p:spPr bwMode="auto">
            <a:xfrm>
              <a:off x="3471863" y="2006601"/>
              <a:ext cx="403225" cy="460375"/>
            </a:xfrm>
            <a:custGeom>
              <a:avLst/>
              <a:gdLst>
                <a:gd name="T0" fmla="*/ 1098 w 2541"/>
                <a:gd name="T1" fmla="*/ 8 h 2906"/>
                <a:gd name="T2" fmla="*/ 1133 w 2541"/>
                <a:gd name="T3" fmla="*/ 48 h 2906"/>
                <a:gd name="T4" fmla="*/ 1130 w 2541"/>
                <a:gd name="T5" fmla="*/ 102 h 2906"/>
                <a:gd name="T6" fmla="*/ 1090 w 2541"/>
                <a:gd name="T7" fmla="*/ 136 h 2906"/>
                <a:gd name="T8" fmla="*/ 917 w 2541"/>
                <a:gd name="T9" fmla="*/ 214 h 2906"/>
                <a:gd name="T10" fmla="*/ 736 w 2541"/>
                <a:gd name="T11" fmla="*/ 341 h 2906"/>
                <a:gd name="T12" fmla="*/ 590 w 2541"/>
                <a:gd name="T13" fmla="*/ 501 h 2906"/>
                <a:gd name="T14" fmla="*/ 479 w 2541"/>
                <a:gd name="T15" fmla="*/ 688 h 2906"/>
                <a:gd name="T16" fmla="*/ 409 w 2541"/>
                <a:gd name="T17" fmla="*/ 895 h 2906"/>
                <a:gd name="T18" fmla="*/ 386 w 2541"/>
                <a:gd name="T19" fmla="*/ 1114 h 2906"/>
                <a:gd name="T20" fmla="*/ 378 w 2541"/>
                <a:gd name="T21" fmla="*/ 1330 h 2906"/>
                <a:gd name="T22" fmla="*/ 141 w 2541"/>
                <a:gd name="T23" fmla="*/ 1791 h 2906"/>
                <a:gd name="T24" fmla="*/ 145 w 2541"/>
                <a:gd name="T25" fmla="*/ 1829 h 2906"/>
                <a:gd name="T26" fmla="*/ 188 w 2541"/>
                <a:gd name="T27" fmla="*/ 1851 h 2906"/>
                <a:gd name="T28" fmla="*/ 336 w 2541"/>
                <a:gd name="T29" fmla="*/ 1855 h 2906"/>
                <a:gd name="T30" fmla="*/ 377 w 2541"/>
                <a:gd name="T31" fmla="*/ 1887 h 2906"/>
                <a:gd name="T32" fmla="*/ 386 w 2541"/>
                <a:gd name="T33" fmla="*/ 2330 h 2906"/>
                <a:gd name="T34" fmla="*/ 414 w 2541"/>
                <a:gd name="T35" fmla="*/ 2418 h 2906"/>
                <a:gd name="T36" fmla="*/ 482 w 2541"/>
                <a:gd name="T37" fmla="*/ 2477 h 2906"/>
                <a:gd name="T38" fmla="*/ 856 w 2541"/>
                <a:gd name="T39" fmla="*/ 2445 h 2906"/>
                <a:gd name="T40" fmla="*/ 899 w 2541"/>
                <a:gd name="T41" fmla="*/ 2452 h 2906"/>
                <a:gd name="T42" fmla="*/ 933 w 2541"/>
                <a:gd name="T43" fmla="*/ 2494 h 2906"/>
                <a:gd name="T44" fmla="*/ 2099 w 2541"/>
                <a:gd name="T45" fmla="*/ 2764 h 2906"/>
                <a:gd name="T46" fmla="*/ 2109 w 2541"/>
                <a:gd name="T47" fmla="*/ 1888 h 2906"/>
                <a:gd name="T48" fmla="*/ 2224 w 2541"/>
                <a:gd name="T49" fmla="*/ 1763 h 2906"/>
                <a:gd name="T50" fmla="*/ 2347 w 2541"/>
                <a:gd name="T51" fmla="*/ 1575 h 2906"/>
                <a:gd name="T52" fmla="*/ 2412 w 2541"/>
                <a:gd name="T53" fmla="*/ 1419 h 2906"/>
                <a:gd name="T54" fmla="*/ 2455 w 2541"/>
                <a:gd name="T55" fmla="*/ 1389 h 2906"/>
                <a:gd name="T56" fmla="*/ 2509 w 2541"/>
                <a:gd name="T57" fmla="*/ 1400 h 2906"/>
                <a:gd name="T58" fmla="*/ 2539 w 2541"/>
                <a:gd name="T59" fmla="*/ 1443 h 2906"/>
                <a:gd name="T60" fmla="*/ 2509 w 2541"/>
                <a:gd name="T61" fmla="*/ 1556 h 2906"/>
                <a:gd name="T62" fmla="*/ 2395 w 2541"/>
                <a:gd name="T63" fmla="*/ 1770 h 2906"/>
                <a:gd name="T64" fmla="*/ 2239 w 2541"/>
                <a:gd name="T65" fmla="*/ 1955 h 2906"/>
                <a:gd name="T66" fmla="*/ 2230 w 2541"/>
                <a:gd name="T67" fmla="*/ 2871 h 2906"/>
                <a:gd name="T68" fmla="*/ 2187 w 2541"/>
                <a:gd name="T69" fmla="*/ 2902 h 2906"/>
                <a:gd name="T70" fmla="*/ 847 w 2541"/>
                <a:gd name="T71" fmla="*/ 2902 h 2906"/>
                <a:gd name="T72" fmla="*/ 805 w 2541"/>
                <a:gd name="T73" fmla="*/ 2871 h 2906"/>
                <a:gd name="T74" fmla="*/ 796 w 2541"/>
                <a:gd name="T75" fmla="*/ 2596 h 2906"/>
                <a:gd name="T76" fmla="*/ 551 w 2541"/>
                <a:gd name="T77" fmla="*/ 2631 h 2906"/>
                <a:gd name="T78" fmla="*/ 461 w 2541"/>
                <a:gd name="T79" fmla="*/ 2618 h 2906"/>
                <a:gd name="T80" fmla="*/ 350 w 2541"/>
                <a:gd name="T81" fmla="*/ 2557 h 2906"/>
                <a:gd name="T82" fmla="*/ 274 w 2541"/>
                <a:gd name="T83" fmla="*/ 2455 h 2906"/>
                <a:gd name="T84" fmla="*/ 246 w 2541"/>
                <a:gd name="T85" fmla="*/ 2329 h 2906"/>
                <a:gd name="T86" fmla="*/ 176 w 2541"/>
                <a:gd name="T87" fmla="*/ 1989 h 2906"/>
                <a:gd name="T88" fmla="*/ 87 w 2541"/>
                <a:gd name="T89" fmla="*/ 1961 h 2906"/>
                <a:gd name="T90" fmla="*/ 24 w 2541"/>
                <a:gd name="T91" fmla="*/ 1900 h 2906"/>
                <a:gd name="T92" fmla="*/ 0 w 2541"/>
                <a:gd name="T93" fmla="*/ 1817 h 2906"/>
                <a:gd name="T94" fmla="*/ 16 w 2541"/>
                <a:gd name="T95" fmla="*/ 1724 h 2906"/>
                <a:gd name="T96" fmla="*/ 247 w 2541"/>
                <a:gd name="T97" fmla="*/ 1114 h 2906"/>
                <a:gd name="T98" fmla="*/ 271 w 2541"/>
                <a:gd name="T99" fmla="*/ 878 h 2906"/>
                <a:gd name="T100" fmla="*/ 341 w 2541"/>
                <a:gd name="T101" fmla="*/ 655 h 2906"/>
                <a:gd name="T102" fmla="*/ 453 w 2541"/>
                <a:gd name="T103" fmla="*/ 453 h 2906"/>
                <a:gd name="T104" fmla="*/ 602 w 2541"/>
                <a:gd name="T105" fmla="*/ 274 h 2906"/>
                <a:gd name="T106" fmla="*/ 785 w 2541"/>
                <a:gd name="T107" fmla="*/ 129 h 2906"/>
                <a:gd name="T108" fmla="*/ 983 w 2541"/>
                <a:gd name="T109" fmla="*/ 27 h 2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1" h="2906">
                  <a:moveTo>
                    <a:pt x="1063" y="0"/>
                  </a:moveTo>
                  <a:lnTo>
                    <a:pt x="1082" y="1"/>
                  </a:lnTo>
                  <a:lnTo>
                    <a:pt x="1098" y="8"/>
                  </a:lnTo>
                  <a:lnTo>
                    <a:pt x="1113" y="17"/>
                  </a:lnTo>
                  <a:lnTo>
                    <a:pt x="1125" y="31"/>
                  </a:lnTo>
                  <a:lnTo>
                    <a:pt x="1133" y="48"/>
                  </a:lnTo>
                  <a:lnTo>
                    <a:pt x="1137" y="66"/>
                  </a:lnTo>
                  <a:lnTo>
                    <a:pt x="1135" y="85"/>
                  </a:lnTo>
                  <a:lnTo>
                    <a:pt x="1130" y="102"/>
                  </a:lnTo>
                  <a:lnTo>
                    <a:pt x="1121" y="116"/>
                  </a:lnTo>
                  <a:lnTo>
                    <a:pt x="1107" y="128"/>
                  </a:lnTo>
                  <a:lnTo>
                    <a:pt x="1090" y="136"/>
                  </a:lnTo>
                  <a:lnTo>
                    <a:pt x="1036" y="156"/>
                  </a:lnTo>
                  <a:lnTo>
                    <a:pt x="983" y="180"/>
                  </a:lnTo>
                  <a:lnTo>
                    <a:pt x="917" y="214"/>
                  </a:lnTo>
                  <a:lnTo>
                    <a:pt x="854" y="252"/>
                  </a:lnTo>
                  <a:lnTo>
                    <a:pt x="793" y="295"/>
                  </a:lnTo>
                  <a:lnTo>
                    <a:pt x="736" y="341"/>
                  </a:lnTo>
                  <a:lnTo>
                    <a:pt x="684" y="392"/>
                  </a:lnTo>
                  <a:lnTo>
                    <a:pt x="634" y="444"/>
                  </a:lnTo>
                  <a:lnTo>
                    <a:pt x="590" y="501"/>
                  </a:lnTo>
                  <a:lnTo>
                    <a:pt x="549" y="561"/>
                  </a:lnTo>
                  <a:lnTo>
                    <a:pt x="512" y="624"/>
                  </a:lnTo>
                  <a:lnTo>
                    <a:pt x="479" y="688"/>
                  </a:lnTo>
                  <a:lnTo>
                    <a:pt x="452" y="755"/>
                  </a:lnTo>
                  <a:lnTo>
                    <a:pt x="428" y="824"/>
                  </a:lnTo>
                  <a:lnTo>
                    <a:pt x="409" y="895"/>
                  </a:lnTo>
                  <a:lnTo>
                    <a:pt x="397" y="966"/>
                  </a:lnTo>
                  <a:lnTo>
                    <a:pt x="388" y="1040"/>
                  </a:lnTo>
                  <a:lnTo>
                    <a:pt x="386" y="1114"/>
                  </a:lnTo>
                  <a:lnTo>
                    <a:pt x="386" y="1297"/>
                  </a:lnTo>
                  <a:lnTo>
                    <a:pt x="384" y="1314"/>
                  </a:lnTo>
                  <a:lnTo>
                    <a:pt x="378" y="1330"/>
                  </a:lnTo>
                  <a:lnTo>
                    <a:pt x="154" y="1758"/>
                  </a:lnTo>
                  <a:lnTo>
                    <a:pt x="147" y="1775"/>
                  </a:lnTo>
                  <a:lnTo>
                    <a:pt x="141" y="1791"/>
                  </a:lnTo>
                  <a:lnTo>
                    <a:pt x="139" y="1806"/>
                  </a:lnTo>
                  <a:lnTo>
                    <a:pt x="140" y="1818"/>
                  </a:lnTo>
                  <a:lnTo>
                    <a:pt x="145" y="1829"/>
                  </a:lnTo>
                  <a:lnTo>
                    <a:pt x="154" y="1838"/>
                  </a:lnTo>
                  <a:lnTo>
                    <a:pt x="169" y="1846"/>
                  </a:lnTo>
                  <a:lnTo>
                    <a:pt x="188" y="1851"/>
                  </a:lnTo>
                  <a:lnTo>
                    <a:pt x="211" y="1852"/>
                  </a:lnTo>
                  <a:lnTo>
                    <a:pt x="317" y="1852"/>
                  </a:lnTo>
                  <a:lnTo>
                    <a:pt x="336" y="1855"/>
                  </a:lnTo>
                  <a:lnTo>
                    <a:pt x="352" y="1862"/>
                  </a:lnTo>
                  <a:lnTo>
                    <a:pt x="366" y="1873"/>
                  </a:lnTo>
                  <a:lnTo>
                    <a:pt x="377" y="1887"/>
                  </a:lnTo>
                  <a:lnTo>
                    <a:pt x="384" y="1904"/>
                  </a:lnTo>
                  <a:lnTo>
                    <a:pt x="386" y="1923"/>
                  </a:lnTo>
                  <a:lnTo>
                    <a:pt x="386" y="2330"/>
                  </a:lnTo>
                  <a:lnTo>
                    <a:pt x="389" y="2362"/>
                  </a:lnTo>
                  <a:lnTo>
                    <a:pt x="399" y="2392"/>
                  </a:lnTo>
                  <a:lnTo>
                    <a:pt x="414" y="2418"/>
                  </a:lnTo>
                  <a:lnTo>
                    <a:pt x="433" y="2443"/>
                  </a:lnTo>
                  <a:lnTo>
                    <a:pt x="456" y="2463"/>
                  </a:lnTo>
                  <a:lnTo>
                    <a:pt x="482" y="2477"/>
                  </a:lnTo>
                  <a:lnTo>
                    <a:pt x="512" y="2487"/>
                  </a:lnTo>
                  <a:lnTo>
                    <a:pt x="543" y="2491"/>
                  </a:lnTo>
                  <a:lnTo>
                    <a:pt x="856" y="2445"/>
                  </a:lnTo>
                  <a:lnTo>
                    <a:pt x="870" y="2444"/>
                  </a:lnTo>
                  <a:lnTo>
                    <a:pt x="885" y="2447"/>
                  </a:lnTo>
                  <a:lnTo>
                    <a:pt x="899" y="2452"/>
                  </a:lnTo>
                  <a:lnTo>
                    <a:pt x="912" y="2461"/>
                  </a:lnTo>
                  <a:lnTo>
                    <a:pt x="924" y="2476"/>
                  </a:lnTo>
                  <a:lnTo>
                    <a:pt x="933" y="2494"/>
                  </a:lnTo>
                  <a:lnTo>
                    <a:pt x="936" y="2514"/>
                  </a:lnTo>
                  <a:lnTo>
                    <a:pt x="936" y="2764"/>
                  </a:lnTo>
                  <a:lnTo>
                    <a:pt x="2099" y="2764"/>
                  </a:lnTo>
                  <a:lnTo>
                    <a:pt x="2099" y="1925"/>
                  </a:lnTo>
                  <a:lnTo>
                    <a:pt x="2101" y="1906"/>
                  </a:lnTo>
                  <a:lnTo>
                    <a:pt x="2109" y="1888"/>
                  </a:lnTo>
                  <a:lnTo>
                    <a:pt x="2121" y="1873"/>
                  </a:lnTo>
                  <a:lnTo>
                    <a:pt x="2175" y="1820"/>
                  </a:lnTo>
                  <a:lnTo>
                    <a:pt x="2224" y="1763"/>
                  </a:lnTo>
                  <a:lnTo>
                    <a:pt x="2270" y="1703"/>
                  </a:lnTo>
                  <a:lnTo>
                    <a:pt x="2310" y="1640"/>
                  </a:lnTo>
                  <a:lnTo>
                    <a:pt x="2347" y="1575"/>
                  </a:lnTo>
                  <a:lnTo>
                    <a:pt x="2377" y="1506"/>
                  </a:lnTo>
                  <a:lnTo>
                    <a:pt x="2404" y="1436"/>
                  </a:lnTo>
                  <a:lnTo>
                    <a:pt x="2412" y="1419"/>
                  </a:lnTo>
                  <a:lnTo>
                    <a:pt x="2424" y="1405"/>
                  </a:lnTo>
                  <a:lnTo>
                    <a:pt x="2438" y="1395"/>
                  </a:lnTo>
                  <a:lnTo>
                    <a:pt x="2455" y="1389"/>
                  </a:lnTo>
                  <a:lnTo>
                    <a:pt x="2474" y="1388"/>
                  </a:lnTo>
                  <a:lnTo>
                    <a:pt x="2492" y="1391"/>
                  </a:lnTo>
                  <a:lnTo>
                    <a:pt x="2509" y="1400"/>
                  </a:lnTo>
                  <a:lnTo>
                    <a:pt x="2523" y="1411"/>
                  </a:lnTo>
                  <a:lnTo>
                    <a:pt x="2533" y="1426"/>
                  </a:lnTo>
                  <a:lnTo>
                    <a:pt x="2539" y="1443"/>
                  </a:lnTo>
                  <a:lnTo>
                    <a:pt x="2541" y="1461"/>
                  </a:lnTo>
                  <a:lnTo>
                    <a:pt x="2537" y="1480"/>
                  </a:lnTo>
                  <a:lnTo>
                    <a:pt x="2509" y="1556"/>
                  </a:lnTo>
                  <a:lnTo>
                    <a:pt x="2476" y="1630"/>
                  </a:lnTo>
                  <a:lnTo>
                    <a:pt x="2438" y="1701"/>
                  </a:lnTo>
                  <a:lnTo>
                    <a:pt x="2395" y="1770"/>
                  </a:lnTo>
                  <a:lnTo>
                    <a:pt x="2348" y="1835"/>
                  </a:lnTo>
                  <a:lnTo>
                    <a:pt x="2295" y="1896"/>
                  </a:lnTo>
                  <a:lnTo>
                    <a:pt x="2239" y="1955"/>
                  </a:lnTo>
                  <a:lnTo>
                    <a:pt x="2239" y="2835"/>
                  </a:lnTo>
                  <a:lnTo>
                    <a:pt x="2236" y="2854"/>
                  </a:lnTo>
                  <a:lnTo>
                    <a:pt x="2230" y="2871"/>
                  </a:lnTo>
                  <a:lnTo>
                    <a:pt x="2218" y="2884"/>
                  </a:lnTo>
                  <a:lnTo>
                    <a:pt x="2204" y="2896"/>
                  </a:lnTo>
                  <a:lnTo>
                    <a:pt x="2187" y="2902"/>
                  </a:lnTo>
                  <a:lnTo>
                    <a:pt x="2168" y="2906"/>
                  </a:lnTo>
                  <a:lnTo>
                    <a:pt x="865" y="2906"/>
                  </a:lnTo>
                  <a:lnTo>
                    <a:pt x="847" y="2902"/>
                  </a:lnTo>
                  <a:lnTo>
                    <a:pt x="830" y="2896"/>
                  </a:lnTo>
                  <a:lnTo>
                    <a:pt x="816" y="2884"/>
                  </a:lnTo>
                  <a:lnTo>
                    <a:pt x="805" y="2871"/>
                  </a:lnTo>
                  <a:lnTo>
                    <a:pt x="798" y="2854"/>
                  </a:lnTo>
                  <a:lnTo>
                    <a:pt x="796" y="2835"/>
                  </a:lnTo>
                  <a:lnTo>
                    <a:pt x="796" y="2596"/>
                  </a:lnTo>
                  <a:lnTo>
                    <a:pt x="558" y="2631"/>
                  </a:lnTo>
                  <a:lnTo>
                    <a:pt x="555" y="2631"/>
                  </a:lnTo>
                  <a:lnTo>
                    <a:pt x="551" y="2631"/>
                  </a:lnTo>
                  <a:lnTo>
                    <a:pt x="549" y="2630"/>
                  </a:lnTo>
                  <a:lnTo>
                    <a:pt x="503" y="2627"/>
                  </a:lnTo>
                  <a:lnTo>
                    <a:pt x="461" y="2618"/>
                  </a:lnTo>
                  <a:lnTo>
                    <a:pt x="421" y="2602"/>
                  </a:lnTo>
                  <a:lnTo>
                    <a:pt x="384" y="2582"/>
                  </a:lnTo>
                  <a:lnTo>
                    <a:pt x="350" y="2557"/>
                  </a:lnTo>
                  <a:lnTo>
                    <a:pt x="321" y="2526"/>
                  </a:lnTo>
                  <a:lnTo>
                    <a:pt x="295" y="2493"/>
                  </a:lnTo>
                  <a:lnTo>
                    <a:pt x="274" y="2455"/>
                  </a:lnTo>
                  <a:lnTo>
                    <a:pt x="260" y="2415"/>
                  </a:lnTo>
                  <a:lnTo>
                    <a:pt x="249" y="2373"/>
                  </a:lnTo>
                  <a:lnTo>
                    <a:pt x="246" y="2329"/>
                  </a:lnTo>
                  <a:lnTo>
                    <a:pt x="246" y="1991"/>
                  </a:lnTo>
                  <a:lnTo>
                    <a:pt x="211" y="1991"/>
                  </a:lnTo>
                  <a:lnTo>
                    <a:pt x="176" y="1989"/>
                  </a:lnTo>
                  <a:lnTo>
                    <a:pt x="143" y="1983"/>
                  </a:lnTo>
                  <a:lnTo>
                    <a:pt x="114" y="1973"/>
                  </a:lnTo>
                  <a:lnTo>
                    <a:pt x="87" y="1961"/>
                  </a:lnTo>
                  <a:lnTo>
                    <a:pt x="62" y="1944"/>
                  </a:lnTo>
                  <a:lnTo>
                    <a:pt x="41" y="1924"/>
                  </a:lnTo>
                  <a:lnTo>
                    <a:pt x="24" y="1900"/>
                  </a:lnTo>
                  <a:lnTo>
                    <a:pt x="12" y="1874"/>
                  </a:lnTo>
                  <a:lnTo>
                    <a:pt x="3" y="1846"/>
                  </a:lnTo>
                  <a:lnTo>
                    <a:pt x="0" y="1817"/>
                  </a:lnTo>
                  <a:lnTo>
                    <a:pt x="0" y="1787"/>
                  </a:lnTo>
                  <a:lnTo>
                    <a:pt x="5" y="1756"/>
                  </a:lnTo>
                  <a:lnTo>
                    <a:pt x="16" y="1724"/>
                  </a:lnTo>
                  <a:lnTo>
                    <a:pt x="30" y="1693"/>
                  </a:lnTo>
                  <a:lnTo>
                    <a:pt x="247" y="1279"/>
                  </a:lnTo>
                  <a:lnTo>
                    <a:pt x="247" y="1114"/>
                  </a:lnTo>
                  <a:lnTo>
                    <a:pt x="250" y="1034"/>
                  </a:lnTo>
                  <a:lnTo>
                    <a:pt x="257" y="956"/>
                  </a:lnTo>
                  <a:lnTo>
                    <a:pt x="271" y="878"/>
                  </a:lnTo>
                  <a:lnTo>
                    <a:pt x="289" y="802"/>
                  </a:lnTo>
                  <a:lnTo>
                    <a:pt x="313" y="728"/>
                  </a:lnTo>
                  <a:lnTo>
                    <a:pt x="341" y="655"/>
                  </a:lnTo>
                  <a:lnTo>
                    <a:pt x="374" y="586"/>
                  </a:lnTo>
                  <a:lnTo>
                    <a:pt x="412" y="518"/>
                  </a:lnTo>
                  <a:lnTo>
                    <a:pt x="453" y="453"/>
                  </a:lnTo>
                  <a:lnTo>
                    <a:pt x="498" y="390"/>
                  </a:lnTo>
                  <a:lnTo>
                    <a:pt x="549" y="330"/>
                  </a:lnTo>
                  <a:lnTo>
                    <a:pt x="602" y="274"/>
                  </a:lnTo>
                  <a:lnTo>
                    <a:pt x="659" y="223"/>
                  </a:lnTo>
                  <a:lnTo>
                    <a:pt x="721" y="173"/>
                  </a:lnTo>
                  <a:lnTo>
                    <a:pt x="785" y="129"/>
                  </a:lnTo>
                  <a:lnTo>
                    <a:pt x="854" y="89"/>
                  </a:lnTo>
                  <a:lnTo>
                    <a:pt x="924" y="52"/>
                  </a:lnTo>
                  <a:lnTo>
                    <a:pt x="983" y="27"/>
                  </a:lnTo>
                  <a:lnTo>
                    <a:pt x="1045" y="3"/>
                  </a:lnTo>
                  <a:lnTo>
                    <a:pt x="1063"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13" name="Group 38"/>
          <p:cNvGrpSpPr/>
          <p:nvPr/>
        </p:nvGrpSpPr>
        <p:grpSpPr>
          <a:xfrm>
            <a:off x="4263000" y="3458985"/>
            <a:ext cx="726996" cy="757373"/>
            <a:chOff x="708025" y="1916113"/>
            <a:chExt cx="531813" cy="554037"/>
          </a:xfrm>
          <a:solidFill>
            <a:sysClr val="window" lastClr="FFFFFF"/>
          </a:solidFill>
        </p:grpSpPr>
        <p:sp>
          <p:nvSpPr>
            <p:cNvPr id="14" name="Freeform 93"/>
            <p:cNvSpPr/>
            <p:nvPr/>
          </p:nvSpPr>
          <p:spPr bwMode="auto">
            <a:xfrm>
              <a:off x="708025" y="1916113"/>
              <a:ext cx="307975" cy="457200"/>
            </a:xfrm>
            <a:custGeom>
              <a:avLst/>
              <a:gdLst>
                <a:gd name="T0" fmla="*/ 1457 w 1939"/>
                <a:gd name="T1" fmla="*/ 4 h 2887"/>
                <a:gd name="T2" fmla="*/ 1621 w 1939"/>
                <a:gd name="T3" fmla="*/ 49 h 2887"/>
                <a:gd name="T4" fmla="*/ 1761 w 1939"/>
                <a:gd name="T5" fmla="*/ 140 h 2887"/>
                <a:gd name="T6" fmla="*/ 1865 w 1939"/>
                <a:gd name="T7" fmla="*/ 268 h 2887"/>
                <a:gd name="T8" fmla="*/ 1927 w 1939"/>
                <a:gd name="T9" fmla="*/ 426 h 2887"/>
                <a:gd name="T10" fmla="*/ 1939 w 1939"/>
                <a:gd name="T11" fmla="*/ 1064 h 2887"/>
                <a:gd name="T12" fmla="*/ 1918 w 1939"/>
                <a:gd name="T13" fmla="*/ 1175 h 2887"/>
                <a:gd name="T14" fmla="*/ 1861 w 1939"/>
                <a:gd name="T15" fmla="*/ 1269 h 2887"/>
                <a:gd name="T16" fmla="*/ 1831 w 1939"/>
                <a:gd name="T17" fmla="*/ 1784 h 2887"/>
                <a:gd name="T18" fmla="*/ 1799 w 1939"/>
                <a:gd name="T19" fmla="*/ 1825 h 2887"/>
                <a:gd name="T20" fmla="*/ 1745 w 1939"/>
                <a:gd name="T21" fmla="*/ 1832 h 2887"/>
                <a:gd name="T22" fmla="*/ 1703 w 1939"/>
                <a:gd name="T23" fmla="*/ 1801 h 2887"/>
                <a:gd name="T24" fmla="*/ 1694 w 1939"/>
                <a:gd name="T25" fmla="*/ 1260 h 2887"/>
                <a:gd name="T26" fmla="*/ 1712 w 1939"/>
                <a:gd name="T27" fmla="*/ 1213 h 2887"/>
                <a:gd name="T28" fmla="*/ 1764 w 1939"/>
                <a:gd name="T29" fmla="*/ 1165 h 2887"/>
                <a:gd name="T30" fmla="*/ 1796 w 1939"/>
                <a:gd name="T31" fmla="*/ 1092 h 2887"/>
                <a:gd name="T32" fmla="*/ 1796 w 1939"/>
                <a:gd name="T33" fmla="*/ 492 h 2887"/>
                <a:gd name="T34" fmla="*/ 1751 w 1939"/>
                <a:gd name="T35" fmla="*/ 354 h 2887"/>
                <a:gd name="T36" fmla="*/ 1664 w 1939"/>
                <a:gd name="T37" fmla="*/ 242 h 2887"/>
                <a:gd name="T38" fmla="*/ 1543 w 1939"/>
                <a:gd name="T39" fmla="*/ 168 h 2887"/>
                <a:gd name="T40" fmla="*/ 1398 w 1939"/>
                <a:gd name="T41" fmla="*/ 141 h 2887"/>
                <a:gd name="T42" fmla="*/ 1186 w 1939"/>
                <a:gd name="T43" fmla="*/ 154 h 2887"/>
                <a:gd name="T44" fmla="*/ 1057 w 1939"/>
                <a:gd name="T45" fmla="*/ 213 h 2887"/>
                <a:gd name="T46" fmla="*/ 957 w 1939"/>
                <a:gd name="T47" fmla="*/ 313 h 2887"/>
                <a:gd name="T48" fmla="*/ 897 w 1939"/>
                <a:gd name="T49" fmla="*/ 443 h 2887"/>
                <a:gd name="T50" fmla="*/ 884 w 1939"/>
                <a:gd name="T51" fmla="*/ 1064 h 2887"/>
                <a:gd name="T52" fmla="*/ 904 w 1939"/>
                <a:gd name="T53" fmla="*/ 1143 h 2887"/>
                <a:gd name="T54" fmla="*/ 958 w 1939"/>
                <a:gd name="T55" fmla="*/ 1203 h 2887"/>
                <a:gd name="T56" fmla="*/ 987 w 1939"/>
                <a:gd name="T57" fmla="*/ 1243 h 2887"/>
                <a:gd name="T58" fmla="*/ 987 w 1939"/>
                <a:gd name="T59" fmla="*/ 1786 h 2887"/>
                <a:gd name="T60" fmla="*/ 954 w 1939"/>
                <a:gd name="T61" fmla="*/ 1838 h 2887"/>
                <a:gd name="T62" fmla="*/ 904 w 1939"/>
                <a:gd name="T63" fmla="*/ 1865 h 2887"/>
                <a:gd name="T64" fmla="*/ 824 w 1939"/>
                <a:gd name="T65" fmla="*/ 1908 h 2887"/>
                <a:gd name="T66" fmla="*/ 710 w 1939"/>
                <a:gd name="T67" fmla="*/ 1972 h 2887"/>
                <a:gd name="T68" fmla="*/ 572 w 1939"/>
                <a:gd name="T69" fmla="*/ 2055 h 2887"/>
                <a:gd name="T70" fmla="*/ 420 w 1939"/>
                <a:gd name="T71" fmla="*/ 2156 h 2887"/>
                <a:gd name="T72" fmla="*/ 261 w 1939"/>
                <a:gd name="T73" fmla="*/ 2274 h 2887"/>
                <a:gd name="T74" fmla="*/ 165 w 1939"/>
                <a:gd name="T75" fmla="*/ 2367 h 2887"/>
                <a:gd name="T76" fmla="*/ 140 w 1939"/>
                <a:gd name="T77" fmla="*/ 2458 h 2887"/>
                <a:gd name="T78" fmla="*/ 131 w 1939"/>
                <a:gd name="T79" fmla="*/ 2852 h 2887"/>
                <a:gd name="T80" fmla="*/ 88 w 1939"/>
                <a:gd name="T81" fmla="*/ 2885 h 2887"/>
                <a:gd name="T82" fmla="*/ 34 w 1939"/>
                <a:gd name="T83" fmla="*/ 2877 h 2887"/>
                <a:gd name="T84" fmla="*/ 2 w 1939"/>
                <a:gd name="T85" fmla="*/ 2836 h 2887"/>
                <a:gd name="T86" fmla="*/ 2 w 1939"/>
                <a:gd name="T87" fmla="*/ 2418 h 2887"/>
                <a:gd name="T88" fmla="*/ 39 w 1939"/>
                <a:gd name="T89" fmla="*/ 2303 h 2887"/>
                <a:gd name="T90" fmla="*/ 118 w 1939"/>
                <a:gd name="T91" fmla="*/ 2209 h 2887"/>
                <a:gd name="T92" fmla="*/ 287 w 1939"/>
                <a:gd name="T93" fmla="*/ 2078 h 2887"/>
                <a:gd name="T94" fmla="*/ 452 w 1939"/>
                <a:gd name="T95" fmla="*/ 1965 h 2887"/>
                <a:gd name="T96" fmla="*/ 603 w 1939"/>
                <a:gd name="T97" fmla="*/ 1871 h 2887"/>
                <a:gd name="T98" fmla="*/ 731 w 1939"/>
                <a:gd name="T99" fmla="*/ 1798 h 2887"/>
                <a:gd name="T100" fmla="*/ 826 w 1939"/>
                <a:gd name="T101" fmla="*/ 1747 h 2887"/>
                <a:gd name="T102" fmla="*/ 822 w 1939"/>
                <a:gd name="T103" fmla="*/ 1269 h 2887"/>
                <a:gd name="T104" fmla="*/ 764 w 1939"/>
                <a:gd name="T105" fmla="*/ 1175 h 2887"/>
                <a:gd name="T106" fmla="*/ 744 w 1939"/>
                <a:gd name="T107" fmla="*/ 1064 h 2887"/>
                <a:gd name="T108" fmla="*/ 756 w 1939"/>
                <a:gd name="T109" fmla="*/ 426 h 2887"/>
                <a:gd name="T110" fmla="*/ 818 w 1939"/>
                <a:gd name="T111" fmla="*/ 268 h 2887"/>
                <a:gd name="T112" fmla="*/ 922 w 1939"/>
                <a:gd name="T113" fmla="*/ 140 h 2887"/>
                <a:gd name="T114" fmla="*/ 1062 w 1939"/>
                <a:gd name="T115" fmla="*/ 49 h 2887"/>
                <a:gd name="T116" fmla="*/ 1226 w 1939"/>
                <a:gd name="T117" fmla="*/ 4 h 2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39" h="2887">
                  <a:moveTo>
                    <a:pt x="1285" y="0"/>
                  </a:moveTo>
                  <a:lnTo>
                    <a:pt x="1398" y="0"/>
                  </a:lnTo>
                  <a:lnTo>
                    <a:pt x="1457" y="4"/>
                  </a:lnTo>
                  <a:lnTo>
                    <a:pt x="1514" y="13"/>
                  </a:lnTo>
                  <a:lnTo>
                    <a:pt x="1569" y="28"/>
                  </a:lnTo>
                  <a:lnTo>
                    <a:pt x="1621" y="49"/>
                  </a:lnTo>
                  <a:lnTo>
                    <a:pt x="1670" y="75"/>
                  </a:lnTo>
                  <a:lnTo>
                    <a:pt x="1717" y="106"/>
                  </a:lnTo>
                  <a:lnTo>
                    <a:pt x="1761" y="140"/>
                  </a:lnTo>
                  <a:lnTo>
                    <a:pt x="1799" y="179"/>
                  </a:lnTo>
                  <a:lnTo>
                    <a:pt x="1834" y="223"/>
                  </a:lnTo>
                  <a:lnTo>
                    <a:pt x="1865" y="268"/>
                  </a:lnTo>
                  <a:lnTo>
                    <a:pt x="1891" y="318"/>
                  </a:lnTo>
                  <a:lnTo>
                    <a:pt x="1912" y="371"/>
                  </a:lnTo>
                  <a:lnTo>
                    <a:pt x="1927" y="426"/>
                  </a:lnTo>
                  <a:lnTo>
                    <a:pt x="1936" y="483"/>
                  </a:lnTo>
                  <a:lnTo>
                    <a:pt x="1939" y="542"/>
                  </a:lnTo>
                  <a:lnTo>
                    <a:pt x="1939" y="1064"/>
                  </a:lnTo>
                  <a:lnTo>
                    <a:pt x="1936" y="1103"/>
                  </a:lnTo>
                  <a:lnTo>
                    <a:pt x="1930" y="1140"/>
                  </a:lnTo>
                  <a:lnTo>
                    <a:pt x="1918" y="1175"/>
                  </a:lnTo>
                  <a:lnTo>
                    <a:pt x="1903" y="1208"/>
                  </a:lnTo>
                  <a:lnTo>
                    <a:pt x="1884" y="1240"/>
                  </a:lnTo>
                  <a:lnTo>
                    <a:pt x="1861" y="1269"/>
                  </a:lnTo>
                  <a:lnTo>
                    <a:pt x="1834" y="1295"/>
                  </a:lnTo>
                  <a:lnTo>
                    <a:pt x="1834" y="1764"/>
                  </a:lnTo>
                  <a:lnTo>
                    <a:pt x="1831" y="1784"/>
                  </a:lnTo>
                  <a:lnTo>
                    <a:pt x="1825" y="1801"/>
                  </a:lnTo>
                  <a:lnTo>
                    <a:pt x="1814" y="1814"/>
                  </a:lnTo>
                  <a:lnTo>
                    <a:pt x="1799" y="1825"/>
                  </a:lnTo>
                  <a:lnTo>
                    <a:pt x="1782" y="1832"/>
                  </a:lnTo>
                  <a:lnTo>
                    <a:pt x="1764" y="1835"/>
                  </a:lnTo>
                  <a:lnTo>
                    <a:pt x="1745" y="1832"/>
                  </a:lnTo>
                  <a:lnTo>
                    <a:pt x="1728" y="1825"/>
                  </a:lnTo>
                  <a:lnTo>
                    <a:pt x="1714" y="1814"/>
                  </a:lnTo>
                  <a:lnTo>
                    <a:pt x="1703" y="1801"/>
                  </a:lnTo>
                  <a:lnTo>
                    <a:pt x="1696" y="1784"/>
                  </a:lnTo>
                  <a:lnTo>
                    <a:pt x="1694" y="1764"/>
                  </a:lnTo>
                  <a:lnTo>
                    <a:pt x="1694" y="1260"/>
                  </a:lnTo>
                  <a:lnTo>
                    <a:pt x="1696" y="1243"/>
                  </a:lnTo>
                  <a:lnTo>
                    <a:pt x="1701" y="1227"/>
                  </a:lnTo>
                  <a:lnTo>
                    <a:pt x="1712" y="1213"/>
                  </a:lnTo>
                  <a:lnTo>
                    <a:pt x="1725" y="1203"/>
                  </a:lnTo>
                  <a:lnTo>
                    <a:pt x="1746" y="1186"/>
                  </a:lnTo>
                  <a:lnTo>
                    <a:pt x="1764" y="1165"/>
                  </a:lnTo>
                  <a:lnTo>
                    <a:pt x="1779" y="1143"/>
                  </a:lnTo>
                  <a:lnTo>
                    <a:pt x="1790" y="1119"/>
                  </a:lnTo>
                  <a:lnTo>
                    <a:pt x="1796" y="1092"/>
                  </a:lnTo>
                  <a:lnTo>
                    <a:pt x="1798" y="1064"/>
                  </a:lnTo>
                  <a:lnTo>
                    <a:pt x="1798" y="542"/>
                  </a:lnTo>
                  <a:lnTo>
                    <a:pt x="1796" y="492"/>
                  </a:lnTo>
                  <a:lnTo>
                    <a:pt x="1786" y="443"/>
                  </a:lnTo>
                  <a:lnTo>
                    <a:pt x="1772" y="397"/>
                  </a:lnTo>
                  <a:lnTo>
                    <a:pt x="1751" y="354"/>
                  </a:lnTo>
                  <a:lnTo>
                    <a:pt x="1727" y="313"/>
                  </a:lnTo>
                  <a:lnTo>
                    <a:pt x="1697" y="276"/>
                  </a:lnTo>
                  <a:lnTo>
                    <a:pt x="1664" y="242"/>
                  </a:lnTo>
                  <a:lnTo>
                    <a:pt x="1627" y="213"/>
                  </a:lnTo>
                  <a:lnTo>
                    <a:pt x="1586" y="188"/>
                  </a:lnTo>
                  <a:lnTo>
                    <a:pt x="1543" y="168"/>
                  </a:lnTo>
                  <a:lnTo>
                    <a:pt x="1496" y="154"/>
                  </a:lnTo>
                  <a:lnTo>
                    <a:pt x="1448" y="144"/>
                  </a:lnTo>
                  <a:lnTo>
                    <a:pt x="1398" y="141"/>
                  </a:lnTo>
                  <a:lnTo>
                    <a:pt x="1285" y="141"/>
                  </a:lnTo>
                  <a:lnTo>
                    <a:pt x="1235" y="144"/>
                  </a:lnTo>
                  <a:lnTo>
                    <a:pt x="1186" y="154"/>
                  </a:lnTo>
                  <a:lnTo>
                    <a:pt x="1141" y="168"/>
                  </a:lnTo>
                  <a:lnTo>
                    <a:pt x="1097" y="189"/>
                  </a:lnTo>
                  <a:lnTo>
                    <a:pt x="1057" y="213"/>
                  </a:lnTo>
                  <a:lnTo>
                    <a:pt x="1019" y="243"/>
                  </a:lnTo>
                  <a:lnTo>
                    <a:pt x="985" y="276"/>
                  </a:lnTo>
                  <a:lnTo>
                    <a:pt x="957" y="313"/>
                  </a:lnTo>
                  <a:lnTo>
                    <a:pt x="931" y="354"/>
                  </a:lnTo>
                  <a:lnTo>
                    <a:pt x="912" y="397"/>
                  </a:lnTo>
                  <a:lnTo>
                    <a:pt x="897" y="443"/>
                  </a:lnTo>
                  <a:lnTo>
                    <a:pt x="887" y="492"/>
                  </a:lnTo>
                  <a:lnTo>
                    <a:pt x="884" y="542"/>
                  </a:lnTo>
                  <a:lnTo>
                    <a:pt x="884" y="1064"/>
                  </a:lnTo>
                  <a:lnTo>
                    <a:pt x="886" y="1092"/>
                  </a:lnTo>
                  <a:lnTo>
                    <a:pt x="894" y="1119"/>
                  </a:lnTo>
                  <a:lnTo>
                    <a:pt x="904" y="1143"/>
                  </a:lnTo>
                  <a:lnTo>
                    <a:pt x="918" y="1165"/>
                  </a:lnTo>
                  <a:lnTo>
                    <a:pt x="936" y="1186"/>
                  </a:lnTo>
                  <a:lnTo>
                    <a:pt x="958" y="1203"/>
                  </a:lnTo>
                  <a:lnTo>
                    <a:pt x="971" y="1213"/>
                  </a:lnTo>
                  <a:lnTo>
                    <a:pt x="981" y="1227"/>
                  </a:lnTo>
                  <a:lnTo>
                    <a:pt x="987" y="1243"/>
                  </a:lnTo>
                  <a:lnTo>
                    <a:pt x="989" y="1260"/>
                  </a:lnTo>
                  <a:lnTo>
                    <a:pt x="989" y="1764"/>
                  </a:lnTo>
                  <a:lnTo>
                    <a:pt x="987" y="1786"/>
                  </a:lnTo>
                  <a:lnTo>
                    <a:pt x="980" y="1805"/>
                  </a:lnTo>
                  <a:lnTo>
                    <a:pt x="969" y="1823"/>
                  </a:lnTo>
                  <a:lnTo>
                    <a:pt x="954" y="1838"/>
                  </a:lnTo>
                  <a:lnTo>
                    <a:pt x="937" y="1849"/>
                  </a:lnTo>
                  <a:lnTo>
                    <a:pt x="924" y="1856"/>
                  </a:lnTo>
                  <a:lnTo>
                    <a:pt x="904" y="1865"/>
                  </a:lnTo>
                  <a:lnTo>
                    <a:pt x="882" y="1877"/>
                  </a:lnTo>
                  <a:lnTo>
                    <a:pt x="854" y="1891"/>
                  </a:lnTo>
                  <a:lnTo>
                    <a:pt x="824" y="1908"/>
                  </a:lnTo>
                  <a:lnTo>
                    <a:pt x="789" y="1926"/>
                  </a:lnTo>
                  <a:lnTo>
                    <a:pt x="751" y="1947"/>
                  </a:lnTo>
                  <a:lnTo>
                    <a:pt x="710" y="1972"/>
                  </a:lnTo>
                  <a:lnTo>
                    <a:pt x="666" y="1997"/>
                  </a:lnTo>
                  <a:lnTo>
                    <a:pt x="620" y="2025"/>
                  </a:lnTo>
                  <a:lnTo>
                    <a:pt x="572" y="2055"/>
                  </a:lnTo>
                  <a:lnTo>
                    <a:pt x="523" y="2087"/>
                  </a:lnTo>
                  <a:lnTo>
                    <a:pt x="472" y="2121"/>
                  </a:lnTo>
                  <a:lnTo>
                    <a:pt x="420" y="2156"/>
                  </a:lnTo>
                  <a:lnTo>
                    <a:pt x="367" y="2194"/>
                  </a:lnTo>
                  <a:lnTo>
                    <a:pt x="314" y="2234"/>
                  </a:lnTo>
                  <a:lnTo>
                    <a:pt x="261" y="2274"/>
                  </a:lnTo>
                  <a:lnTo>
                    <a:pt x="206" y="2318"/>
                  </a:lnTo>
                  <a:lnTo>
                    <a:pt x="184" y="2340"/>
                  </a:lnTo>
                  <a:lnTo>
                    <a:pt x="165" y="2367"/>
                  </a:lnTo>
                  <a:lnTo>
                    <a:pt x="151" y="2395"/>
                  </a:lnTo>
                  <a:lnTo>
                    <a:pt x="144" y="2426"/>
                  </a:lnTo>
                  <a:lnTo>
                    <a:pt x="140" y="2458"/>
                  </a:lnTo>
                  <a:lnTo>
                    <a:pt x="140" y="2817"/>
                  </a:lnTo>
                  <a:lnTo>
                    <a:pt x="137" y="2836"/>
                  </a:lnTo>
                  <a:lnTo>
                    <a:pt x="131" y="2852"/>
                  </a:lnTo>
                  <a:lnTo>
                    <a:pt x="120" y="2867"/>
                  </a:lnTo>
                  <a:lnTo>
                    <a:pt x="105" y="2877"/>
                  </a:lnTo>
                  <a:lnTo>
                    <a:pt x="88" y="2885"/>
                  </a:lnTo>
                  <a:lnTo>
                    <a:pt x="70" y="2887"/>
                  </a:lnTo>
                  <a:lnTo>
                    <a:pt x="51" y="2885"/>
                  </a:lnTo>
                  <a:lnTo>
                    <a:pt x="34" y="2877"/>
                  </a:lnTo>
                  <a:lnTo>
                    <a:pt x="20" y="2867"/>
                  </a:lnTo>
                  <a:lnTo>
                    <a:pt x="10" y="2852"/>
                  </a:lnTo>
                  <a:lnTo>
                    <a:pt x="2" y="2836"/>
                  </a:lnTo>
                  <a:lnTo>
                    <a:pt x="0" y="2817"/>
                  </a:lnTo>
                  <a:lnTo>
                    <a:pt x="0" y="2458"/>
                  </a:lnTo>
                  <a:lnTo>
                    <a:pt x="2" y="2418"/>
                  </a:lnTo>
                  <a:lnTo>
                    <a:pt x="10" y="2377"/>
                  </a:lnTo>
                  <a:lnTo>
                    <a:pt x="22" y="2339"/>
                  </a:lnTo>
                  <a:lnTo>
                    <a:pt x="39" y="2303"/>
                  </a:lnTo>
                  <a:lnTo>
                    <a:pt x="62" y="2269"/>
                  </a:lnTo>
                  <a:lnTo>
                    <a:pt x="87" y="2237"/>
                  </a:lnTo>
                  <a:lnTo>
                    <a:pt x="118" y="2209"/>
                  </a:lnTo>
                  <a:lnTo>
                    <a:pt x="174" y="2163"/>
                  </a:lnTo>
                  <a:lnTo>
                    <a:pt x="231" y="2120"/>
                  </a:lnTo>
                  <a:lnTo>
                    <a:pt x="287" y="2078"/>
                  </a:lnTo>
                  <a:lnTo>
                    <a:pt x="344" y="2039"/>
                  </a:lnTo>
                  <a:lnTo>
                    <a:pt x="398" y="2001"/>
                  </a:lnTo>
                  <a:lnTo>
                    <a:pt x="452" y="1965"/>
                  </a:lnTo>
                  <a:lnTo>
                    <a:pt x="504" y="1931"/>
                  </a:lnTo>
                  <a:lnTo>
                    <a:pt x="555" y="1901"/>
                  </a:lnTo>
                  <a:lnTo>
                    <a:pt x="603" y="1871"/>
                  </a:lnTo>
                  <a:lnTo>
                    <a:pt x="649" y="1844"/>
                  </a:lnTo>
                  <a:lnTo>
                    <a:pt x="692" y="1820"/>
                  </a:lnTo>
                  <a:lnTo>
                    <a:pt x="731" y="1798"/>
                  </a:lnTo>
                  <a:lnTo>
                    <a:pt x="767" y="1778"/>
                  </a:lnTo>
                  <a:lnTo>
                    <a:pt x="799" y="1761"/>
                  </a:lnTo>
                  <a:lnTo>
                    <a:pt x="826" y="1747"/>
                  </a:lnTo>
                  <a:lnTo>
                    <a:pt x="849" y="1736"/>
                  </a:lnTo>
                  <a:lnTo>
                    <a:pt x="849" y="1295"/>
                  </a:lnTo>
                  <a:lnTo>
                    <a:pt x="822" y="1269"/>
                  </a:lnTo>
                  <a:lnTo>
                    <a:pt x="799" y="1240"/>
                  </a:lnTo>
                  <a:lnTo>
                    <a:pt x="780" y="1208"/>
                  </a:lnTo>
                  <a:lnTo>
                    <a:pt x="764" y="1175"/>
                  </a:lnTo>
                  <a:lnTo>
                    <a:pt x="753" y="1140"/>
                  </a:lnTo>
                  <a:lnTo>
                    <a:pt x="746" y="1103"/>
                  </a:lnTo>
                  <a:lnTo>
                    <a:pt x="744" y="1064"/>
                  </a:lnTo>
                  <a:lnTo>
                    <a:pt x="744" y="542"/>
                  </a:lnTo>
                  <a:lnTo>
                    <a:pt x="747" y="483"/>
                  </a:lnTo>
                  <a:lnTo>
                    <a:pt x="756" y="426"/>
                  </a:lnTo>
                  <a:lnTo>
                    <a:pt x="771" y="371"/>
                  </a:lnTo>
                  <a:lnTo>
                    <a:pt x="792" y="318"/>
                  </a:lnTo>
                  <a:lnTo>
                    <a:pt x="818" y="268"/>
                  </a:lnTo>
                  <a:lnTo>
                    <a:pt x="848" y="223"/>
                  </a:lnTo>
                  <a:lnTo>
                    <a:pt x="883" y="179"/>
                  </a:lnTo>
                  <a:lnTo>
                    <a:pt x="922" y="140"/>
                  </a:lnTo>
                  <a:lnTo>
                    <a:pt x="966" y="106"/>
                  </a:lnTo>
                  <a:lnTo>
                    <a:pt x="1012" y="75"/>
                  </a:lnTo>
                  <a:lnTo>
                    <a:pt x="1062" y="49"/>
                  </a:lnTo>
                  <a:lnTo>
                    <a:pt x="1114" y="28"/>
                  </a:lnTo>
                  <a:lnTo>
                    <a:pt x="1169" y="13"/>
                  </a:lnTo>
                  <a:lnTo>
                    <a:pt x="1226" y="4"/>
                  </a:lnTo>
                  <a:lnTo>
                    <a:pt x="1285"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sp>
          <p:nvSpPr>
            <p:cNvPr id="15" name="Freeform 94"/>
            <p:cNvSpPr>
              <a:spLocks noEditPoints="1"/>
            </p:cNvSpPr>
            <p:nvPr/>
          </p:nvSpPr>
          <p:spPr bwMode="auto">
            <a:xfrm>
              <a:off x="882650" y="2206625"/>
              <a:ext cx="77788" cy="263525"/>
            </a:xfrm>
            <a:custGeom>
              <a:avLst/>
              <a:gdLst>
                <a:gd name="T0" fmla="*/ 144 w 487"/>
                <a:gd name="T1" fmla="*/ 1406 h 1657"/>
                <a:gd name="T2" fmla="*/ 335 w 487"/>
                <a:gd name="T3" fmla="*/ 1404 h 1657"/>
                <a:gd name="T4" fmla="*/ 264 w 487"/>
                <a:gd name="T5" fmla="*/ 313 h 1657"/>
                <a:gd name="T6" fmla="*/ 217 w 487"/>
                <a:gd name="T7" fmla="*/ 313 h 1657"/>
                <a:gd name="T8" fmla="*/ 416 w 487"/>
                <a:gd name="T9" fmla="*/ 0 h 1657"/>
                <a:gd name="T10" fmla="*/ 452 w 487"/>
                <a:gd name="T11" fmla="*/ 9 h 1657"/>
                <a:gd name="T12" fmla="*/ 477 w 487"/>
                <a:gd name="T13" fmla="*/ 35 h 1657"/>
                <a:gd name="T14" fmla="*/ 487 w 487"/>
                <a:gd name="T15" fmla="*/ 70 h 1657"/>
                <a:gd name="T16" fmla="*/ 476 w 487"/>
                <a:gd name="T17" fmla="*/ 142 h 1657"/>
                <a:gd name="T18" fmla="*/ 445 w 487"/>
                <a:gd name="T19" fmla="*/ 206 h 1657"/>
                <a:gd name="T20" fmla="*/ 477 w 487"/>
                <a:gd name="T21" fmla="*/ 1431 h 1657"/>
                <a:gd name="T22" fmla="*/ 466 w 487"/>
                <a:gd name="T23" fmla="*/ 1470 h 1657"/>
                <a:gd name="T24" fmla="*/ 284 w 487"/>
                <a:gd name="T25" fmla="*/ 1638 h 1657"/>
                <a:gd name="T26" fmla="*/ 254 w 487"/>
                <a:gd name="T27" fmla="*/ 1655 h 1657"/>
                <a:gd name="T28" fmla="*/ 221 w 487"/>
                <a:gd name="T29" fmla="*/ 1655 h 1657"/>
                <a:gd name="T30" fmla="*/ 190 w 487"/>
                <a:gd name="T31" fmla="*/ 1639 h 1657"/>
                <a:gd name="T32" fmla="*/ 14 w 487"/>
                <a:gd name="T33" fmla="*/ 1478 h 1657"/>
                <a:gd name="T34" fmla="*/ 2 w 487"/>
                <a:gd name="T35" fmla="*/ 1450 h 1657"/>
                <a:gd name="T36" fmla="*/ 54 w 487"/>
                <a:gd name="T37" fmla="*/ 223 h 1657"/>
                <a:gd name="T38" fmla="*/ 20 w 487"/>
                <a:gd name="T39" fmla="*/ 168 h 1657"/>
                <a:gd name="T40" fmla="*/ 2 w 487"/>
                <a:gd name="T41" fmla="*/ 105 h 1657"/>
                <a:gd name="T42" fmla="*/ 2 w 487"/>
                <a:gd name="T43" fmla="*/ 52 h 1657"/>
                <a:gd name="T44" fmla="*/ 20 w 487"/>
                <a:gd name="T45" fmla="*/ 21 h 1657"/>
                <a:gd name="T46" fmla="*/ 51 w 487"/>
                <a:gd name="T47" fmla="*/ 3 h 1657"/>
                <a:gd name="T48" fmla="*/ 88 w 487"/>
                <a:gd name="T49" fmla="*/ 3 h 1657"/>
                <a:gd name="T50" fmla="*/ 120 w 487"/>
                <a:gd name="T51" fmla="*/ 21 h 1657"/>
                <a:gd name="T52" fmla="*/ 137 w 487"/>
                <a:gd name="T53" fmla="*/ 52 h 1657"/>
                <a:gd name="T54" fmla="*/ 143 w 487"/>
                <a:gd name="T55" fmla="*/ 95 h 1657"/>
                <a:gd name="T56" fmla="*/ 163 w 487"/>
                <a:gd name="T57" fmla="*/ 135 h 1657"/>
                <a:gd name="T58" fmla="*/ 198 w 487"/>
                <a:gd name="T59" fmla="*/ 164 h 1657"/>
                <a:gd name="T60" fmla="*/ 244 w 487"/>
                <a:gd name="T61" fmla="*/ 174 h 1657"/>
                <a:gd name="T62" fmla="*/ 283 w 487"/>
                <a:gd name="T63" fmla="*/ 166 h 1657"/>
                <a:gd name="T64" fmla="*/ 306 w 487"/>
                <a:gd name="T65" fmla="*/ 151 h 1657"/>
                <a:gd name="T66" fmla="*/ 327 w 487"/>
                <a:gd name="T67" fmla="*/ 131 h 1657"/>
                <a:gd name="T68" fmla="*/ 344 w 487"/>
                <a:gd name="T69" fmla="*/ 92 h 1657"/>
                <a:gd name="T70" fmla="*/ 349 w 487"/>
                <a:gd name="T71" fmla="*/ 52 h 1657"/>
                <a:gd name="T72" fmla="*/ 366 w 487"/>
                <a:gd name="T73" fmla="*/ 21 h 1657"/>
                <a:gd name="T74" fmla="*/ 398 w 487"/>
                <a:gd name="T75" fmla="*/ 3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7" h="1657">
                  <a:moveTo>
                    <a:pt x="190" y="308"/>
                  </a:moveTo>
                  <a:lnTo>
                    <a:pt x="144" y="1406"/>
                  </a:lnTo>
                  <a:lnTo>
                    <a:pt x="237" y="1492"/>
                  </a:lnTo>
                  <a:lnTo>
                    <a:pt x="335" y="1404"/>
                  </a:lnTo>
                  <a:lnTo>
                    <a:pt x="285" y="311"/>
                  </a:lnTo>
                  <a:lnTo>
                    <a:pt x="264" y="313"/>
                  </a:lnTo>
                  <a:lnTo>
                    <a:pt x="244" y="314"/>
                  </a:lnTo>
                  <a:lnTo>
                    <a:pt x="217" y="313"/>
                  </a:lnTo>
                  <a:lnTo>
                    <a:pt x="190" y="308"/>
                  </a:lnTo>
                  <a:close/>
                  <a:moveTo>
                    <a:pt x="416" y="0"/>
                  </a:moveTo>
                  <a:lnTo>
                    <a:pt x="435" y="3"/>
                  </a:lnTo>
                  <a:lnTo>
                    <a:pt x="452" y="9"/>
                  </a:lnTo>
                  <a:lnTo>
                    <a:pt x="466" y="21"/>
                  </a:lnTo>
                  <a:lnTo>
                    <a:pt x="477" y="35"/>
                  </a:lnTo>
                  <a:lnTo>
                    <a:pt x="484" y="52"/>
                  </a:lnTo>
                  <a:lnTo>
                    <a:pt x="487" y="70"/>
                  </a:lnTo>
                  <a:lnTo>
                    <a:pt x="484" y="107"/>
                  </a:lnTo>
                  <a:lnTo>
                    <a:pt x="476" y="142"/>
                  </a:lnTo>
                  <a:lnTo>
                    <a:pt x="463" y="176"/>
                  </a:lnTo>
                  <a:lnTo>
                    <a:pt x="445" y="206"/>
                  </a:lnTo>
                  <a:lnTo>
                    <a:pt x="422" y="234"/>
                  </a:lnTo>
                  <a:lnTo>
                    <a:pt x="477" y="1431"/>
                  </a:lnTo>
                  <a:lnTo>
                    <a:pt x="475" y="1451"/>
                  </a:lnTo>
                  <a:lnTo>
                    <a:pt x="466" y="1470"/>
                  </a:lnTo>
                  <a:lnTo>
                    <a:pt x="453" y="1486"/>
                  </a:lnTo>
                  <a:lnTo>
                    <a:pt x="284" y="1638"/>
                  </a:lnTo>
                  <a:lnTo>
                    <a:pt x="270" y="1649"/>
                  </a:lnTo>
                  <a:lnTo>
                    <a:pt x="254" y="1655"/>
                  </a:lnTo>
                  <a:lnTo>
                    <a:pt x="237" y="1657"/>
                  </a:lnTo>
                  <a:lnTo>
                    <a:pt x="221" y="1655"/>
                  </a:lnTo>
                  <a:lnTo>
                    <a:pt x="205" y="1649"/>
                  </a:lnTo>
                  <a:lnTo>
                    <a:pt x="190" y="1639"/>
                  </a:lnTo>
                  <a:lnTo>
                    <a:pt x="24" y="1489"/>
                  </a:lnTo>
                  <a:lnTo>
                    <a:pt x="14" y="1478"/>
                  </a:lnTo>
                  <a:lnTo>
                    <a:pt x="6" y="1465"/>
                  </a:lnTo>
                  <a:lnTo>
                    <a:pt x="2" y="1450"/>
                  </a:lnTo>
                  <a:lnTo>
                    <a:pt x="1" y="1434"/>
                  </a:lnTo>
                  <a:lnTo>
                    <a:pt x="54" y="223"/>
                  </a:lnTo>
                  <a:lnTo>
                    <a:pt x="35" y="198"/>
                  </a:lnTo>
                  <a:lnTo>
                    <a:pt x="20" y="168"/>
                  </a:lnTo>
                  <a:lnTo>
                    <a:pt x="10" y="137"/>
                  </a:lnTo>
                  <a:lnTo>
                    <a:pt x="2" y="105"/>
                  </a:lnTo>
                  <a:lnTo>
                    <a:pt x="0" y="71"/>
                  </a:lnTo>
                  <a:lnTo>
                    <a:pt x="2" y="52"/>
                  </a:lnTo>
                  <a:lnTo>
                    <a:pt x="10" y="36"/>
                  </a:lnTo>
                  <a:lnTo>
                    <a:pt x="20" y="21"/>
                  </a:lnTo>
                  <a:lnTo>
                    <a:pt x="34" y="10"/>
                  </a:lnTo>
                  <a:lnTo>
                    <a:pt x="51" y="3"/>
                  </a:lnTo>
                  <a:lnTo>
                    <a:pt x="70" y="1"/>
                  </a:lnTo>
                  <a:lnTo>
                    <a:pt x="88" y="3"/>
                  </a:lnTo>
                  <a:lnTo>
                    <a:pt x="105" y="10"/>
                  </a:lnTo>
                  <a:lnTo>
                    <a:pt x="120" y="21"/>
                  </a:lnTo>
                  <a:lnTo>
                    <a:pt x="131" y="36"/>
                  </a:lnTo>
                  <a:lnTo>
                    <a:pt x="137" y="52"/>
                  </a:lnTo>
                  <a:lnTo>
                    <a:pt x="140" y="71"/>
                  </a:lnTo>
                  <a:lnTo>
                    <a:pt x="143" y="95"/>
                  </a:lnTo>
                  <a:lnTo>
                    <a:pt x="151" y="116"/>
                  </a:lnTo>
                  <a:lnTo>
                    <a:pt x="163" y="135"/>
                  </a:lnTo>
                  <a:lnTo>
                    <a:pt x="179" y="151"/>
                  </a:lnTo>
                  <a:lnTo>
                    <a:pt x="198" y="164"/>
                  </a:lnTo>
                  <a:lnTo>
                    <a:pt x="219" y="171"/>
                  </a:lnTo>
                  <a:lnTo>
                    <a:pt x="244" y="174"/>
                  </a:lnTo>
                  <a:lnTo>
                    <a:pt x="264" y="172"/>
                  </a:lnTo>
                  <a:lnTo>
                    <a:pt x="283" y="166"/>
                  </a:lnTo>
                  <a:lnTo>
                    <a:pt x="301" y="156"/>
                  </a:lnTo>
                  <a:lnTo>
                    <a:pt x="306" y="151"/>
                  </a:lnTo>
                  <a:lnTo>
                    <a:pt x="313" y="147"/>
                  </a:lnTo>
                  <a:lnTo>
                    <a:pt x="327" y="131"/>
                  </a:lnTo>
                  <a:lnTo>
                    <a:pt x="337" y="113"/>
                  </a:lnTo>
                  <a:lnTo>
                    <a:pt x="344" y="92"/>
                  </a:lnTo>
                  <a:lnTo>
                    <a:pt x="346" y="70"/>
                  </a:lnTo>
                  <a:lnTo>
                    <a:pt x="349" y="52"/>
                  </a:lnTo>
                  <a:lnTo>
                    <a:pt x="355" y="35"/>
                  </a:lnTo>
                  <a:lnTo>
                    <a:pt x="366" y="21"/>
                  </a:lnTo>
                  <a:lnTo>
                    <a:pt x="381" y="9"/>
                  </a:lnTo>
                  <a:lnTo>
                    <a:pt x="398" y="3"/>
                  </a:lnTo>
                  <a:lnTo>
                    <a:pt x="416"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sp>
          <p:nvSpPr>
            <p:cNvPr id="16" name="Freeform 95"/>
            <p:cNvSpPr>
              <a:spLocks noEditPoints="1"/>
            </p:cNvSpPr>
            <p:nvPr/>
          </p:nvSpPr>
          <p:spPr bwMode="auto">
            <a:xfrm>
              <a:off x="1139825" y="2171700"/>
              <a:ext cx="100013" cy="100013"/>
            </a:xfrm>
            <a:custGeom>
              <a:avLst/>
              <a:gdLst>
                <a:gd name="T0" fmla="*/ 140 w 632"/>
                <a:gd name="T1" fmla="*/ 147 h 632"/>
                <a:gd name="T2" fmla="*/ 140 w 632"/>
                <a:gd name="T3" fmla="*/ 492 h 632"/>
                <a:gd name="T4" fmla="*/ 487 w 632"/>
                <a:gd name="T5" fmla="*/ 492 h 632"/>
                <a:gd name="T6" fmla="*/ 476 w 632"/>
                <a:gd name="T7" fmla="*/ 447 h 632"/>
                <a:gd name="T8" fmla="*/ 460 w 632"/>
                <a:gd name="T9" fmla="*/ 402 h 632"/>
                <a:gd name="T10" fmla="*/ 440 w 632"/>
                <a:gd name="T11" fmla="*/ 361 h 632"/>
                <a:gd name="T12" fmla="*/ 416 w 632"/>
                <a:gd name="T13" fmla="*/ 320 h 632"/>
                <a:gd name="T14" fmla="*/ 387 w 632"/>
                <a:gd name="T15" fmla="*/ 283 h 632"/>
                <a:gd name="T16" fmla="*/ 352 w 632"/>
                <a:gd name="T17" fmla="*/ 249 h 632"/>
                <a:gd name="T18" fmla="*/ 314 w 632"/>
                <a:gd name="T19" fmla="*/ 219 h 632"/>
                <a:gd name="T20" fmla="*/ 274 w 632"/>
                <a:gd name="T21" fmla="*/ 194 h 632"/>
                <a:gd name="T22" fmla="*/ 232 w 632"/>
                <a:gd name="T23" fmla="*/ 174 h 632"/>
                <a:gd name="T24" fmla="*/ 187 w 632"/>
                <a:gd name="T25" fmla="*/ 158 h 632"/>
                <a:gd name="T26" fmla="*/ 140 w 632"/>
                <a:gd name="T27" fmla="*/ 147 h 632"/>
                <a:gd name="T28" fmla="*/ 70 w 632"/>
                <a:gd name="T29" fmla="*/ 0 h 632"/>
                <a:gd name="T30" fmla="*/ 123 w 632"/>
                <a:gd name="T31" fmla="*/ 2 h 632"/>
                <a:gd name="T32" fmla="*/ 176 w 632"/>
                <a:gd name="T33" fmla="*/ 10 h 632"/>
                <a:gd name="T34" fmla="*/ 227 w 632"/>
                <a:gd name="T35" fmla="*/ 22 h 632"/>
                <a:gd name="T36" fmla="*/ 277 w 632"/>
                <a:gd name="T37" fmla="*/ 40 h 632"/>
                <a:gd name="T38" fmla="*/ 325 w 632"/>
                <a:gd name="T39" fmla="*/ 61 h 632"/>
                <a:gd name="T40" fmla="*/ 371 w 632"/>
                <a:gd name="T41" fmla="*/ 87 h 632"/>
                <a:gd name="T42" fmla="*/ 413 w 632"/>
                <a:gd name="T43" fmla="*/ 117 h 632"/>
                <a:gd name="T44" fmla="*/ 454 w 632"/>
                <a:gd name="T45" fmla="*/ 151 h 632"/>
                <a:gd name="T46" fmla="*/ 491 w 632"/>
                <a:gd name="T47" fmla="*/ 190 h 632"/>
                <a:gd name="T48" fmla="*/ 523 w 632"/>
                <a:gd name="T49" fmla="*/ 230 h 632"/>
                <a:gd name="T50" fmla="*/ 552 w 632"/>
                <a:gd name="T51" fmla="*/ 273 h 632"/>
                <a:gd name="T52" fmla="*/ 575 w 632"/>
                <a:gd name="T53" fmla="*/ 317 h 632"/>
                <a:gd name="T54" fmla="*/ 595 w 632"/>
                <a:gd name="T55" fmla="*/ 363 h 632"/>
                <a:gd name="T56" fmla="*/ 611 w 632"/>
                <a:gd name="T57" fmla="*/ 412 h 632"/>
                <a:gd name="T58" fmla="*/ 623 w 632"/>
                <a:gd name="T59" fmla="*/ 461 h 632"/>
                <a:gd name="T60" fmla="*/ 629 w 632"/>
                <a:gd name="T61" fmla="*/ 511 h 632"/>
                <a:gd name="T62" fmla="*/ 632 w 632"/>
                <a:gd name="T63" fmla="*/ 562 h 632"/>
                <a:gd name="T64" fmla="*/ 629 w 632"/>
                <a:gd name="T65" fmla="*/ 581 h 632"/>
                <a:gd name="T66" fmla="*/ 622 w 632"/>
                <a:gd name="T67" fmla="*/ 598 h 632"/>
                <a:gd name="T68" fmla="*/ 611 w 632"/>
                <a:gd name="T69" fmla="*/ 612 h 632"/>
                <a:gd name="T70" fmla="*/ 598 w 632"/>
                <a:gd name="T71" fmla="*/ 623 h 632"/>
                <a:gd name="T72" fmla="*/ 580 w 632"/>
                <a:gd name="T73" fmla="*/ 630 h 632"/>
                <a:gd name="T74" fmla="*/ 561 w 632"/>
                <a:gd name="T75" fmla="*/ 632 h 632"/>
                <a:gd name="T76" fmla="*/ 70 w 632"/>
                <a:gd name="T77" fmla="*/ 632 h 632"/>
                <a:gd name="T78" fmla="*/ 52 w 632"/>
                <a:gd name="T79" fmla="*/ 630 h 632"/>
                <a:gd name="T80" fmla="*/ 35 w 632"/>
                <a:gd name="T81" fmla="*/ 623 h 632"/>
                <a:gd name="T82" fmla="*/ 21 w 632"/>
                <a:gd name="T83" fmla="*/ 612 h 632"/>
                <a:gd name="T84" fmla="*/ 9 w 632"/>
                <a:gd name="T85" fmla="*/ 598 h 632"/>
                <a:gd name="T86" fmla="*/ 3 w 632"/>
                <a:gd name="T87" fmla="*/ 581 h 632"/>
                <a:gd name="T88" fmla="*/ 0 w 632"/>
                <a:gd name="T89" fmla="*/ 562 h 632"/>
                <a:gd name="T90" fmla="*/ 0 w 632"/>
                <a:gd name="T91" fmla="*/ 70 h 632"/>
                <a:gd name="T92" fmla="*/ 3 w 632"/>
                <a:gd name="T93" fmla="*/ 51 h 632"/>
                <a:gd name="T94" fmla="*/ 9 w 632"/>
                <a:gd name="T95" fmla="*/ 34 h 632"/>
                <a:gd name="T96" fmla="*/ 20 w 632"/>
                <a:gd name="T97" fmla="*/ 20 h 632"/>
                <a:gd name="T98" fmla="*/ 35 w 632"/>
                <a:gd name="T99" fmla="*/ 10 h 632"/>
                <a:gd name="T100" fmla="*/ 52 w 632"/>
                <a:gd name="T101" fmla="*/ 2 h 632"/>
                <a:gd name="T102" fmla="*/ 70 w 632"/>
                <a:gd name="T103" fmla="*/ 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2" h="632">
                  <a:moveTo>
                    <a:pt x="140" y="147"/>
                  </a:moveTo>
                  <a:lnTo>
                    <a:pt x="140" y="492"/>
                  </a:lnTo>
                  <a:lnTo>
                    <a:pt x="487" y="492"/>
                  </a:lnTo>
                  <a:lnTo>
                    <a:pt x="476" y="447"/>
                  </a:lnTo>
                  <a:lnTo>
                    <a:pt x="460" y="402"/>
                  </a:lnTo>
                  <a:lnTo>
                    <a:pt x="440" y="361"/>
                  </a:lnTo>
                  <a:lnTo>
                    <a:pt x="416" y="320"/>
                  </a:lnTo>
                  <a:lnTo>
                    <a:pt x="387" y="283"/>
                  </a:lnTo>
                  <a:lnTo>
                    <a:pt x="352" y="249"/>
                  </a:lnTo>
                  <a:lnTo>
                    <a:pt x="314" y="219"/>
                  </a:lnTo>
                  <a:lnTo>
                    <a:pt x="274" y="194"/>
                  </a:lnTo>
                  <a:lnTo>
                    <a:pt x="232" y="174"/>
                  </a:lnTo>
                  <a:lnTo>
                    <a:pt x="187" y="158"/>
                  </a:lnTo>
                  <a:lnTo>
                    <a:pt x="140" y="147"/>
                  </a:lnTo>
                  <a:close/>
                  <a:moveTo>
                    <a:pt x="70" y="0"/>
                  </a:moveTo>
                  <a:lnTo>
                    <a:pt x="123" y="2"/>
                  </a:lnTo>
                  <a:lnTo>
                    <a:pt x="176" y="10"/>
                  </a:lnTo>
                  <a:lnTo>
                    <a:pt x="227" y="22"/>
                  </a:lnTo>
                  <a:lnTo>
                    <a:pt x="277" y="40"/>
                  </a:lnTo>
                  <a:lnTo>
                    <a:pt x="325" y="61"/>
                  </a:lnTo>
                  <a:lnTo>
                    <a:pt x="371" y="87"/>
                  </a:lnTo>
                  <a:lnTo>
                    <a:pt x="413" y="117"/>
                  </a:lnTo>
                  <a:lnTo>
                    <a:pt x="454" y="151"/>
                  </a:lnTo>
                  <a:lnTo>
                    <a:pt x="491" y="190"/>
                  </a:lnTo>
                  <a:lnTo>
                    <a:pt x="523" y="230"/>
                  </a:lnTo>
                  <a:lnTo>
                    <a:pt x="552" y="273"/>
                  </a:lnTo>
                  <a:lnTo>
                    <a:pt x="575" y="317"/>
                  </a:lnTo>
                  <a:lnTo>
                    <a:pt x="595" y="363"/>
                  </a:lnTo>
                  <a:lnTo>
                    <a:pt x="611" y="412"/>
                  </a:lnTo>
                  <a:lnTo>
                    <a:pt x="623" y="461"/>
                  </a:lnTo>
                  <a:lnTo>
                    <a:pt x="629" y="511"/>
                  </a:lnTo>
                  <a:lnTo>
                    <a:pt x="632" y="562"/>
                  </a:lnTo>
                  <a:lnTo>
                    <a:pt x="629" y="581"/>
                  </a:lnTo>
                  <a:lnTo>
                    <a:pt x="622" y="598"/>
                  </a:lnTo>
                  <a:lnTo>
                    <a:pt x="611" y="612"/>
                  </a:lnTo>
                  <a:lnTo>
                    <a:pt x="598" y="623"/>
                  </a:lnTo>
                  <a:lnTo>
                    <a:pt x="580" y="630"/>
                  </a:lnTo>
                  <a:lnTo>
                    <a:pt x="561" y="632"/>
                  </a:lnTo>
                  <a:lnTo>
                    <a:pt x="70" y="632"/>
                  </a:lnTo>
                  <a:lnTo>
                    <a:pt x="52" y="630"/>
                  </a:lnTo>
                  <a:lnTo>
                    <a:pt x="35" y="623"/>
                  </a:lnTo>
                  <a:lnTo>
                    <a:pt x="21" y="612"/>
                  </a:lnTo>
                  <a:lnTo>
                    <a:pt x="9" y="598"/>
                  </a:lnTo>
                  <a:lnTo>
                    <a:pt x="3" y="581"/>
                  </a:lnTo>
                  <a:lnTo>
                    <a:pt x="0" y="562"/>
                  </a:lnTo>
                  <a:lnTo>
                    <a:pt x="0" y="70"/>
                  </a:lnTo>
                  <a:lnTo>
                    <a:pt x="3" y="51"/>
                  </a:lnTo>
                  <a:lnTo>
                    <a:pt x="9" y="34"/>
                  </a:lnTo>
                  <a:lnTo>
                    <a:pt x="20" y="20"/>
                  </a:lnTo>
                  <a:lnTo>
                    <a:pt x="35" y="10"/>
                  </a:lnTo>
                  <a:lnTo>
                    <a:pt x="52" y="2"/>
                  </a:lnTo>
                  <a:lnTo>
                    <a:pt x="70"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sp>
          <p:nvSpPr>
            <p:cNvPr id="17" name="Freeform 96"/>
            <p:cNvSpPr>
              <a:spLocks noEditPoints="1"/>
            </p:cNvSpPr>
            <p:nvPr/>
          </p:nvSpPr>
          <p:spPr bwMode="auto">
            <a:xfrm>
              <a:off x="996950" y="2192338"/>
              <a:ext cx="220663" cy="220663"/>
            </a:xfrm>
            <a:custGeom>
              <a:avLst/>
              <a:gdLst>
                <a:gd name="T0" fmla="*/ 569 w 1395"/>
                <a:gd name="T1" fmla="*/ 156 h 1394"/>
                <a:gd name="T2" fmla="*/ 461 w 1395"/>
                <a:gd name="T3" fmla="*/ 194 h 1394"/>
                <a:gd name="T4" fmla="*/ 364 w 1395"/>
                <a:gd name="T5" fmla="*/ 252 h 1394"/>
                <a:gd name="T6" fmla="*/ 281 w 1395"/>
                <a:gd name="T7" fmla="*/ 328 h 1394"/>
                <a:gd name="T8" fmla="*/ 215 w 1395"/>
                <a:gd name="T9" fmla="*/ 419 h 1394"/>
                <a:gd name="T10" fmla="*/ 168 w 1395"/>
                <a:gd name="T11" fmla="*/ 524 h 1394"/>
                <a:gd name="T12" fmla="*/ 144 w 1395"/>
                <a:gd name="T13" fmla="*/ 638 h 1394"/>
                <a:gd name="T14" fmla="*/ 144 w 1395"/>
                <a:gd name="T15" fmla="*/ 758 h 1394"/>
                <a:gd name="T16" fmla="*/ 169 w 1395"/>
                <a:gd name="T17" fmla="*/ 873 h 1394"/>
                <a:gd name="T18" fmla="*/ 217 w 1395"/>
                <a:gd name="T19" fmla="*/ 978 h 1394"/>
                <a:gd name="T20" fmla="*/ 284 w 1395"/>
                <a:gd name="T21" fmla="*/ 1069 h 1394"/>
                <a:gd name="T22" fmla="*/ 369 w 1395"/>
                <a:gd name="T23" fmla="*/ 1146 h 1394"/>
                <a:gd name="T24" fmla="*/ 468 w 1395"/>
                <a:gd name="T25" fmla="*/ 1205 h 1394"/>
                <a:gd name="T26" fmla="*/ 578 w 1395"/>
                <a:gd name="T27" fmla="*/ 1241 h 1394"/>
                <a:gd name="T28" fmla="*/ 697 w 1395"/>
                <a:gd name="T29" fmla="*/ 1254 h 1394"/>
                <a:gd name="T30" fmla="*/ 815 w 1395"/>
                <a:gd name="T31" fmla="*/ 1242 h 1394"/>
                <a:gd name="T32" fmla="*/ 925 w 1395"/>
                <a:gd name="T33" fmla="*/ 1206 h 1394"/>
                <a:gd name="T34" fmla="*/ 1023 w 1395"/>
                <a:gd name="T35" fmla="*/ 1148 h 1394"/>
                <a:gd name="T36" fmla="*/ 1107 w 1395"/>
                <a:gd name="T37" fmla="*/ 1074 h 1394"/>
                <a:gd name="T38" fmla="*/ 1175 w 1395"/>
                <a:gd name="T39" fmla="*/ 983 h 1394"/>
                <a:gd name="T40" fmla="*/ 1223 w 1395"/>
                <a:gd name="T41" fmla="*/ 880 h 1394"/>
                <a:gd name="T42" fmla="*/ 1249 w 1395"/>
                <a:gd name="T43" fmla="*/ 767 h 1394"/>
                <a:gd name="T44" fmla="*/ 679 w 1395"/>
                <a:gd name="T45" fmla="*/ 765 h 1394"/>
                <a:gd name="T46" fmla="*/ 648 w 1395"/>
                <a:gd name="T47" fmla="*/ 747 h 1394"/>
                <a:gd name="T48" fmla="*/ 630 w 1395"/>
                <a:gd name="T49" fmla="*/ 716 h 1394"/>
                <a:gd name="T50" fmla="*/ 628 w 1395"/>
                <a:gd name="T51" fmla="*/ 145 h 1394"/>
                <a:gd name="T52" fmla="*/ 716 w 1395"/>
                <a:gd name="T53" fmla="*/ 2 h 1394"/>
                <a:gd name="T54" fmla="*/ 747 w 1395"/>
                <a:gd name="T55" fmla="*/ 20 h 1394"/>
                <a:gd name="T56" fmla="*/ 765 w 1395"/>
                <a:gd name="T57" fmla="*/ 51 h 1394"/>
                <a:gd name="T58" fmla="*/ 768 w 1395"/>
                <a:gd name="T59" fmla="*/ 627 h 1394"/>
                <a:gd name="T60" fmla="*/ 1343 w 1395"/>
                <a:gd name="T61" fmla="*/ 629 h 1394"/>
                <a:gd name="T62" fmla="*/ 1375 w 1395"/>
                <a:gd name="T63" fmla="*/ 647 h 1394"/>
                <a:gd name="T64" fmla="*/ 1392 w 1395"/>
                <a:gd name="T65" fmla="*/ 678 h 1394"/>
                <a:gd name="T66" fmla="*/ 1392 w 1395"/>
                <a:gd name="T67" fmla="*/ 764 h 1394"/>
                <a:gd name="T68" fmla="*/ 1367 w 1395"/>
                <a:gd name="T69" fmla="*/ 893 h 1394"/>
                <a:gd name="T70" fmla="*/ 1320 w 1395"/>
                <a:gd name="T71" fmla="*/ 1012 h 1394"/>
                <a:gd name="T72" fmla="*/ 1252 w 1395"/>
                <a:gd name="T73" fmla="*/ 1118 h 1394"/>
                <a:gd name="T74" fmla="*/ 1167 w 1395"/>
                <a:gd name="T75" fmla="*/ 1212 h 1394"/>
                <a:gd name="T76" fmla="*/ 1067 w 1395"/>
                <a:gd name="T77" fmla="*/ 1288 h 1394"/>
                <a:gd name="T78" fmla="*/ 953 w 1395"/>
                <a:gd name="T79" fmla="*/ 1345 h 1394"/>
                <a:gd name="T80" fmla="*/ 830 w 1395"/>
                <a:gd name="T81" fmla="*/ 1381 h 1394"/>
                <a:gd name="T82" fmla="*/ 697 w 1395"/>
                <a:gd name="T83" fmla="*/ 1394 h 1394"/>
                <a:gd name="T84" fmla="*/ 565 w 1395"/>
                <a:gd name="T85" fmla="*/ 1381 h 1394"/>
                <a:gd name="T86" fmla="*/ 442 w 1395"/>
                <a:gd name="T87" fmla="*/ 1345 h 1394"/>
                <a:gd name="T88" fmla="*/ 328 w 1395"/>
                <a:gd name="T89" fmla="*/ 1288 h 1394"/>
                <a:gd name="T90" fmla="*/ 228 w 1395"/>
                <a:gd name="T91" fmla="*/ 1212 h 1394"/>
                <a:gd name="T92" fmla="*/ 143 w 1395"/>
                <a:gd name="T93" fmla="*/ 1118 h 1394"/>
                <a:gd name="T94" fmla="*/ 76 w 1395"/>
                <a:gd name="T95" fmla="*/ 1012 h 1394"/>
                <a:gd name="T96" fmla="*/ 28 w 1395"/>
                <a:gd name="T97" fmla="*/ 893 h 1394"/>
                <a:gd name="T98" fmla="*/ 3 w 1395"/>
                <a:gd name="T99" fmla="*/ 764 h 1394"/>
                <a:gd name="T100" fmla="*/ 3 w 1395"/>
                <a:gd name="T101" fmla="*/ 630 h 1394"/>
                <a:gd name="T102" fmla="*/ 28 w 1395"/>
                <a:gd name="T103" fmla="*/ 501 h 1394"/>
                <a:gd name="T104" fmla="*/ 76 w 1395"/>
                <a:gd name="T105" fmla="*/ 382 h 1394"/>
                <a:gd name="T106" fmla="*/ 143 w 1395"/>
                <a:gd name="T107" fmla="*/ 276 h 1394"/>
                <a:gd name="T108" fmla="*/ 228 w 1395"/>
                <a:gd name="T109" fmla="*/ 182 h 1394"/>
                <a:gd name="T110" fmla="*/ 328 w 1395"/>
                <a:gd name="T111" fmla="*/ 107 h 1394"/>
                <a:gd name="T112" fmla="*/ 442 w 1395"/>
                <a:gd name="T113" fmla="*/ 49 h 1394"/>
                <a:gd name="T114" fmla="*/ 565 w 1395"/>
                <a:gd name="T115" fmla="*/ 12 h 1394"/>
                <a:gd name="T116" fmla="*/ 697 w 1395"/>
                <a:gd name="T117" fmla="*/ 0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5" h="1394">
                  <a:moveTo>
                    <a:pt x="628" y="145"/>
                  </a:moveTo>
                  <a:lnTo>
                    <a:pt x="569" y="156"/>
                  </a:lnTo>
                  <a:lnTo>
                    <a:pt x="514" y="172"/>
                  </a:lnTo>
                  <a:lnTo>
                    <a:pt x="461" y="194"/>
                  </a:lnTo>
                  <a:lnTo>
                    <a:pt x="411" y="220"/>
                  </a:lnTo>
                  <a:lnTo>
                    <a:pt x="364" y="252"/>
                  </a:lnTo>
                  <a:lnTo>
                    <a:pt x="320" y="287"/>
                  </a:lnTo>
                  <a:lnTo>
                    <a:pt x="281" y="328"/>
                  </a:lnTo>
                  <a:lnTo>
                    <a:pt x="246" y="372"/>
                  </a:lnTo>
                  <a:lnTo>
                    <a:pt x="215" y="419"/>
                  </a:lnTo>
                  <a:lnTo>
                    <a:pt x="190" y="470"/>
                  </a:lnTo>
                  <a:lnTo>
                    <a:pt x="168" y="524"/>
                  </a:lnTo>
                  <a:lnTo>
                    <a:pt x="153" y="579"/>
                  </a:lnTo>
                  <a:lnTo>
                    <a:pt x="144" y="638"/>
                  </a:lnTo>
                  <a:lnTo>
                    <a:pt x="141" y="697"/>
                  </a:lnTo>
                  <a:lnTo>
                    <a:pt x="144" y="758"/>
                  </a:lnTo>
                  <a:lnTo>
                    <a:pt x="153" y="816"/>
                  </a:lnTo>
                  <a:lnTo>
                    <a:pt x="169" y="873"/>
                  </a:lnTo>
                  <a:lnTo>
                    <a:pt x="191" y="927"/>
                  </a:lnTo>
                  <a:lnTo>
                    <a:pt x="217" y="978"/>
                  </a:lnTo>
                  <a:lnTo>
                    <a:pt x="248" y="1026"/>
                  </a:lnTo>
                  <a:lnTo>
                    <a:pt x="284" y="1069"/>
                  </a:lnTo>
                  <a:lnTo>
                    <a:pt x="325" y="1110"/>
                  </a:lnTo>
                  <a:lnTo>
                    <a:pt x="369" y="1146"/>
                  </a:lnTo>
                  <a:lnTo>
                    <a:pt x="417" y="1178"/>
                  </a:lnTo>
                  <a:lnTo>
                    <a:pt x="468" y="1205"/>
                  </a:lnTo>
                  <a:lnTo>
                    <a:pt x="522" y="1226"/>
                  </a:lnTo>
                  <a:lnTo>
                    <a:pt x="578" y="1241"/>
                  </a:lnTo>
                  <a:lnTo>
                    <a:pt x="638" y="1250"/>
                  </a:lnTo>
                  <a:lnTo>
                    <a:pt x="697" y="1254"/>
                  </a:lnTo>
                  <a:lnTo>
                    <a:pt x="758" y="1250"/>
                  </a:lnTo>
                  <a:lnTo>
                    <a:pt x="815" y="1242"/>
                  </a:lnTo>
                  <a:lnTo>
                    <a:pt x="872" y="1226"/>
                  </a:lnTo>
                  <a:lnTo>
                    <a:pt x="925" y="1206"/>
                  </a:lnTo>
                  <a:lnTo>
                    <a:pt x="975" y="1179"/>
                  </a:lnTo>
                  <a:lnTo>
                    <a:pt x="1023" y="1148"/>
                  </a:lnTo>
                  <a:lnTo>
                    <a:pt x="1066" y="1113"/>
                  </a:lnTo>
                  <a:lnTo>
                    <a:pt x="1107" y="1074"/>
                  </a:lnTo>
                  <a:lnTo>
                    <a:pt x="1143" y="1030"/>
                  </a:lnTo>
                  <a:lnTo>
                    <a:pt x="1175" y="983"/>
                  </a:lnTo>
                  <a:lnTo>
                    <a:pt x="1201" y="933"/>
                  </a:lnTo>
                  <a:lnTo>
                    <a:pt x="1223" y="880"/>
                  </a:lnTo>
                  <a:lnTo>
                    <a:pt x="1239" y="825"/>
                  </a:lnTo>
                  <a:lnTo>
                    <a:pt x="1249" y="767"/>
                  </a:lnTo>
                  <a:lnTo>
                    <a:pt x="697" y="767"/>
                  </a:lnTo>
                  <a:lnTo>
                    <a:pt x="679" y="765"/>
                  </a:lnTo>
                  <a:lnTo>
                    <a:pt x="662" y="758"/>
                  </a:lnTo>
                  <a:lnTo>
                    <a:pt x="648" y="747"/>
                  </a:lnTo>
                  <a:lnTo>
                    <a:pt x="636" y="732"/>
                  </a:lnTo>
                  <a:lnTo>
                    <a:pt x="630" y="716"/>
                  </a:lnTo>
                  <a:lnTo>
                    <a:pt x="628" y="697"/>
                  </a:lnTo>
                  <a:lnTo>
                    <a:pt x="628" y="145"/>
                  </a:lnTo>
                  <a:close/>
                  <a:moveTo>
                    <a:pt x="697" y="0"/>
                  </a:moveTo>
                  <a:lnTo>
                    <a:pt x="716" y="2"/>
                  </a:lnTo>
                  <a:lnTo>
                    <a:pt x="733" y="10"/>
                  </a:lnTo>
                  <a:lnTo>
                    <a:pt x="747" y="20"/>
                  </a:lnTo>
                  <a:lnTo>
                    <a:pt x="759" y="34"/>
                  </a:lnTo>
                  <a:lnTo>
                    <a:pt x="765" y="51"/>
                  </a:lnTo>
                  <a:lnTo>
                    <a:pt x="768" y="70"/>
                  </a:lnTo>
                  <a:lnTo>
                    <a:pt x="768" y="627"/>
                  </a:lnTo>
                  <a:lnTo>
                    <a:pt x="1325" y="627"/>
                  </a:lnTo>
                  <a:lnTo>
                    <a:pt x="1343" y="629"/>
                  </a:lnTo>
                  <a:lnTo>
                    <a:pt x="1360" y="636"/>
                  </a:lnTo>
                  <a:lnTo>
                    <a:pt x="1375" y="647"/>
                  </a:lnTo>
                  <a:lnTo>
                    <a:pt x="1385" y="662"/>
                  </a:lnTo>
                  <a:lnTo>
                    <a:pt x="1392" y="678"/>
                  </a:lnTo>
                  <a:lnTo>
                    <a:pt x="1395" y="697"/>
                  </a:lnTo>
                  <a:lnTo>
                    <a:pt x="1392" y="764"/>
                  </a:lnTo>
                  <a:lnTo>
                    <a:pt x="1382" y="829"/>
                  </a:lnTo>
                  <a:lnTo>
                    <a:pt x="1367" y="893"/>
                  </a:lnTo>
                  <a:lnTo>
                    <a:pt x="1346" y="954"/>
                  </a:lnTo>
                  <a:lnTo>
                    <a:pt x="1320" y="1012"/>
                  </a:lnTo>
                  <a:lnTo>
                    <a:pt x="1289" y="1066"/>
                  </a:lnTo>
                  <a:lnTo>
                    <a:pt x="1252" y="1118"/>
                  </a:lnTo>
                  <a:lnTo>
                    <a:pt x="1212" y="1167"/>
                  </a:lnTo>
                  <a:lnTo>
                    <a:pt x="1167" y="1212"/>
                  </a:lnTo>
                  <a:lnTo>
                    <a:pt x="1119" y="1252"/>
                  </a:lnTo>
                  <a:lnTo>
                    <a:pt x="1067" y="1288"/>
                  </a:lnTo>
                  <a:lnTo>
                    <a:pt x="1012" y="1320"/>
                  </a:lnTo>
                  <a:lnTo>
                    <a:pt x="953" y="1345"/>
                  </a:lnTo>
                  <a:lnTo>
                    <a:pt x="893" y="1366"/>
                  </a:lnTo>
                  <a:lnTo>
                    <a:pt x="830" y="1381"/>
                  </a:lnTo>
                  <a:lnTo>
                    <a:pt x="765" y="1391"/>
                  </a:lnTo>
                  <a:lnTo>
                    <a:pt x="697" y="1394"/>
                  </a:lnTo>
                  <a:lnTo>
                    <a:pt x="630" y="1391"/>
                  </a:lnTo>
                  <a:lnTo>
                    <a:pt x="565" y="1381"/>
                  </a:lnTo>
                  <a:lnTo>
                    <a:pt x="502" y="1366"/>
                  </a:lnTo>
                  <a:lnTo>
                    <a:pt x="442" y="1345"/>
                  </a:lnTo>
                  <a:lnTo>
                    <a:pt x="383" y="1320"/>
                  </a:lnTo>
                  <a:lnTo>
                    <a:pt x="328" y="1288"/>
                  </a:lnTo>
                  <a:lnTo>
                    <a:pt x="276" y="1252"/>
                  </a:lnTo>
                  <a:lnTo>
                    <a:pt x="228" y="1212"/>
                  </a:lnTo>
                  <a:lnTo>
                    <a:pt x="183" y="1167"/>
                  </a:lnTo>
                  <a:lnTo>
                    <a:pt x="143" y="1118"/>
                  </a:lnTo>
                  <a:lnTo>
                    <a:pt x="107" y="1066"/>
                  </a:lnTo>
                  <a:lnTo>
                    <a:pt x="76" y="1012"/>
                  </a:lnTo>
                  <a:lnTo>
                    <a:pt x="49" y="954"/>
                  </a:lnTo>
                  <a:lnTo>
                    <a:pt x="28" y="893"/>
                  </a:lnTo>
                  <a:lnTo>
                    <a:pt x="13" y="829"/>
                  </a:lnTo>
                  <a:lnTo>
                    <a:pt x="3" y="764"/>
                  </a:lnTo>
                  <a:lnTo>
                    <a:pt x="0" y="697"/>
                  </a:lnTo>
                  <a:lnTo>
                    <a:pt x="3" y="630"/>
                  </a:lnTo>
                  <a:lnTo>
                    <a:pt x="13" y="565"/>
                  </a:lnTo>
                  <a:lnTo>
                    <a:pt x="28" y="501"/>
                  </a:lnTo>
                  <a:lnTo>
                    <a:pt x="49" y="441"/>
                  </a:lnTo>
                  <a:lnTo>
                    <a:pt x="76" y="382"/>
                  </a:lnTo>
                  <a:lnTo>
                    <a:pt x="107" y="328"/>
                  </a:lnTo>
                  <a:lnTo>
                    <a:pt x="143" y="276"/>
                  </a:lnTo>
                  <a:lnTo>
                    <a:pt x="183" y="227"/>
                  </a:lnTo>
                  <a:lnTo>
                    <a:pt x="228" y="182"/>
                  </a:lnTo>
                  <a:lnTo>
                    <a:pt x="276" y="142"/>
                  </a:lnTo>
                  <a:lnTo>
                    <a:pt x="328" y="107"/>
                  </a:lnTo>
                  <a:lnTo>
                    <a:pt x="383" y="75"/>
                  </a:lnTo>
                  <a:lnTo>
                    <a:pt x="442" y="49"/>
                  </a:lnTo>
                  <a:lnTo>
                    <a:pt x="502" y="28"/>
                  </a:lnTo>
                  <a:lnTo>
                    <a:pt x="565" y="12"/>
                  </a:lnTo>
                  <a:lnTo>
                    <a:pt x="630" y="3"/>
                  </a:lnTo>
                  <a:lnTo>
                    <a:pt x="697"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18" name="Group 43"/>
          <p:cNvGrpSpPr/>
          <p:nvPr/>
        </p:nvGrpSpPr>
        <p:grpSpPr>
          <a:xfrm>
            <a:off x="5589579" y="4753636"/>
            <a:ext cx="657551" cy="753033"/>
            <a:chOff x="9990138" y="2690813"/>
            <a:chExt cx="481013" cy="550863"/>
          </a:xfrm>
          <a:solidFill>
            <a:sysClr val="window" lastClr="FFFFFF"/>
          </a:solidFill>
        </p:grpSpPr>
        <p:sp>
          <p:nvSpPr>
            <p:cNvPr id="19" name="Freeform 107"/>
            <p:cNvSpPr/>
            <p:nvPr/>
          </p:nvSpPr>
          <p:spPr bwMode="auto">
            <a:xfrm>
              <a:off x="10121901" y="3182938"/>
              <a:ext cx="219075" cy="58738"/>
            </a:xfrm>
            <a:custGeom>
              <a:avLst/>
              <a:gdLst>
                <a:gd name="T0" fmla="*/ 689 w 1378"/>
                <a:gd name="T1" fmla="*/ 0 h 371"/>
                <a:gd name="T2" fmla="*/ 708 w 1378"/>
                <a:gd name="T3" fmla="*/ 2 h 371"/>
                <a:gd name="T4" fmla="*/ 724 w 1378"/>
                <a:gd name="T5" fmla="*/ 10 h 371"/>
                <a:gd name="T6" fmla="*/ 739 w 1378"/>
                <a:gd name="T7" fmla="*/ 20 h 371"/>
                <a:gd name="T8" fmla="*/ 749 w 1378"/>
                <a:gd name="T9" fmla="*/ 35 h 371"/>
                <a:gd name="T10" fmla="*/ 757 w 1378"/>
                <a:gd name="T11" fmla="*/ 51 h 371"/>
                <a:gd name="T12" fmla="*/ 759 w 1378"/>
                <a:gd name="T13" fmla="*/ 70 h 371"/>
                <a:gd name="T14" fmla="*/ 759 w 1378"/>
                <a:gd name="T15" fmla="*/ 230 h 371"/>
                <a:gd name="T16" fmla="*/ 1307 w 1378"/>
                <a:gd name="T17" fmla="*/ 230 h 371"/>
                <a:gd name="T18" fmla="*/ 1326 w 1378"/>
                <a:gd name="T19" fmla="*/ 232 h 371"/>
                <a:gd name="T20" fmla="*/ 1343 w 1378"/>
                <a:gd name="T21" fmla="*/ 239 h 371"/>
                <a:gd name="T22" fmla="*/ 1357 w 1378"/>
                <a:gd name="T23" fmla="*/ 250 h 371"/>
                <a:gd name="T24" fmla="*/ 1368 w 1378"/>
                <a:gd name="T25" fmla="*/ 265 h 371"/>
                <a:gd name="T26" fmla="*/ 1375 w 1378"/>
                <a:gd name="T27" fmla="*/ 282 h 371"/>
                <a:gd name="T28" fmla="*/ 1378 w 1378"/>
                <a:gd name="T29" fmla="*/ 300 h 371"/>
                <a:gd name="T30" fmla="*/ 1376 w 1378"/>
                <a:gd name="T31" fmla="*/ 319 h 371"/>
                <a:gd name="T32" fmla="*/ 1368 w 1378"/>
                <a:gd name="T33" fmla="*/ 336 h 371"/>
                <a:gd name="T34" fmla="*/ 1358 w 1378"/>
                <a:gd name="T35" fmla="*/ 349 h 371"/>
                <a:gd name="T36" fmla="*/ 1343 w 1378"/>
                <a:gd name="T37" fmla="*/ 361 h 371"/>
                <a:gd name="T38" fmla="*/ 1326 w 1378"/>
                <a:gd name="T39" fmla="*/ 367 h 371"/>
                <a:gd name="T40" fmla="*/ 1308 w 1378"/>
                <a:gd name="T41" fmla="*/ 371 h 371"/>
                <a:gd name="T42" fmla="*/ 71 w 1378"/>
                <a:gd name="T43" fmla="*/ 371 h 371"/>
                <a:gd name="T44" fmla="*/ 52 w 1378"/>
                <a:gd name="T45" fmla="*/ 367 h 371"/>
                <a:gd name="T46" fmla="*/ 35 w 1378"/>
                <a:gd name="T47" fmla="*/ 361 h 371"/>
                <a:gd name="T48" fmla="*/ 21 w 1378"/>
                <a:gd name="T49" fmla="*/ 349 h 371"/>
                <a:gd name="T50" fmla="*/ 9 w 1378"/>
                <a:gd name="T51" fmla="*/ 336 h 371"/>
                <a:gd name="T52" fmla="*/ 3 w 1378"/>
                <a:gd name="T53" fmla="*/ 319 h 371"/>
                <a:gd name="T54" fmla="*/ 0 w 1378"/>
                <a:gd name="T55" fmla="*/ 300 h 371"/>
                <a:gd name="T56" fmla="*/ 3 w 1378"/>
                <a:gd name="T57" fmla="*/ 282 h 371"/>
                <a:gd name="T58" fmla="*/ 9 w 1378"/>
                <a:gd name="T59" fmla="*/ 265 h 371"/>
                <a:gd name="T60" fmla="*/ 21 w 1378"/>
                <a:gd name="T61" fmla="*/ 250 h 371"/>
                <a:gd name="T62" fmla="*/ 35 w 1378"/>
                <a:gd name="T63" fmla="*/ 239 h 371"/>
                <a:gd name="T64" fmla="*/ 52 w 1378"/>
                <a:gd name="T65" fmla="*/ 232 h 371"/>
                <a:gd name="T66" fmla="*/ 71 w 1378"/>
                <a:gd name="T67" fmla="*/ 230 h 371"/>
                <a:gd name="T68" fmla="*/ 618 w 1378"/>
                <a:gd name="T69" fmla="*/ 230 h 371"/>
                <a:gd name="T70" fmla="*/ 618 w 1378"/>
                <a:gd name="T71" fmla="*/ 70 h 371"/>
                <a:gd name="T72" fmla="*/ 621 w 1378"/>
                <a:gd name="T73" fmla="*/ 51 h 371"/>
                <a:gd name="T74" fmla="*/ 627 w 1378"/>
                <a:gd name="T75" fmla="*/ 35 h 371"/>
                <a:gd name="T76" fmla="*/ 639 w 1378"/>
                <a:gd name="T77" fmla="*/ 20 h 371"/>
                <a:gd name="T78" fmla="*/ 653 w 1378"/>
                <a:gd name="T79" fmla="*/ 10 h 371"/>
                <a:gd name="T80" fmla="*/ 670 w 1378"/>
                <a:gd name="T81" fmla="*/ 2 h 371"/>
                <a:gd name="T82" fmla="*/ 689 w 1378"/>
                <a:gd name="T83"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8" h="371">
                  <a:moveTo>
                    <a:pt x="689" y="0"/>
                  </a:moveTo>
                  <a:lnTo>
                    <a:pt x="708" y="2"/>
                  </a:lnTo>
                  <a:lnTo>
                    <a:pt x="724" y="10"/>
                  </a:lnTo>
                  <a:lnTo>
                    <a:pt x="739" y="20"/>
                  </a:lnTo>
                  <a:lnTo>
                    <a:pt x="749" y="35"/>
                  </a:lnTo>
                  <a:lnTo>
                    <a:pt x="757" y="51"/>
                  </a:lnTo>
                  <a:lnTo>
                    <a:pt x="759" y="70"/>
                  </a:lnTo>
                  <a:lnTo>
                    <a:pt x="759" y="230"/>
                  </a:lnTo>
                  <a:lnTo>
                    <a:pt x="1307" y="230"/>
                  </a:lnTo>
                  <a:lnTo>
                    <a:pt x="1326" y="232"/>
                  </a:lnTo>
                  <a:lnTo>
                    <a:pt x="1343" y="239"/>
                  </a:lnTo>
                  <a:lnTo>
                    <a:pt x="1357" y="250"/>
                  </a:lnTo>
                  <a:lnTo>
                    <a:pt x="1368" y="265"/>
                  </a:lnTo>
                  <a:lnTo>
                    <a:pt x="1375" y="282"/>
                  </a:lnTo>
                  <a:lnTo>
                    <a:pt x="1378" y="300"/>
                  </a:lnTo>
                  <a:lnTo>
                    <a:pt x="1376" y="319"/>
                  </a:lnTo>
                  <a:lnTo>
                    <a:pt x="1368" y="336"/>
                  </a:lnTo>
                  <a:lnTo>
                    <a:pt x="1358" y="349"/>
                  </a:lnTo>
                  <a:lnTo>
                    <a:pt x="1343" y="361"/>
                  </a:lnTo>
                  <a:lnTo>
                    <a:pt x="1326" y="367"/>
                  </a:lnTo>
                  <a:lnTo>
                    <a:pt x="1308" y="371"/>
                  </a:lnTo>
                  <a:lnTo>
                    <a:pt x="71" y="371"/>
                  </a:lnTo>
                  <a:lnTo>
                    <a:pt x="52" y="367"/>
                  </a:lnTo>
                  <a:lnTo>
                    <a:pt x="35" y="361"/>
                  </a:lnTo>
                  <a:lnTo>
                    <a:pt x="21" y="349"/>
                  </a:lnTo>
                  <a:lnTo>
                    <a:pt x="9" y="336"/>
                  </a:lnTo>
                  <a:lnTo>
                    <a:pt x="3" y="319"/>
                  </a:lnTo>
                  <a:lnTo>
                    <a:pt x="0" y="300"/>
                  </a:lnTo>
                  <a:lnTo>
                    <a:pt x="3" y="282"/>
                  </a:lnTo>
                  <a:lnTo>
                    <a:pt x="9" y="265"/>
                  </a:lnTo>
                  <a:lnTo>
                    <a:pt x="21" y="250"/>
                  </a:lnTo>
                  <a:lnTo>
                    <a:pt x="35" y="239"/>
                  </a:lnTo>
                  <a:lnTo>
                    <a:pt x="52" y="232"/>
                  </a:lnTo>
                  <a:lnTo>
                    <a:pt x="71" y="230"/>
                  </a:lnTo>
                  <a:lnTo>
                    <a:pt x="618" y="230"/>
                  </a:lnTo>
                  <a:lnTo>
                    <a:pt x="618" y="70"/>
                  </a:lnTo>
                  <a:lnTo>
                    <a:pt x="621" y="51"/>
                  </a:lnTo>
                  <a:lnTo>
                    <a:pt x="627" y="35"/>
                  </a:lnTo>
                  <a:lnTo>
                    <a:pt x="639" y="20"/>
                  </a:lnTo>
                  <a:lnTo>
                    <a:pt x="653" y="10"/>
                  </a:lnTo>
                  <a:lnTo>
                    <a:pt x="670" y="2"/>
                  </a:lnTo>
                  <a:lnTo>
                    <a:pt x="689"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sp>
          <p:nvSpPr>
            <p:cNvPr id="20" name="Freeform 108"/>
            <p:cNvSpPr>
              <a:spLocks noEditPoints="1"/>
            </p:cNvSpPr>
            <p:nvPr/>
          </p:nvSpPr>
          <p:spPr bwMode="auto">
            <a:xfrm>
              <a:off x="9990138" y="2809875"/>
              <a:ext cx="481013" cy="347663"/>
            </a:xfrm>
            <a:custGeom>
              <a:avLst/>
              <a:gdLst>
                <a:gd name="T0" fmla="*/ 1388 w 3034"/>
                <a:gd name="T1" fmla="*/ 1364 h 2187"/>
                <a:gd name="T2" fmla="*/ 1263 w 3034"/>
                <a:gd name="T3" fmla="*/ 1465 h 2187"/>
                <a:gd name="T4" fmla="*/ 1808 w 3034"/>
                <a:gd name="T5" fmla="*/ 1577 h 2187"/>
                <a:gd name="T6" fmla="*/ 1732 w 3034"/>
                <a:gd name="T7" fmla="*/ 1434 h 2187"/>
                <a:gd name="T8" fmla="*/ 1594 w 3034"/>
                <a:gd name="T9" fmla="*/ 1351 h 2187"/>
                <a:gd name="T10" fmla="*/ 2873 w 3034"/>
                <a:gd name="T11" fmla="*/ 0 h 2187"/>
                <a:gd name="T12" fmla="*/ 2986 w 3034"/>
                <a:gd name="T13" fmla="*/ 47 h 2187"/>
                <a:gd name="T14" fmla="*/ 3034 w 3034"/>
                <a:gd name="T15" fmla="*/ 160 h 2187"/>
                <a:gd name="T16" fmla="*/ 3006 w 3034"/>
                <a:gd name="T17" fmla="*/ 2117 h 2187"/>
                <a:gd name="T18" fmla="*/ 2906 w 3034"/>
                <a:gd name="T19" fmla="*/ 2184 h 2187"/>
                <a:gd name="T20" fmla="*/ 98 w 3034"/>
                <a:gd name="T21" fmla="*/ 2175 h 2187"/>
                <a:gd name="T22" fmla="*/ 13 w 3034"/>
                <a:gd name="T23" fmla="*/ 2089 h 2187"/>
                <a:gd name="T24" fmla="*/ 2 w 3034"/>
                <a:gd name="T25" fmla="*/ 1625 h 2187"/>
                <a:gd name="T26" fmla="*/ 51 w 3034"/>
                <a:gd name="T27" fmla="*/ 1576 h 2187"/>
                <a:gd name="T28" fmla="*/ 645 w 3034"/>
                <a:gd name="T29" fmla="*/ 1577 h 2187"/>
                <a:gd name="T30" fmla="*/ 716 w 3034"/>
                <a:gd name="T31" fmla="*/ 1411 h 2187"/>
                <a:gd name="T32" fmla="*/ 851 w 3034"/>
                <a:gd name="T33" fmla="*/ 1296 h 2187"/>
                <a:gd name="T34" fmla="*/ 1030 w 3034"/>
                <a:gd name="T35" fmla="*/ 1252 h 2187"/>
                <a:gd name="T36" fmla="*/ 1090 w 3034"/>
                <a:gd name="T37" fmla="*/ 1287 h 2187"/>
                <a:gd name="T38" fmla="*/ 1090 w 3034"/>
                <a:gd name="T39" fmla="*/ 1358 h 2187"/>
                <a:gd name="T40" fmla="*/ 1030 w 3034"/>
                <a:gd name="T41" fmla="*/ 1393 h 2187"/>
                <a:gd name="T42" fmla="*/ 892 w 3034"/>
                <a:gd name="T43" fmla="*/ 1434 h 2187"/>
                <a:gd name="T44" fmla="*/ 801 w 3034"/>
                <a:gd name="T45" fmla="*/ 1542 h 2187"/>
                <a:gd name="T46" fmla="*/ 1096 w 3034"/>
                <a:gd name="T47" fmla="*/ 1482 h 2187"/>
                <a:gd name="T48" fmla="*/ 1200 w 3034"/>
                <a:gd name="T49" fmla="*/ 1324 h 2187"/>
                <a:gd name="T50" fmla="*/ 1362 w 3034"/>
                <a:gd name="T51" fmla="*/ 1224 h 2187"/>
                <a:gd name="T52" fmla="*/ 1432 w 3034"/>
                <a:gd name="T53" fmla="*/ 1206 h 2187"/>
                <a:gd name="T54" fmla="*/ 1519 w 3034"/>
                <a:gd name="T55" fmla="*/ 1199 h 2187"/>
                <a:gd name="T56" fmla="*/ 1695 w 3034"/>
                <a:gd name="T57" fmla="*/ 1238 h 2187"/>
                <a:gd name="T58" fmla="*/ 1849 w 3034"/>
                <a:gd name="T59" fmla="*/ 1356 h 2187"/>
                <a:gd name="T60" fmla="*/ 1940 w 3034"/>
                <a:gd name="T61" fmla="*/ 1528 h 2187"/>
                <a:gd name="T62" fmla="*/ 2201 w 3034"/>
                <a:gd name="T63" fmla="*/ 1511 h 2187"/>
                <a:gd name="T64" fmla="*/ 2096 w 3034"/>
                <a:gd name="T65" fmla="*/ 1417 h 2187"/>
                <a:gd name="T66" fmla="*/ 1970 w 3034"/>
                <a:gd name="T67" fmla="*/ 1391 h 2187"/>
                <a:gd name="T68" fmla="*/ 1920 w 3034"/>
                <a:gd name="T69" fmla="*/ 1342 h 2187"/>
                <a:gd name="T70" fmla="*/ 1938 w 3034"/>
                <a:gd name="T71" fmla="*/ 1273 h 2187"/>
                <a:gd name="T72" fmla="*/ 2035 w 3034"/>
                <a:gd name="T73" fmla="*/ 1255 h 2187"/>
                <a:gd name="T74" fmla="*/ 2206 w 3034"/>
                <a:gd name="T75" fmla="*/ 1319 h 2187"/>
                <a:gd name="T76" fmla="*/ 2328 w 3034"/>
                <a:gd name="T77" fmla="*/ 1449 h 2187"/>
                <a:gd name="T78" fmla="*/ 2674 w 3034"/>
                <a:gd name="T79" fmla="*/ 1577 h 2187"/>
                <a:gd name="T80" fmla="*/ 2734 w 3034"/>
                <a:gd name="T81" fmla="*/ 1612 h 2187"/>
                <a:gd name="T82" fmla="*/ 2734 w 3034"/>
                <a:gd name="T83" fmla="*/ 1683 h 2187"/>
                <a:gd name="T84" fmla="*/ 2674 w 3034"/>
                <a:gd name="T85" fmla="*/ 1718 h 2187"/>
                <a:gd name="T86" fmla="*/ 150 w 3034"/>
                <a:gd name="T87" fmla="*/ 2045 h 2187"/>
                <a:gd name="T88" fmla="*/ 2891 w 3034"/>
                <a:gd name="T89" fmla="*/ 2037 h 2187"/>
                <a:gd name="T90" fmla="*/ 2883 w 3034"/>
                <a:gd name="T91" fmla="*/ 143 h 2187"/>
                <a:gd name="T92" fmla="*/ 2078 w 3034"/>
                <a:gd name="T93" fmla="*/ 131 h 2187"/>
                <a:gd name="T94" fmla="*/ 2044 w 3034"/>
                <a:gd name="T95" fmla="*/ 70 h 2187"/>
                <a:gd name="T96" fmla="*/ 2078 w 3034"/>
                <a:gd name="T97" fmla="*/ 9 h 2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34" h="2187">
                  <a:moveTo>
                    <a:pt x="1510" y="1339"/>
                  </a:moveTo>
                  <a:lnTo>
                    <a:pt x="1467" y="1342"/>
                  </a:lnTo>
                  <a:lnTo>
                    <a:pt x="1427" y="1351"/>
                  </a:lnTo>
                  <a:lnTo>
                    <a:pt x="1388" y="1364"/>
                  </a:lnTo>
                  <a:lnTo>
                    <a:pt x="1352" y="1383"/>
                  </a:lnTo>
                  <a:lnTo>
                    <a:pt x="1318" y="1407"/>
                  </a:lnTo>
                  <a:lnTo>
                    <a:pt x="1288" y="1434"/>
                  </a:lnTo>
                  <a:lnTo>
                    <a:pt x="1263" y="1465"/>
                  </a:lnTo>
                  <a:lnTo>
                    <a:pt x="1242" y="1500"/>
                  </a:lnTo>
                  <a:lnTo>
                    <a:pt x="1225" y="1537"/>
                  </a:lnTo>
                  <a:lnTo>
                    <a:pt x="1213" y="1577"/>
                  </a:lnTo>
                  <a:lnTo>
                    <a:pt x="1808" y="1577"/>
                  </a:lnTo>
                  <a:lnTo>
                    <a:pt x="1795" y="1537"/>
                  </a:lnTo>
                  <a:lnTo>
                    <a:pt x="1778" y="1500"/>
                  </a:lnTo>
                  <a:lnTo>
                    <a:pt x="1757" y="1465"/>
                  </a:lnTo>
                  <a:lnTo>
                    <a:pt x="1732" y="1434"/>
                  </a:lnTo>
                  <a:lnTo>
                    <a:pt x="1702" y="1407"/>
                  </a:lnTo>
                  <a:lnTo>
                    <a:pt x="1669" y="1383"/>
                  </a:lnTo>
                  <a:lnTo>
                    <a:pt x="1633" y="1364"/>
                  </a:lnTo>
                  <a:lnTo>
                    <a:pt x="1594" y="1351"/>
                  </a:lnTo>
                  <a:lnTo>
                    <a:pt x="1553" y="1342"/>
                  </a:lnTo>
                  <a:lnTo>
                    <a:pt x="1510" y="1339"/>
                  </a:lnTo>
                  <a:close/>
                  <a:moveTo>
                    <a:pt x="2114" y="0"/>
                  </a:moveTo>
                  <a:lnTo>
                    <a:pt x="2873" y="0"/>
                  </a:lnTo>
                  <a:lnTo>
                    <a:pt x="2906" y="3"/>
                  </a:lnTo>
                  <a:lnTo>
                    <a:pt x="2935" y="12"/>
                  </a:lnTo>
                  <a:lnTo>
                    <a:pt x="2963" y="27"/>
                  </a:lnTo>
                  <a:lnTo>
                    <a:pt x="2986" y="47"/>
                  </a:lnTo>
                  <a:lnTo>
                    <a:pt x="3006" y="71"/>
                  </a:lnTo>
                  <a:lnTo>
                    <a:pt x="3021" y="98"/>
                  </a:lnTo>
                  <a:lnTo>
                    <a:pt x="3030" y="128"/>
                  </a:lnTo>
                  <a:lnTo>
                    <a:pt x="3034" y="160"/>
                  </a:lnTo>
                  <a:lnTo>
                    <a:pt x="3034" y="2027"/>
                  </a:lnTo>
                  <a:lnTo>
                    <a:pt x="3030" y="2058"/>
                  </a:lnTo>
                  <a:lnTo>
                    <a:pt x="3021" y="2089"/>
                  </a:lnTo>
                  <a:lnTo>
                    <a:pt x="3006" y="2117"/>
                  </a:lnTo>
                  <a:lnTo>
                    <a:pt x="2986" y="2140"/>
                  </a:lnTo>
                  <a:lnTo>
                    <a:pt x="2963" y="2160"/>
                  </a:lnTo>
                  <a:lnTo>
                    <a:pt x="2935" y="2175"/>
                  </a:lnTo>
                  <a:lnTo>
                    <a:pt x="2906" y="2184"/>
                  </a:lnTo>
                  <a:lnTo>
                    <a:pt x="2873" y="2187"/>
                  </a:lnTo>
                  <a:lnTo>
                    <a:pt x="161" y="2187"/>
                  </a:lnTo>
                  <a:lnTo>
                    <a:pt x="128" y="2184"/>
                  </a:lnTo>
                  <a:lnTo>
                    <a:pt x="98" y="2175"/>
                  </a:lnTo>
                  <a:lnTo>
                    <a:pt x="71" y="2160"/>
                  </a:lnTo>
                  <a:lnTo>
                    <a:pt x="47" y="2140"/>
                  </a:lnTo>
                  <a:lnTo>
                    <a:pt x="28" y="2117"/>
                  </a:lnTo>
                  <a:lnTo>
                    <a:pt x="13" y="2089"/>
                  </a:lnTo>
                  <a:lnTo>
                    <a:pt x="3" y="2058"/>
                  </a:lnTo>
                  <a:lnTo>
                    <a:pt x="0" y="2027"/>
                  </a:lnTo>
                  <a:lnTo>
                    <a:pt x="0" y="1644"/>
                  </a:lnTo>
                  <a:lnTo>
                    <a:pt x="2" y="1625"/>
                  </a:lnTo>
                  <a:lnTo>
                    <a:pt x="10" y="1608"/>
                  </a:lnTo>
                  <a:lnTo>
                    <a:pt x="20" y="1594"/>
                  </a:lnTo>
                  <a:lnTo>
                    <a:pt x="34" y="1582"/>
                  </a:lnTo>
                  <a:lnTo>
                    <a:pt x="51" y="1576"/>
                  </a:lnTo>
                  <a:lnTo>
                    <a:pt x="70" y="1573"/>
                  </a:lnTo>
                  <a:lnTo>
                    <a:pt x="80" y="1574"/>
                  </a:lnTo>
                  <a:lnTo>
                    <a:pt x="91" y="1577"/>
                  </a:lnTo>
                  <a:lnTo>
                    <a:pt x="645" y="1577"/>
                  </a:lnTo>
                  <a:lnTo>
                    <a:pt x="655" y="1532"/>
                  </a:lnTo>
                  <a:lnTo>
                    <a:pt x="671" y="1489"/>
                  </a:lnTo>
                  <a:lnTo>
                    <a:pt x="691" y="1448"/>
                  </a:lnTo>
                  <a:lnTo>
                    <a:pt x="716" y="1411"/>
                  </a:lnTo>
                  <a:lnTo>
                    <a:pt x="744" y="1376"/>
                  </a:lnTo>
                  <a:lnTo>
                    <a:pt x="777" y="1345"/>
                  </a:lnTo>
                  <a:lnTo>
                    <a:pt x="813" y="1318"/>
                  </a:lnTo>
                  <a:lnTo>
                    <a:pt x="851" y="1296"/>
                  </a:lnTo>
                  <a:lnTo>
                    <a:pt x="893" y="1277"/>
                  </a:lnTo>
                  <a:lnTo>
                    <a:pt x="937" y="1264"/>
                  </a:lnTo>
                  <a:lnTo>
                    <a:pt x="982" y="1255"/>
                  </a:lnTo>
                  <a:lnTo>
                    <a:pt x="1030" y="1252"/>
                  </a:lnTo>
                  <a:lnTo>
                    <a:pt x="1049" y="1254"/>
                  </a:lnTo>
                  <a:lnTo>
                    <a:pt x="1066" y="1262"/>
                  </a:lnTo>
                  <a:lnTo>
                    <a:pt x="1080" y="1272"/>
                  </a:lnTo>
                  <a:lnTo>
                    <a:pt x="1090" y="1287"/>
                  </a:lnTo>
                  <a:lnTo>
                    <a:pt x="1098" y="1304"/>
                  </a:lnTo>
                  <a:lnTo>
                    <a:pt x="1100" y="1322"/>
                  </a:lnTo>
                  <a:lnTo>
                    <a:pt x="1098" y="1341"/>
                  </a:lnTo>
                  <a:lnTo>
                    <a:pt x="1090" y="1358"/>
                  </a:lnTo>
                  <a:lnTo>
                    <a:pt x="1080" y="1372"/>
                  </a:lnTo>
                  <a:lnTo>
                    <a:pt x="1066" y="1383"/>
                  </a:lnTo>
                  <a:lnTo>
                    <a:pt x="1049" y="1390"/>
                  </a:lnTo>
                  <a:lnTo>
                    <a:pt x="1030" y="1393"/>
                  </a:lnTo>
                  <a:lnTo>
                    <a:pt x="993" y="1395"/>
                  </a:lnTo>
                  <a:lnTo>
                    <a:pt x="957" y="1404"/>
                  </a:lnTo>
                  <a:lnTo>
                    <a:pt x="923" y="1416"/>
                  </a:lnTo>
                  <a:lnTo>
                    <a:pt x="892" y="1434"/>
                  </a:lnTo>
                  <a:lnTo>
                    <a:pt x="864" y="1456"/>
                  </a:lnTo>
                  <a:lnTo>
                    <a:pt x="838" y="1482"/>
                  </a:lnTo>
                  <a:lnTo>
                    <a:pt x="818" y="1510"/>
                  </a:lnTo>
                  <a:lnTo>
                    <a:pt x="801" y="1542"/>
                  </a:lnTo>
                  <a:lnTo>
                    <a:pt x="789" y="1577"/>
                  </a:lnTo>
                  <a:lnTo>
                    <a:pt x="1070" y="1577"/>
                  </a:lnTo>
                  <a:lnTo>
                    <a:pt x="1080" y="1528"/>
                  </a:lnTo>
                  <a:lnTo>
                    <a:pt x="1096" y="1482"/>
                  </a:lnTo>
                  <a:lnTo>
                    <a:pt x="1116" y="1438"/>
                  </a:lnTo>
                  <a:lnTo>
                    <a:pt x="1140" y="1397"/>
                  </a:lnTo>
                  <a:lnTo>
                    <a:pt x="1169" y="1359"/>
                  </a:lnTo>
                  <a:lnTo>
                    <a:pt x="1200" y="1324"/>
                  </a:lnTo>
                  <a:lnTo>
                    <a:pt x="1236" y="1292"/>
                  </a:lnTo>
                  <a:lnTo>
                    <a:pt x="1275" y="1265"/>
                  </a:lnTo>
                  <a:lnTo>
                    <a:pt x="1318" y="1242"/>
                  </a:lnTo>
                  <a:lnTo>
                    <a:pt x="1362" y="1224"/>
                  </a:lnTo>
                  <a:lnTo>
                    <a:pt x="1410" y="1210"/>
                  </a:lnTo>
                  <a:lnTo>
                    <a:pt x="1412" y="1209"/>
                  </a:lnTo>
                  <a:lnTo>
                    <a:pt x="1419" y="1208"/>
                  </a:lnTo>
                  <a:lnTo>
                    <a:pt x="1432" y="1206"/>
                  </a:lnTo>
                  <a:lnTo>
                    <a:pt x="1448" y="1204"/>
                  </a:lnTo>
                  <a:lnTo>
                    <a:pt x="1468" y="1201"/>
                  </a:lnTo>
                  <a:lnTo>
                    <a:pt x="1492" y="1199"/>
                  </a:lnTo>
                  <a:lnTo>
                    <a:pt x="1519" y="1199"/>
                  </a:lnTo>
                  <a:lnTo>
                    <a:pt x="1550" y="1200"/>
                  </a:lnTo>
                  <a:lnTo>
                    <a:pt x="1600" y="1208"/>
                  </a:lnTo>
                  <a:lnTo>
                    <a:pt x="1648" y="1220"/>
                  </a:lnTo>
                  <a:lnTo>
                    <a:pt x="1695" y="1238"/>
                  </a:lnTo>
                  <a:lnTo>
                    <a:pt x="1738" y="1262"/>
                  </a:lnTo>
                  <a:lnTo>
                    <a:pt x="1778" y="1289"/>
                  </a:lnTo>
                  <a:lnTo>
                    <a:pt x="1815" y="1320"/>
                  </a:lnTo>
                  <a:lnTo>
                    <a:pt x="1849" y="1356"/>
                  </a:lnTo>
                  <a:lnTo>
                    <a:pt x="1879" y="1394"/>
                  </a:lnTo>
                  <a:lnTo>
                    <a:pt x="1903" y="1436"/>
                  </a:lnTo>
                  <a:lnTo>
                    <a:pt x="1924" y="1481"/>
                  </a:lnTo>
                  <a:lnTo>
                    <a:pt x="1940" y="1528"/>
                  </a:lnTo>
                  <a:lnTo>
                    <a:pt x="1950" y="1577"/>
                  </a:lnTo>
                  <a:lnTo>
                    <a:pt x="2229" y="1577"/>
                  </a:lnTo>
                  <a:lnTo>
                    <a:pt x="2218" y="1543"/>
                  </a:lnTo>
                  <a:lnTo>
                    <a:pt x="2201" y="1511"/>
                  </a:lnTo>
                  <a:lnTo>
                    <a:pt x="2179" y="1483"/>
                  </a:lnTo>
                  <a:lnTo>
                    <a:pt x="2155" y="1456"/>
                  </a:lnTo>
                  <a:lnTo>
                    <a:pt x="2127" y="1435"/>
                  </a:lnTo>
                  <a:lnTo>
                    <a:pt x="2096" y="1417"/>
                  </a:lnTo>
                  <a:lnTo>
                    <a:pt x="2062" y="1405"/>
                  </a:lnTo>
                  <a:lnTo>
                    <a:pt x="2026" y="1396"/>
                  </a:lnTo>
                  <a:lnTo>
                    <a:pt x="1988" y="1393"/>
                  </a:lnTo>
                  <a:lnTo>
                    <a:pt x="1970" y="1391"/>
                  </a:lnTo>
                  <a:lnTo>
                    <a:pt x="1953" y="1383"/>
                  </a:lnTo>
                  <a:lnTo>
                    <a:pt x="1938" y="1373"/>
                  </a:lnTo>
                  <a:lnTo>
                    <a:pt x="1928" y="1359"/>
                  </a:lnTo>
                  <a:lnTo>
                    <a:pt x="1920" y="1342"/>
                  </a:lnTo>
                  <a:lnTo>
                    <a:pt x="1918" y="1323"/>
                  </a:lnTo>
                  <a:lnTo>
                    <a:pt x="1920" y="1304"/>
                  </a:lnTo>
                  <a:lnTo>
                    <a:pt x="1928" y="1287"/>
                  </a:lnTo>
                  <a:lnTo>
                    <a:pt x="1938" y="1273"/>
                  </a:lnTo>
                  <a:lnTo>
                    <a:pt x="1953" y="1263"/>
                  </a:lnTo>
                  <a:lnTo>
                    <a:pt x="1970" y="1255"/>
                  </a:lnTo>
                  <a:lnTo>
                    <a:pt x="1988" y="1253"/>
                  </a:lnTo>
                  <a:lnTo>
                    <a:pt x="2035" y="1255"/>
                  </a:lnTo>
                  <a:lnTo>
                    <a:pt x="2082" y="1264"/>
                  </a:lnTo>
                  <a:lnTo>
                    <a:pt x="2125" y="1278"/>
                  </a:lnTo>
                  <a:lnTo>
                    <a:pt x="2167" y="1296"/>
                  </a:lnTo>
                  <a:lnTo>
                    <a:pt x="2206" y="1319"/>
                  </a:lnTo>
                  <a:lnTo>
                    <a:pt x="2242" y="1346"/>
                  </a:lnTo>
                  <a:lnTo>
                    <a:pt x="2274" y="1377"/>
                  </a:lnTo>
                  <a:lnTo>
                    <a:pt x="2302" y="1412"/>
                  </a:lnTo>
                  <a:lnTo>
                    <a:pt x="2328" y="1449"/>
                  </a:lnTo>
                  <a:lnTo>
                    <a:pt x="2348" y="1489"/>
                  </a:lnTo>
                  <a:lnTo>
                    <a:pt x="2363" y="1533"/>
                  </a:lnTo>
                  <a:lnTo>
                    <a:pt x="2373" y="1577"/>
                  </a:lnTo>
                  <a:lnTo>
                    <a:pt x="2674" y="1577"/>
                  </a:lnTo>
                  <a:lnTo>
                    <a:pt x="2692" y="1580"/>
                  </a:lnTo>
                  <a:lnTo>
                    <a:pt x="2709" y="1588"/>
                  </a:lnTo>
                  <a:lnTo>
                    <a:pt x="2724" y="1598"/>
                  </a:lnTo>
                  <a:lnTo>
                    <a:pt x="2734" y="1612"/>
                  </a:lnTo>
                  <a:lnTo>
                    <a:pt x="2742" y="1629"/>
                  </a:lnTo>
                  <a:lnTo>
                    <a:pt x="2744" y="1648"/>
                  </a:lnTo>
                  <a:lnTo>
                    <a:pt x="2742" y="1667"/>
                  </a:lnTo>
                  <a:lnTo>
                    <a:pt x="2734" y="1683"/>
                  </a:lnTo>
                  <a:lnTo>
                    <a:pt x="2724" y="1698"/>
                  </a:lnTo>
                  <a:lnTo>
                    <a:pt x="2709" y="1708"/>
                  </a:lnTo>
                  <a:lnTo>
                    <a:pt x="2692" y="1716"/>
                  </a:lnTo>
                  <a:lnTo>
                    <a:pt x="2674" y="1718"/>
                  </a:lnTo>
                  <a:lnTo>
                    <a:pt x="140" y="1718"/>
                  </a:lnTo>
                  <a:lnTo>
                    <a:pt x="140" y="2027"/>
                  </a:lnTo>
                  <a:lnTo>
                    <a:pt x="143" y="2037"/>
                  </a:lnTo>
                  <a:lnTo>
                    <a:pt x="150" y="2045"/>
                  </a:lnTo>
                  <a:lnTo>
                    <a:pt x="161" y="2048"/>
                  </a:lnTo>
                  <a:lnTo>
                    <a:pt x="2873" y="2048"/>
                  </a:lnTo>
                  <a:lnTo>
                    <a:pt x="2883" y="2045"/>
                  </a:lnTo>
                  <a:lnTo>
                    <a:pt x="2891" y="2037"/>
                  </a:lnTo>
                  <a:lnTo>
                    <a:pt x="2893" y="2027"/>
                  </a:lnTo>
                  <a:lnTo>
                    <a:pt x="2893" y="160"/>
                  </a:lnTo>
                  <a:lnTo>
                    <a:pt x="2891" y="150"/>
                  </a:lnTo>
                  <a:lnTo>
                    <a:pt x="2883" y="143"/>
                  </a:lnTo>
                  <a:lnTo>
                    <a:pt x="2873" y="140"/>
                  </a:lnTo>
                  <a:lnTo>
                    <a:pt x="2114" y="140"/>
                  </a:lnTo>
                  <a:lnTo>
                    <a:pt x="2095" y="137"/>
                  </a:lnTo>
                  <a:lnTo>
                    <a:pt x="2078" y="131"/>
                  </a:lnTo>
                  <a:lnTo>
                    <a:pt x="2064" y="119"/>
                  </a:lnTo>
                  <a:lnTo>
                    <a:pt x="2053" y="105"/>
                  </a:lnTo>
                  <a:lnTo>
                    <a:pt x="2046" y="89"/>
                  </a:lnTo>
                  <a:lnTo>
                    <a:pt x="2044" y="70"/>
                  </a:lnTo>
                  <a:lnTo>
                    <a:pt x="2046" y="52"/>
                  </a:lnTo>
                  <a:lnTo>
                    <a:pt x="2053" y="35"/>
                  </a:lnTo>
                  <a:lnTo>
                    <a:pt x="2064" y="20"/>
                  </a:lnTo>
                  <a:lnTo>
                    <a:pt x="2078" y="9"/>
                  </a:lnTo>
                  <a:lnTo>
                    <a:pt x="2095" y="2"/>
                  </a:lnTo>
                  <a:lnTo>
                    <a:pt x="2114"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sp>
          <p:nvSpPr>
            <p:cNvPr id="21" name="Freeform 109"/>
            <p:cNvSpPr/>
            <p:nvPr/>
          </p:nvSpPr>
          <p:spPr bwMode="auto">
            <a:xfrm>
              <a:off x="9990138" y="2809875"/>
              <a:ext cx="157163" cy="231775"/>
            </a:xfrm>
            <a:custGeom>
              <a:avLst/>
              <a:gdLst>
                <a:gd name="T0" fmla="*/ 161 w 993"/>
                <a:gd name="T1" fmla="*/ 0 h 1455"/>
                <a:gd name="T2" fmla="*/ 922 w 993"/>
                <a:gd name="T3" fmla="*/ 0 h 1455"/>
                <a:gd name="T4" fmla="*/ 941 w 993"/>
                <a:gd name="T5" fmla="*/ 2 h 1455"/>
                <a:gd name="T6" fmla="*/ 958 w 993"/>
                <a:gd name="T7" fmla="*/ 9 h 1455"/>
                <a:gd name="T8" fmla="*/ 972 w 993"/>
                <a:gd name="T9" fmla="*/ 20 h 1455"/>
                <a:gd name="T10" fmla="*/ 983 w 993"/>
                <a:gd name="T11" fmla="*/ 35 h 1455"/>
                <a:gd name="T12" fmla="*/ 990 w 993"/>
                <a:gd name="T13" fmla="*/ 52 h 1455"/>
                <a:gd name="T14" fmla="*/ 993 w 993"/>
                <a:gd name="T15" fmla="*/ 70 h 1455"/>
                <a:gd name="T16" fmla="*/ 990 w 993"/>
                <a:gd name="T17" fmla="*/ 89 h 1455"/>
                <a:gd name="T18" fmla="*/ 983 w 993"/>
                <a:gd name="T19" fmla="*/ 105 h 1455"/>
                <a:gd name="T20" fmla="*/ 972 w 993"/>
                <a:gd name="T21" fmla="*/ 119 h 1455"/>
                <a:gd name="T22" fmla="*/ 958 w 993"/>
                <a:gd name="T23" fmla="*/ 131 h 1455"/>
                <a:gd name="T24" fmla="*/ 941 w 993"/>
                <a:gd name="T25" fmla="*/ 137 h 1455"/>
                <a:gd name="T26" fmla="*/ 922 w 993"/>
                <a:gd name="T27" fmla="*/ 140 h 1455"/>
                <a:gd name="T28" fmla="*/ 161 w 993"/>
                <a:gd name="T29" fmla="*/ 140 h 1455"/>
                <a:gd name="T30" fmla="*/ 150 w 993"/>
                <a:gd name="T31" fmla="*/ 143 h 1455"/>
                <a:gd name="T32" fmla="*/ 143 w 993"/>
                <a:gd name="T33" fmla="*/ 150 h 1455"/>
                <a:gd name="T34" fmla="*/ 140 w 993"/>
                <a:gd name="T35" fmla="*/ 160 h 1455"/>
                <a:gd name="T36" fmla="*/ 140 w 993"/>
                <a:gd name="T37" fmla="*/ 1384 h 1455"/>
                <a:gd name="T38" fmla="*/ 138 w 993"/>
                <a:gd name="T39" fmla="*/ 1404 h 1455"/>
                <a:gd name="T40" fmla="*/ 130 w 993"/>
                <a:gd name="T41" fmla="*/ 1420 h 1455"/>
                <a:gd name="T42" fmla="*/ 120 w 993"/>
                <a:gd name="T43" fmla="*/ 1434 h 1455"/>
                <a:gd name="T44" fmla="*/ 105 w 993"/>
                <a:gd name="T45" fmla="*/ 1446 h 1455"/>
                <a:gd name="T46" fmla="*/ 89 w 993"/>
                <a:gd name="T47" fmla="*/ 1452 h 1455"/>
                <a:gd name="T48" fmla="*/ 70 w 993"/>
                <a:gd name="T49" fmla="*/ 1455 h 1455"/>
                <a:gd name="T50" fmla="*/ 51 w 993"/>
                <a:gd name="T51" fmla="*/ 1452 h 1455"/>
                <a:gd name="T52" fmla="*/ 34 w 993"/>
                <a:gd name="T53" fmla="*/ 1446 h 1455"/>
                <a:gd name="T54" fmla="*/ 20 w 993"/>
                <a:gd name="T55" fmla="*/ 1434 h 1455"/>
                <a:gd name="T56" fmla="*/ 10 w 993"/>
                <a:gd name="T57" fmla="*/ 1420 h 1455"/>
                <a:gd name="T58" fmla="*/ 2 w 993"/>
                <a:gd name="T59" fmla="*/ 1404 h 1455"/>
                <a:gd name="T60" fmla="*/ 0 w 993"/>
                <a:gd name="T61" fmla="*/ 1384 h 1455"/>
                <a:gd name="T62" fmla="*/ 0 w 993"/>
                <a:gd name="T63" fmla="*/ 160 h 1455"/>
                <a:gd name="T64" fmla="*/ 3 w 993"/>
                <a:gd name="T65" fmla="*/ 128 h 1455"/>
                <a:gd name="T66" fmla="*/ 13 w 993"/>
                <a:gd name="T67" fmla="*/ 98 h 1455"/>
                <a:gd name="T68" fmla="*/ 28 w 993"/>
                <a:gd name="T69" fmla="*/ 71 h 1455"/>
                <a:gd name="T70" fmla="*/ 47 w 993"/>
                <a:gd name="T71" fmla="*/ 47 h 1455"/>
                <a:gd name="T72" fmla="*/ 71 w 993"/>
                <a:gd name="T73" fmla="*/ 27 h 1455"/>
                <a:gd name="T74" fmla="*/ 98 w 993"/>
                <a:gd name="T75" fmla="*/ 12 h 1455"/>
                <a:gd name="T76" fmla="*/ 128 w 993"/>
                <a:gd name="T77" fmla="*/ 3 h 1455"/>
                <a:gd name="T78" fmla="*/ 161 w 993"/>
                <a:gd name="T79" fmla="*/ 0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93" h="1455">
                  <a:moveTo>
                    <a:pt x="161" y="0"/>
                  </a:moveTo>
                  <a:lnTo>
                    <a:pt x="922" y="0"/>
                  </a:lnTo>
                  <a:lnTo>
                    <a:pt x="941" y="2"/>
                  </a:lnTo>
                  <a:lnTo>
                    <a:pt x="958" y="9"/>
                  </a:lnTo>
                  <a:lnTo>
                    <a:pt x="972" y="20"/>
                  </a:lnTo>
                  <a:lnTo>
                    <a:pt x="983" y="35"/>
                  </a:lnTo>
                  <a:lnTo>
                    <a:pt x="990" y="52"/>
                  </a:lnTo>
                  <a:lnTo>
                    <a:pt x="993" y="70"/>
                  </a:lnTo>
                  <a:lnTo>
                    <a:pt x="990" y="89"/>
                  </a:lnTo>
                  <a:lnTo>
                    <a:pt x="983" y="105"/>
                  </a:lnTo>
                  <a:lnTo>
                    <a:pt x="972" y="119"/>
                  </a:lnTo>
                  <a:lnTo>
                    <a:pt x="958" y="131"/>
                  </a:lnTo>
                  <a:lnTo>
                    <a:pt x="941" y="137"/>
                  </a:lnTo>
                  <a:lnTo>
                    <a:pt x="922" y="140"/>
                  </a:lnTo>
                  <a:lnTo>
                    <a:pt x="161" y="140"/>
                  </a:lnTo>
                  <a:lnTo>
                    <a:pt x="150" y="143"/>
                  </a:lnTo>
                  <a:lnTo>
                    <a:pt x="143" y="150"/>
                  </a:lnTo>
                  <a:lnTo>
                    <a:pt x="140" y="160"/>
                  </a:lnTo>
                  <a:lnTo>
                    <a:pt x="140" y="1384"/>
                  </a:lnTo>
                  <a:lnTo>
                    <a:pt x="138" y="1404"/>
                  </a:lnTo>
                  <a:lnTo>
                    <a:pt x="130" y="1420"/>
                  </a:lnTo>
                  <a:lnTo>
                    <a:pt x="120" y="1434"/>
                  </a:lnTo>
                  <a:lnTo>
                    <a:pt x="105" y="1446"/>
                  </a:lnTo>
                  <a:lnTo>
                    <a:pt x="89" y="1452"/>
                  </a:lnTo>
                  <a:lnTo>
                    <a:pt x="70" y="1455"/>
                  </a:lnTo>
                  <a:lnTo>
                    <a:pt x="51" y="1452"/>
                  </a:lnTo>
                  <a:lnTo>
                    <a:pt x="34" y="1446"/>
                  </a:lnTo>
                  <a:lnTo>
                    <a:pt x="20" y="1434"/>
                  </a:lnTo>
                  <a:lnTo>
                    <a:pt x="10" y="1420"/>
                  </a:lnTo>
                  <a:lnTo>
                    <a:pt x="2" y="1404"/>
                  </a:lnTo>
                  <a:lnTo>
                    <a:pt x="0" y="1384"/>
                  </a:lnTo>
                  <a:lnTo>
                    <a:pt x="0" y="160"/>
                  </a:lnTo>
                  <a:lnTo>
                    <a:pt x="3" y="128"/>
                  </a:lnTo>
                  <a:lnTo>
                    <a:pt x="13" y="98"/>
                  </a:lnTo>
                  <a:lnTo>
                    <a:pt x="28" y="71"/>
                  </a:lnTo>
                  <a:lnTo>
                    <a:pt x="47" y="47"/>
                  </a:lnTo>
                  <a:lnTo>
                    <a:pt x="71" y="27"/>
                  </a:lnTo>
                  <a:lnTo>
                    <a:pt x="98" y="12"/>
                  </a:lnTo>
                  <a:lnTo>
                    <a:pt x="128" y="3"/>
                  </a:lnTo>
                  <a:lnTo>
                    <a:pt x="161"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sp>
          <p:nvSpPr>
            <p:cNvPr id="22" name="Freeform 110"/>
            <p:cNvSpPr/>
            <p:nvPr/>
          </p:nvSpPr>
          <p:spPr bwMode="auto">
            <a:xfrm>
              <a:off x="10139363" y="2690813"/>
              <a:ext cx="179388" cy="300038"/>
            </a:xfrm>
            <a:custGeom>
              <a:avLst/>
              <a:gdLst>
                <a:gd name="T0" fmla="*/ 603 w 1137"/>
                <a:gd name="T1" fmla="*/ 7 h 1894"/>
                <a:gd name="T2" fmla="*/ 887 w 1137"/>
                <a:gd name="T3" fmla="*/ 325 h 1894"/>
                <a:gd name="T4" fmla="*/ 951 w 1137"/>
                <a:gd name="T5" fmla="*/ 433 h 1894"/>
                <a:gd name="T6" fmla="*/ 974 w 1137"/>
                <a:gd name="T7" fmla="*/ 557 h 1894"/>
                <a:gd name="T8" fmla="*/ 980 w 1137"/>
                <a:gd name="T9" fmla="*/ 1155 h 1894"/>
                <a:gd name="T10" fmla="*/ 1114 w 1137"/>
                <a:gd name="T11" fmla="*/ 1375 h 1894"/>
                <a:gd name="T12" fmla="*/ 1137 w 1137"/>
                <a:gd name="T13" fmla="*/ 1477 h 1894"/>
                <a:gd name="T14" fmla="*/ 1127 w 1137"/>
                <a:gd name="T15" fmla="*/ 1653 h 1894"/>
                <a:gd name="T16" fmla="*/ 1086 w 1137"/>
                <a:gd name="T17" fmla="*/ 1685 h 1894"/>
                <a:gd name="T18" fmla="*/ 912 w 1137"/>
                <a:gd name="T19" fmla="*/ 1823 h 1894"/>
                <a:gd name="T20" fmla="*/ 891 w 1137"/>
                <a:gd name="T21" fmla="*/ 1873 h 1894"/>
                <a:gd name="T22" fmla="*/ 841 w 1137"/>
                <a:gd name="T23" fmla="*/ 1893 h 1894"/>
                <a:gd name="T24" fmla="*/ 793 w 1137"/>
                <a:gd name="T25" fmla="*/ 1873 h 1894"/>
                <a:gd name="T26" fmla="*/ 771 w 1137"/>
                <a:gd name="T27" fmla="*/ 1823 h 1894"/>
                <a:gd name="T28" fmla="*/ 747 w 1137"/>
                <a:gd name="T29" fmla="*/ 1652 h 1894"/>
                <a:gd name="T30" fmla="*/ 740 w 1137"/>
                <a:gd name="T31" fmla="*/ 1598 h 1894"/>
                <a:gd name="T32" fmla="*/ 772 w 1137"/>
                <a:gd name="T33" fmla="*/ 1556 h 1894"/>
                <a:gd name="T34" fmla="*/ 996 w 1137"/>
                <a:gd name="T35" fmla="*/ 1546 h 1894"/>
                <a:gd name="T36" fmla="*/ 988 w 1137"/>
                <a:gd name="T37" fmla="*/ 1436 h 1894"/>
                <a:gd name="T38" fmla="*/ 854 w 1137"/>
                <a:gd name="T39" fmla="*/ 1216 h 1894"/>
                <a:gd name="T40" fmla="*/ 833 w 1137"/>
                <a:gd name="T41" fmla="*/ 1116 h 1894"/>
                <a:gd name="T42" fmla="*/ 824 w 1137"/>
                <a:gd name="T43" fmla="*/ 497 h 1894"/>
                <a:gd name="T44" fmla="*/ 781 w 1137"/>
                <a:gd name="T45" fmla="*/ 416 h 1894"/>
                <a:gd name="T46" fmla="*/ 352 w 1137"/>
                <a:gd name="T47" fmla="*/ 442 h 1894"/>
                <a:gd name="T48" fmla="*/ 321 w 1137"/>
                <a:gd name="T49" fmla="*/ 526 h 1894"/>
                <a:gd name="T50" fmla="*/ 316 w 1137"/>
                <a:gd name="T51" fmla="*/ 1149 h 1894"/>
                <a:gd name="T52" fmla="*/ 276 w 1137"/>
                <a:gd name="T53" fmla="*/ 1252 h 1894"/>
                <a:gd name="T54" fmla="*/ 143 w 1137"/>
                <a:gd name="T55" fmla="*/ 1459 h 1894"/>
                <a:gd name="T56" fmla="*/ 338 w 1137"/>
                <a:gd name="T57" fmla="*/ 1547 h 1894"/>
                <a:gd name="T58" fmla="*/ 388 w 1137"/>
                <a:gd name="T59" fmla="*/ 1567 h 1894"/>
                <a:gd name="T60" fmla="*/ 409 w 1137"/>
                <a:gd name="T61" fmla="*/ 1617 h 1894"/>
                <a:gd name="T62" fmla="*/ 388 w 1137"/>
                <a:gd name="T63" fmla="*/ 1667 h 1894"/>
                <a:gd name="T64" fmla="*/ 338 w 1137"/>
                <a:gd name="T65" fmla="*/ 1688 h 1894"/>
                <a:gd name="T66" fmla="*/ 335 w 1137"/>
                <a:gd name="T67" fmla="*/ 1842 h 1894"/>
                <a:gd name="T68" fmla="*/ 303 w 1137"/>
                <a:gd name="T69" fmla="*/ 1885 h 1894"/>
                <a:gd name="T70" fmla="*/ 250 w 1137"/>
                <a:gd name="T71" fmla="*/ 1891 h 1894"/>
                <a:gd name="T72" fmla="*/ 207 w 1137"/>
                <a:gd name="T73" fmla="*/ 1859 h 1894"/>
                <a:gd name="T74" fmla="*/ 198 w 1137"/>
                <a:gd name="T75" fmla="*/ 1688 h 1894"/>
                <a:gd name="T76" fmla="*/ 35 w 1137"/>
                <a:gd name="T77" fmla="*/ 1678 h 1894"/>
                <a:gd name="T78" fmla="*/ 2 w 1137"/>
                <a:gd name="T79" fmla="*/ 1636 h 1894"/>
                <a:gd name="T80" fmla="*/ 3 w 1137"/>
                <a:gd name="T81" fmla="*/ 1443 h 1894"/>
                <a:gd name="T82" fmla="*/ 45 w 1137"/>
                <a:gd name="T83" fmla="*/ 1338 h 1894"/>
                <a:gd name="T84" fmla="*/ 178 w 1137"/>
                <a:gd name="T85" fmla="*/ 1134 h 1894"/>
                <a:gd name="T86" fmla="*/ 182 w 1137"/>
                <a:gd name="T87" fmla="*/ 515 h 1894"/>
                <a:gd name="T88" fmla="*/ 218 w 1137"/>
                <a:gd name="T89" fmla="*/ 395 h 1894"/>
                <a:gd name="T90" fmla="*/ 522 w 1137"/>
                <a:gd name="T91" fmla="*/ 25 h 1894"/>
                <a:gd name="T92" fmla="*/ 574 w 1137"/>
                <a:gd name="T93" fmla="*/ 0 h 1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1894">
                  <a:moveTo>
                    <a:pt x="574" y="0"/>
                  </a:moveTo>
                  <a:lnTo>
                    <a:pt x="589" y="3"/>
                  </a:lnTo>
                  <a:lnTo>
                    <a:pt x="603" y="7"/>
                  </a:lnTo>
                  <a:lnTo>
                    <a:pt x="617" y="14"/>
                  </a:lnTo>
                  <a:lnTo>
                    <a:pt x="627" y="25"/>
                  </a:lnTo>
                  <a:lnTo>
                    <a:pt x="887" y="325"/>
                  </a:lnTo>
                  <a:lnTo>
                    <a:pt x="913" y="359"/>
                  </a:lnTo>
                  <a:lnTo>
                    <a:pt x="934" y="395"/>
                  </a:lnTo>
                  <a:lnTo>
                    <a:pt x="951" y="433"/>
                  </a:lnTo>
                  <a:lnTo>
                    <a:pt x="964" y="473"/>
                  </a:lnTo>
                  <a:lnTo>
                    <a:pt x="971" y="515"/>
                  </a:lnTo>
                  <a:lnTo>
                    <a:pt x="974" y="557"/>
                  </a:lnTo>
                  <a:lnTo>
                    <a:pt x="974" y="1118"/>
                  </a:lnTo>
                  <a:lnTo>
                    <a:pt x="976" y="1137"/>
                  </a:lnTo>
                  <a:lnTo>
                    <a:pt x="980" y="1155"/>
                  </a:lnTo>
                  <a:lnTo>
                    <a:pt x="989" y="1173"/>
                  </a:lnTo>
                  <a:lnTo>
                    <a:pt x="1097" y="1343"/>
                  </a:lnTo>
                  <a:lnTo>
                    <a:pt x="1114" y="1375"/>
                  </a:lnTo>
                  <a:lnTo>
                    <a:pt x="1127" y="1407"/>
                  </a:lnTo>
                  <a:lnTo>
                    <a:pt x="1134" y="1442"/>
                  </a:lnTo>
                  <a:lnTo>
                    <a:pt x="1137" y="1477"/>
                  </a:lnTo>
                  <a:lnTo>
                    <a:pt x="1137" y="1617"/>
                  </a:lnTo>
                  <a:lnTo>
                    <a:pt x="1134" y="1636"/>
                  </a:lnTo>
                  <a:lnTo>
                    <a:pt x="1127" y="1653"/>
                  </a:lnTo>
                  <a:lnTo>
                    <a:pt x="1116" y="1667"/>
                  </a:lnTo>
                  <a:lnTo>
                    <a:pt x="1102" y="1678"/>
                  </a:lnTo>
                  <a:lnTo>
                    <a:pt x="1086" y="1685"/>
                  </a:lnTo>
                  <a:lnTo>
                    <a:pt x="1067" y="1688"/>
                  </a:lnTo>
                  <a:lnTo>
                    <a:pt x="912" y="1688"/>
                  </a:lnTo>
                  <a:lnTo>
                    <a:pt x="912" y="1823"/>
                  </a:lnTo>
                  <a:lnTo>
                    <a:pt x="909" y="1841"/>
                  </a:lnTo>
                  <a:lnTo>
                    <a:pt x="903" y="1858"/>
                  </a:lnTo>
                  <a:lnTo>
                    <a:pt x="891" y="1873"/>
                  </a:lnTo>
                  <a:lnTo>
                    <a:pt x="877" y="1883"/>
                  </a:lnTo>
                  <a:lnTo>
                    <a:pt x="860" y="1891"/>
                  </a:lnTo>
                  <a:lnTo>
                    <a:pt x="841" y="1893"/>
                  </a:lnTo>
                  <a:lnTo>
                    <a:pt x="823" y="1891"/>
                  </a:lnTo>
                  <a:lnTo>
                    <a:pt x="806" y="1883"/>
                  </a:lnTo>
                  <a:lnTo>
                    <a:pt x="793" y="1873"/>
                  </a:lnTo>
                  <a:lnTo>
                    <a:pt x="781" y="1858"/>
                  </a:lnTo>
                  <a:lnTo>
                    <a:pt x="773" y="1841"/>
                  </a:lnTo>
                  <a:lnTo>
                    <a:pt x="771" y="1823"/>
                  </a:lnTo>
                  <a:lnTo>
                    <a:pt x="771" y="1676"/>
                  </a:lnTo>
                  <a:lnTo>
                    <a:pt x="758" y="1666"/>
                  </a:lnTo>
                  <a:lnTo>
                    <a:pt x="747" y="1652"/>
                  </a:lnTo>
                  <a:lnTo>
                    <a:pt x="740" y="1635"/>
                  </a:lnTo>
                  <a:lnTo>
                    <a:pt x="737" y="1617"/>
                  </a:lnTo>
                  <a:lnTo>
                    <a:pt x="740" y="1598"/>
                  </a:lnTo>
                  <a:lnTo>
                    <a:pt x="747" y="1581"/>
                  </a:lnTo>
                  <a:lnTo>
                    <a:pt x="758" y="1567"/>
                  </a:lnTo>
                  <a:lnTo>
                    <a:pt x="772" y="1556"/>
                  </a:lnTo>
                  <a:lnTo>
                    <a:pt x="789" y="1549"/>
                  </a:lnTo>
                  <a:lnTo>
                    <a:pt x="807" y="1546"/>
                  </a:lnTo>
                  <a:lnTo>
                    <a:pt x="996" y="1546"/>
                  </a:lnTo>
                  <a:lnTo>
                    <a:pt x="996" y="1477"/>
                  </a:lnTo>
                  <a:lnTo>
                    <a:pt x="995" y="1456"/>
                  </a:lnTo>
                  <a:lnTo>
                    <a:pt x="988" y="1436"/>
                  </a:lnTo>
                  <a:lnTo>
                    <a:pt x="979" y="1417"/>
                  </a:lnTo>
                  <a:lnTo>
                    <a:pt x="871" y="1247"/>
                  </a:lnTo>
                  <a:lnTo>
                    <a:pt x="854" y="1216"/>
                  </a:lnTo>
                  <a:lnTo>
                    <a:pt x="842" y="1184"/>
                  </a:lnTo>
                  <a:lnTo>
                    <a:pt x="836" y="1151"/>
                  </a:lnTo>
                  <a:lnTo>
                    <a:pt x="833" y="1116"/>
                  </a:lnTo>
                  <a:lnTo>
                    <a:pt x="833" y="556"/>
                  </a:lnTo>
                  <a:lnTo>
                    <a:pt x="831" y="526"/>
                  </a:lnTo>
                  <a:lnTo>
                    <a:pt x="824" y="497"/>
                  </a:lnTo>
                  <a:lnTo>
                    <a:pt x="814" y="468"/>
                  </a:lnTo>
                  <a:lnTo>
                    <a:pt x="800" y="442"/>
                  </a:lnTo>
                  <a:lnTo>
                    <a:pt x="781" y="416"/>
                  </a:lnTo>
                  <a:lnTo>
                    <a:pt x="576" y="178"/>
                  </a:lnTo>
                  <a:lnTo>
                    <a:pt x="370" y="417"/>
                  </a:lnTo>
                  <a:lnTo>
                    <a:pt x="352" y="442"/>
                  </a:lnTo>
                  <a:lnTo>
                    <a:pt x="338" y="468"/>
                  </a:lnTo>
                  <a:lnTo>
                    <a:pt x="328" y="497"/>
                  </a:lnTo>
                  <a:lnTo>
                    <a:pt x="321" y="526"/>
                  </a:lnTo>
                  <a:lnTo>
                    <a:pt x="319" y="556"/>
                  </a:lnTo>
                  <a:lnTo>
                    <a:pt x="319" y="1112"/>
                  </a:lnTo>
                  <a:lnTo>
                    <a:pt x="316" y="1149"/>
                  </a:lnTo>
                  <a:lnTo>
                    <a:pt x="308" y="1185"/>
                  </a:lnTo>
                  <a:lnTo>
                    <a:pt x="294" y="1219"/>
                  </a:lnTo>
                  <a:lnTo>
                    <a:pt x="276" y="1252"/>
                  </a:lnTo>
                  <a:lnTo>
                    <a:pt x="160" y="1418"/>
                  </a:lnTo>
                  <a:lnTo>
                    <a:pt x="149" y="1438"/>
                  </a:lnTo>
                  <a:lnTo>
                    <a:pt x="143" y="1459"/>
                  </a:lnTo>
                  <a:lnTo>
                    <a:pt x="140" y="1481"/>
                  </a:lnTo>
                  <a:lnTo>
                    <a:pt x="140" y="1547"/>
                  </a:lnTo>
                  <a:lnTo>
                    <a:pt x="338" y="1547"/>
                  </a:lnTo>
                  <a:lnTo>
                    <a:pt x="357" y="1549"/>
                  </a:lnTo>
                  <a:lnTo>
                    <a:pt x="374" y="1557"/>
                  </a:lnTo>
                  <a:lnTo>
                    <a:pt x="388" y="1567"/>
                  </a:lnTo>
                  <a:lnTo>
                    <a:pt x="400" y="1582"/>
                  </a:lnTo>
                  <a:lnTo>
                    <a:pt x="406" y="1599"/>
                  </a:lnTo>
                  <a:lnTo>
                    <a:pt x="409" y="1617"/>
                  </a:lnTo>
                  <a:lnTo>
                    <a:pt x="406" y="1636"/>
                  </a:lnTo>
                  <a:lnTo>
                    <a:pt x="400" y="1653"/>
                  </a:lnTo>
                  <a:lnTo>
                    <a:pt x="388" y="1667"/>
                  </a:lnTo>
                  <a:lnTo>
                    <a:pt x="374" y="1678"/>
                  </a:lnTo>
                  <a:lnTo>
                    <a:pt x="357" y="1685"/>
                  </a:lnTo>
                  <a:lnTo>
                    <a:pt x="338" y="1688"/>
                  </a:lnTo>
                  <a:lnTo>
                    <a:pt x="338" y="1688"/>
                  </a:lnTo>
                  <a:lnTo>
                    <a:pt x="338" y="1823"/>
                  </a:lnTo>
                  <a:lnTo>
                    <a:pt x="335" y="1842"/>
                  </a:lnTo>
                  <a:lnTo>
                    <a:pt x="329" y="1859"/>
                  </a:lnTo>
                  <a:lnTo>
                    <a:pt x="317" y="1873"/>
                  </a:lnTo>
                  <a:lnTo>
                    <a:pt x="303" y="1885"/>
                  </a:lnTo>
                  <a:lnTo>
                    <a:pt x="287" y="1891"/>
                  </a:lnTo>
                  <a:lnTo>
                    <a:pt x="268" y="1894"/>
                  </a:lnTo>
                  <a:lnTo>
                    <a:pt x="250" y="1891"/>
                  </a:lnTo>
                  <a:lnTo>
                    <a:pt x="233" y="1885"/>
                  </a:lnTo>
                  <a:lnTo>
                    <a:pt x="218" y="1873"/>
                  </a:lnTo>
                  <a:lnTo>
                    <a:pt x="207" y="1859"/>
                  </a:lnTo>
                  <a:lnTo>
                    <a:pt x="200" y="1842"/>
                  </a:lnTo>
                  <a:lnTo>
                    <a:pt x="198" y="1823"/>
                  </a:lnTo>
                  <a:lnTo>
                    <a:pt x="198" y="1688"/>
                  </a:lnTo>
                  <a:lnTo>
                    <a:pt x="70" y="1688"/>
                  </a:lnTo>
                  <a:lnTo>
                    <a:pt x="52" y="1685"/>
                  </a:lnTo>
                  <a:lnTo>
                    <a:pt x="35" y="1678"/>
                  </a:lnTo>
                  <a:lnTo>
                    <a:pt x="20" y="1667"/>
                  </a:lnTo>
                  <a:lnTo>
                    <a:pt x="9" y="1653"/>
                  </a:lnTo>
                  <a:lnTo>
                    <a:pt x="2" y="1636"/>
                  </a:lnTo>
                  <a:lnTo>
                    <a:pt x="0" y="1617"/>
                  </a:lnTo>
                  <a:lnTo>
                    <a:pt x="0" y="1481"/>
                  </a:lnTo>
                  <a:lnTo>
                    <a:pt x="3" y="1443"/>
                  </a:lnTo>
                  <a:lnTo>
                    <a:pt x="11" y="1406"/>
                  </a:lnTo>
                  <a:lnTo>
                    <a:pt x="25" y="1371"/>
                  </a:lnTo>
                  <a:lnTo>
                    <a:pt x="45" y="1338"/>
                  </a:lnTo>
                  <a:lnTo>
                    <a:pt x="161" y="1171"/>
                  </a:lnTo>
                  <a:lnTo>
                    <a:pt x="171" y="1154"/>
                  </a:lnTo>
                  <a:lnTo>
                    <a:pt x="178" y="1134"/>
                  </a:lnTo>
                  <a:lnTo>
                    <a:pt x="180" y="1113"/>
                  </a:lnTo>
                  <a:lnTo>
                    <a:pt x="180" y="556"/>
                  </a:lnTo>
                  <a:lnTo>
                    <a:pt x="182" y="515"/>
                  </a:lnTo>
                  <a:lnTo>
                    <a:pt x="189" y="473"/>
                  </a:lnTo>
                  <a:lnTo>
                    <a:pt x="201" y="433"/>
                  </a:lnTo>
                  <a:lnTo>
                    <a:pt x="218" y="395"/>
                  </a:lnTo>
                  <a:lnTo>
                    <a:pt x="239" y="359"/>
                  </a:lnTo>
                  <a:lnTo>
                    <a:pt x="264" y="326"/>
                  </a:lnTo>
                  <a:lnTo>
                    <a:pt x="522" y="25"/>
                  </a:lnTo>
                  <a:lnTo>
                    <a:pt x="536" y="12"/>
                  </a:lnTo>
                  <a:lnTo>
                    <a:pt x="554" y="4"/>
                  </a:lnTo>
                  <a:lnTo>
                    <a:pt x="574"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sp>
          <p:nvSpPr>
            <p:cNvPr id="23" name="Freeform 111"/>
            <p:cNvSpPr/>
            <p:nvPr/>
          </p:nvSpPr>
          <p:spPr bwMode="auto">
            <a:xfrm>
              <a:off x="10217151" y="2943225"/>
              <a:ext cx="22225" cy="71438"/>
            </a:xfrm>
            <a:custGeom>
              <a:avLst/>
              <a:gdLst>
                <a:gd name="T0" fmla="*/ 70 w 140"/>
                <a:gd name="T1" fmla="*/ 0 h 445"/>
                <a:gd name="T2" fmla="*/ 89 w 140"/>
                <a:gd name="T3" fmla="*/ 2 h 445"/>
                <a:gd name="T4" fmla="*/ 106 w 140"/>
                <a:gd name="T5" fmla="*/ 9 h 445"/>
                <a:gd name="T6" fmla="*/ 120 w 140"/>
                <a:gd name="T7" fmla="*/ 20 h 445"/>
                <a:gd name="T8" fmla="*/ 130 w 140"/>
                <a:gd name="T9" fmla="*/ 35 h 445"/>
                <a:gd name="T10" fmla="*/ 138 w 140"/>
                <a:gd name="T11" fmla="*/ 52 h 445"/>
                <a:gd name="T12" fmla="*/ 140 w 140"/>
                <a:gd name="T13" fmla="*/ 70 h 445"/>
                <a:gd name="T14" fmla="*/ 140 w 140"/>
                <a:gd name="T15" fmla="*/ 375 h 445"/>
                <a:gd name="T16" fmla="*/ 138 w 140"/>
                <a:gd name="T17" fmla="*/ 394 h 445"/>
                <a:gd name="T18" fmla="*/ 130 w 140"/>
                <a:gd name="T19" fmla="*/ 412 h 445"/>
                <a:gd name="T20" fmla="*/ 119 w 140"/>
                <a:gd name="T21" fmla="*/ 426 h 445"/>
                <a:gd name="T22" fmla="*/ 103 w 140"/>
                <a:gd name="T23" fmla="*/ 438 h 445"/>
                <a:gd name="T24" fmla="*/ 86 w 140"/>
                <a:gd name="T25" fmla="*/ 444 h 445"/>
                <a:gd name="T26" fmla="*/ 66 w 140"/>
                <a:gd name="T27" fmla="*/ 445 h 445"/>
                <a:gd name="T28" fmla="*/ 48 w 140"/>
                <a:gd name="T29" fmla="*/ 442 h 445"/>
                <a:gd name="T30" fmla="*/ 32 w 140"/>
                <a:gd name="T31" fmla="*/ 435 h 445"/>
                <a:gd name="T32" fmla="*/ 19 w 140"/>
                <a:gd name="T33" fmla="*/ 422 h 445"/>
                <a:gd name="T34" fmla="*/ 9 w 140"/>
                <a:gd name="T35" fmla="*/ 408 h 445"/>
                <a:gd name="T36" fmla="*/ 2 w 140"/>
                <a:gd name="T37" fmla="*/ 391 h 445"/>
                <a:gd name="T38" fmla="*/ 0 w 140"/>
                <a:gd name="T39" fmla="*/ 372 h 445"/>
                <a:gd name="T40" fmla="*/ 0 w 140"/>
                <a:gd name="T41" fmla="*/ 70 h 445"/>
                <a:gd name="T42" fmla="*/ 2 w 140"/>
                <a:gd name="T43" fmla="*/ 52 h 445"/>
                <a:gd name="T44" fmla="*/ 10 w 140"/>
                <a:gd name="T45" fmla="*/ 35 h 445"/>
                <a:gd name="T46" fmla="*/ 20 w 140"/>
                <a:gd name="T47" fmla="*/ 20 h 445"/>
                <a:gd name="T48" fmla="*/ 35 w 140"/>
                <a:gd name="T49" fmla="*/ 9 h 445"/>
                <a:gd name="T50" fmla="*/ 51 w 140"/>
                <a:gd name="T51" fmla="*/ 2 h 445"/>
                <a:gd name="T52" fmla="*/ 70 w 140"/>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 h="445">
                  <a:moveTo>
                    <a:pt x="70" y="0"/>
                  </a:moveTo>
                  <a:lnTo>
                    <a:pt x="89" y="2"/>
                  </a:lnTo>
                  <a:lnTo>
                    <a:pt x="106" y="9"/>
                  </a:lnTo>
                  <a:lnTo>
                    <a:pt x="120" y="20"/>
                  </a:lnTo>
                  <a:lnTo>
                    <a:pt x="130" y="35"/>
                  </a:lnTo>
                  <a:lnTo>
                    <a:pt x="138" y="52"/>
                  </a:lnTo>
                  <a:lnTo>
                    <a:pt x="140" y="70"/>
                  </a:lnTo>
                  <a:lnTo>
                    <a:pt x="140" y="375"/>
                  </a:lnTo>
                  <a:lnTo>
                    <a:pt x="138" y="394"/>
                  </a:lnTo>
                  <a:lnTo>
                    <a:pt x="130" y="412"/>
                  </a:lnTo>
                  <a:lnTo>
                    <a:pt x="119" y="426"/>
                  </a:lnTo>
                  <a:lnTo>
                    <a:pt x="103" y="438"/>
                  </a:lnTo>
                  <a:lnTo>
                    <a:pt x="86" y="444"/>
                  </a:lnTo>
                  <a:lnTo>
                    <a:pt x="66" y="445"/>
                  </a:lnTo>
                  <a:lnTo>
                    <a:pt x="48" y="442"/>
                  </a:lnTo>
                  <a:lnTo>
                    <a:pt x="32" y="435"/>
                  </a:lnTo>
                  <a:lnTo>
                    <a:pt x="19" y="422"/>
                  </a:lnTo>
                  <a:lnTo>
                    <a:pt x="9" y="408"/>
                  </a:lnTo>
                  <a:lnTo>
                    <a:pt x="2" y="391"/>
                  </a:lnTo>
                  <a:lnTo>
                    <a:pt x="0" y="372"/>
                  </a:lnTo>
                  <a:lnTo>
                    <a:pt x="0" y="70"/>
                  </a:lnTo>
                  <a:lnTo>
                    <a:pt x="2" y="52"/>
                  </a:lnTo>
                  <a:lnTo>
                    <a:pt x="10" y="35"/>
                  </a:lnTo>
                  <a:lnTo>
                    <a:pt x="20" y="20"/>
                  </a:lnTo>
                  <a:lnTo>
                    <a:pt x="35" y="9"/>
                  </a:lnTo>
                  <a:lnTo>
                    <a:pt x="51" y="2"/>
                  </a:lnTo>
                  <a:lnTo>
                    <a:pt x="70" y="0"/>
                  </a:lnTo>
                  <a:close/>
                </a:path>
              </a:pathLst>
            </a:custGeom>
            <a:grpFill/>
            <a:ln w="0">
              <a:noFill/>
              <a:prstDash val="solid"/>
              <a:round/>
            </a:ln>
          </p:spPr>
          <p:txBody>
            <a:bodyPr/>
            <a:lstStyle/>
            <a:p>
              <a:pPr eaLnBrk="1" fontAlgn="auto" hangingPunct="1">
                <a:spcBef>
                  <a:spcPts val="0"/>
                </a:spcBef>
                <a:spcAft>
                  <a:spcPts val="0"/>
                </a:spcAft>
                <a:defRPr/>
              </a:pPr>
              <a:endParaRPr lang="en-US"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24" name="组合 58"/>
          <p:cNvGrpSpPr/>
          <p:nvPr/>
        </p:nvGrpSpPr>
        <p:grpSpPr bwMode="auto">
          <a:xfrm>
            <a:off x="-85618" y="1012002"/>
            <a:ext cx="12652305" cy="6408712"/>
            <a:chOff x="1501502" y="573506"/>
            <a:chExt cx="9272153" cy="5710991"/>
          </a:xfrm>
        </p:grpSpPr>
        <p:pic>
          <p:nvPicPr>
            <p:cNvPr id="25" name="图片 59"/>
            <p:cNvPicPr>
              <a:picLocks noChangeAspect="1"/>
            </p:cNvPicPr>
            <p:nvPr/>
          </p:nvPicPr>
          <p:blipFill>
            <a:blip r:embed="rId4">
              <a:grayscl/>
              <a:extLst>
                <a:ext uri="{28A0092B-C50C-407E-A947-70E740481C1C}">
                  <a14:useLocalDpi xmlns:a14="http://schemas.microsoft.com/office/drawing/2010/main" val="0"/>
                </a:ext>
              </a:extLst>
            </a:blip>
            <a:srcRect b="72279"/>
            <a:stretch>
              <a:fillRect/>
            </a:stretch>
          </p:blipFill>
          <p:spPr bwMode="auto">
            <a:xfrm rot="16200000" flipH="1">
              <a:off x="1181910" y="3340298"/>
              <a:ext cx="5710991" cy="17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60"/>
            <p:cNvPicPr>
              <a:picLocks noChangeAspect="1"/>
            </p:cNvPicPr>
            <p:nvPr/>
          </p:nvPicPr>
          <p:blipFill>
            <a:blip r:embed="rId4">
              <a:grayscl/>
              <a:extLst>
                <a:ext uri="{28A0092B-C50C-407E-A947-70E740481C1C}">
                  <a14:useLocalDpi xmlns:a14="http://schemas.microsoft.com/office/drawing/2010/main" val="0"/>
                </a:ext>
              </a:extLst>
            </a:blip>
            <a:srcRect b="72279"/>
            <a:stretch>
              <a:fillRect/>
            </a:stretch>
          </p:blipFill>
          <p:spPr bwMode="auto">
            <a:xfrm rot="5400000">
              <a:off x="2639339" y="3340298"/>
              <a:ext cx="5710991" cy="17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61"/>
            <p:cNvPicPr>
              <a:picLocks noChangeAspect="1"/>
            </p:cNvPicPr>
            <p:nvPr/>
          </p:nvPicPr>
          <p:blipFill>
            <a:blip r:embed="rId4">
              <a:grayscl/>
              <a:extLst>
                <a:ext uri="{28A0092B-C50C-407E-A947-70E740481C1C}">
                  <a14:useLocalDpi xmlns:a14="http://schemas.microsoft.com/office/drawing/2010/main" val="0"/>
                </a:ext>
              </a:extLst>
            </a:blip>
            <a:srcRect b="72279"/>
            <a:stretch>
              <a:fillRect/>
            </a:stretch>
          </p:blipFill>
          <p:spPr bwMode="auto">
            <a:xfrm rot="16200000" flipH="1">
              <a:off x="3841674" y="3340298"/>
              <a:ext cx="5710991" cy="17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62"/>
            <p:cNvPicPr>
              <a:picLocks noChangeAspect="1"/>
            </p:cNvPicPr>
            <p:nvPr/>
          </p:nvPicPr>
          <p:blipFill>
            <a:blip r:embed="rId4">
              <a:grayscl/>
              <a:extLst>
                <a:ext uri="{28A0092B-C50C-407E-A947-70E740481C1C}">
                  <a14:useLocalDpi xmlns:a14="http://schemas.microsoft.com/office/drawing/2010/main" val="0"/>
                </a:ext>
              </a:extLst>
            </a:blip>
            <a:srcRect b="72279"/>
            <a:stretch>
              <a:fillRect/>
            </a:stretch>
          </p:blipFill>
          <p:spPr bwMode="auto">
            <a:xfrm rot="5400000">
              <a:off x="5299102" y="3340298"/>
              <a:ext cx="5710991" cy="177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63"/>
            <p:cNvGrpSpPr/>
            <p:nvPr/>
          </p:nvGrpSpPr>
          <p:grpSpPr bwMode="auto">
            <a:xfrm>
              <a:off x="2342149" y="1281703"/>
              <a:ext cx="7507704" cy="4294599"/>
              <a:chOff x="3240506" y="1281702"/>
              <a:chExt cx="5710990" cy="4294599"/>
            </a:xfrm>
          </p:grpSpPr>
          <p:pic>
            <p:nvPicPr>
              <p:cNvPr id="96" name="图片 130"/>
              <p:cNvPicPr>
                <a:picLocks noChangeAspect="1"/>
              </p:cNvPicPr>
              <p:nvPr/>
            </p:nvPicPr>
            <p:blipFill>
              <a:blip r:embed="rId5">
                <a:grayscl/>
                <a:extLst>
                  <a:ext uri="{28A0092B-C50C-407E-A947-70E740481C1C}">
                    <a14:useLocalDpi xmlns:a14="http://schemas.microsoft.com/office/drawing/2010/main" val="0"/>
                  </a:ext>
                </a:extLst>
              </a:blip>
              <a:srcRect b="72279"/>
              <a:stretch>
                <a:fillRect/>
              </a:stretch>
            </p:blipFill>
            <p:spPr bwMode="auto">
              <a:xfrm flipH="1">
                <a:off x="3240506" y="1281702"/>
                <a:ext cx="5710990" cy="1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图片 131"/>
              <p:cNvPicPr>
                <a:picLocks noChangeAspect="1"/>
              </p:cNvPicPr>
              <p:nvPr/>
            </p:nvPicPr>
            <p:blipFill>
              <a:blip r:embed="rId6">
                <a:grayscl/>
                <a:extLst>
                  <a:ext uri="{28A0092B-C50C-407E-A947-70E740481C1C}">
                    <a14:useLocalDpi xmlns:a14="http://schemas.microsoft.com/office/drawing/2010/main" val="0"/>
                  </a:ext>
                </a:extLst>
              </a:blip>
              <a:srcRect b="72279"/>
              <a:stretch>
                <a:fillRect/>
              </a:stretch>
            </p:blipFill>
            <p:spPr bwMode="auto">
              <a:xfrm rot="10800000">
                <a:off x="3240506" y="2739132"/>
                <a:ext cx="5710990" cy="1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图片 132"/>
              <p:cNvPicPr>
                <a:picLocks noChangeAspect="1"/>
              </p:cNvPicPr>
              <p:nvPr/>
            </p:nvPicPr>
            <p:blipFill>
              <a:blip r:embed="rId6">
                <a:grayscl/>
                <a:extLst>
                  <a:ext uri="{28A0092B-C50C-407E-A947-70E740481C1C}">
                    <a14:useLocalDpi xmlns:a14="http://schemas.microsoft.com/office/drawing/2010/main" val="0"/>
                  </a:ext>
                </a:extLst>
              </a:blip>
              <a:srcRect b="72279"/>
              <a:stretch>
                <a:fillRect/>
              </a:stretch>
            </p:blipFill>
            <p:spPr bwMode="auto">
              <a:xfrm flipH="1">
                <a:off x="3240506" y="3941465"/>
                <a:ext cx="5710990" cy="1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图片 133"/>
              <p:cNvPicPr>
                <a:picLocks noChangeAspect="1"/>
              </p:cNvPicPr>
              <p:nvPr/>
            </p:nvPicPr>
            <p:blipFill>
              <a:blip r:embed="rId6">
                <a:grayscl/>
                <a:extLst>
                  <a:ext uri="{28A0092B-C50C-407E-A947-70E740481C1C}">
                    <a14:useLocalDpi xmlns:a14="http://schemas.microsoft.com/office/drawing/2010/main" val="0"/>
                  </a:ext>
                </a:extLst>
              </a:blip>
              <a:srcRect b="72279"/>
              <a:stretch>
                <a:fillRect/>
              </a:stretch>
            </p:blipFill>
            <p:spPr bwMode="auto">
              <a:xfrm rot="10800000">
                <a:off x="3240506" y="5398895"/>
                <a:ext cx="5710990" cy="1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组合 64"/>
            <p:cNvGrpSpPr/>
            <p:nvPr/>
          </p:nvGrpSpPr>
          <p:grpSpPr bwMode="auto">
            <a:xfrm>
              <a:off x="4194353" y="1527352"/>
              <a:ext cx="1127419" cy="1127419"/>
              <a:chOff x="1207177" y="2741212"/>
              <a:chExt cx="1375576" cy="1375575"/>
            </a:xfrm>
          </p:grpSpPr>
          <p:sp>
            <p:nvSpPr>
              <p:cNvPr id="94" name="圆角矩形 128"/>
              <p:cNvSpPr/>
              <p:nvPr/>
            </p:nvSpPr>
            <p:spPr>
              <a:xfrm>
                <a:off x="1207177" y="2741212"/>
                <a:ext cx="1375576" cy="1375575"/>
              </a:xfrm>
              <a:prstGeom prst="roundRect">
                <a:avLst>
                  <a:gd name="adj" fmla="val 5823"/>
                </a:avLst>
              </a:prstGeom>
              <a:gradFill>
                <a:gsLst>
                  <a:gs pos="100000">
                    <a:schemeClr val="bg1">
                      <a:lumMod val="98000"/>
                    </a:schemeClr>
                  </a:gs>
                  <a:gs pos="0">
                    <a:srgbClr val="CFCFCF"/>
                  </a:gs>
                </a:gsLst>
                <a:lin ang="2700000" scaled="1"/>
              </a:gradFill>
              <a:ln w="19050">
                <a:gradFill flip="none" rotWithShape="1">
                  <a:gsLst>
                    <a:gs pos="0">
                      <a:schemeClr val="bg1"/>
                    </a:gs>
                    <a:gs pos="100000">
                      <a:schemeClr val="bg1">
                        <a:lumMod val="8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95" name="圆角矩形 129"/>
              <p:cNvSpPr/>
              <p:nvPr/>
            </p:nvSpPr>
            <p:spPr>
              <a:xfrm>
                <a:off x="1333831" y="2867219"/>
                <a:ext cx="1123341" cy="1123252"/>
              </a:xfrm>
              <a:prstGeom prst="roundRect">
                <a:avLst>
                  <a:gd name="adj" fmla="val 9339"/>
                </a:avLst>
              </a:prstGeom>
              <a:solidFill>
                <a:schemeClr val="accent1">
                  <a:lumMod val="40000"/>
                  <a:lumOff val="60000"/>
                </a:schemeClr>
              </a:solidFill>
              <a:ln w="19050">
                <a:solidFill>
                  <a:schemeClr val="accent1">
                    <a:lumMod val="40000"/>
                    <a:lumOff val="60000"/>
                  </a:schemeClr>
                </a:solidFill>
              </a:ln>
              <a:effectLst>
                <a:outerShdw blurRad="88900" dist="508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31" name="组合 65"/>
            <p:cNvGrpSpPr/>
            <p:nvPr/>
          </p:nvGrpSpPr>
          <p:grpSpPr bwMode="auto">
            <a:xfrm>
              <a:off x="4194353" y="4195173"/>
              <a:ext cx="1127419" cy="1127419"/>
              <a:chOff x="1207177" y="2741212"/>
              <a:chExt cx="1375576" cy="1375575"/>
            </a:xfrm>
          </p:grpSpPr>
          <p:sp>
            <p:nvSpPr>
              <p:cNvPr id="92" name="圆角矩形 126"/>
              <p:cNvSpPr/>
              <p:nvPr/>
            </p:nvSpPr>
            <p:spPr>
              <a:xfrm>
                <a:off x="1207177" y="2741212"/>
                <a:ext cx="1375576" cy="1375575"/>
              </a:xfrm>
              <a:prstGeom prst="roundRect">
                <a:avLst>
                  <a:gd name="adj" fmla="val 5823"/>
                </a:avLst>
              </a:prstGeom>
              <a:gradFill>
                <a:gsLst>
                  <a:gs pos="100000">
                    <a:schemeClr val="bg1">
                      <a:lumMod val="98000"/>
                    </a:schemeClr>
                  </a:gs>
                  <a:gs pos="0">
                    <a:srgbClr val="CFCFCF"/>
                  </a:gs>
                </a:gsLst>
                <a:lin ang="2700000" scaled="1"/>
              </a:gradFill>
              <a:ln w="19050">
                <a:gradFill flip="none" rotWithShape="1">
                  <a:gsLst>
                    <a:gs pos="0">
                      <a:schemeClr val="bg1"/>
                    </a:gs>
                    <a:gs pos="100000">
                      <a:schemeClr val="bg1">
                        <a:lumMod val="8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93" name="圆角矩形 127"/>
              <p:cNvSpPr/>
              <p:nvPr/>
            </p:nvSpPr>
            <p:spPr>
              <a:xfrm>
                <a:off x="1333831" y="2867679"/>
                <a:ext cx="1123341" cy="1123252"/>
              </a:xfrm>
              <a:prstGeom prst="roundRect">
                <a:avLst>
                  <a:gd name="adj" fmla="val 9339"/>
                </a:avLst>
              </a:prstGeom>
              <a:solidFill>
                <a:schemeClr val="accent1">
                  <a:lumMod val="75000"/>
                </a:schemeClr>
              </a:solidFill>
              <a:ln w="19050">
                <a:solidFill>
                  <a:schemeClr val="accent1">
                    <a:lumMod val="75000"/>
                  </a:schemeClr>
                </a:solidFill>
              </a:ln>
              <a:effectLst>
                <a:outerShdw blurRad="88900" dist="508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dirty="0">
                  <a:solidFill>
                    <a:prstClr val="white"/>
                  </a:solidFill>
                  <a:latin typeface="微软雅黑" panose="020B0503020204020204" pitchFamily="34" charset="-122"/>
                  <a:ea typeface="微软雅黑" panose="020B0503020204020204" pitchFamily="34" charset="-122"/>
                </a:endParaRPr>
              </a:p>
            </p:txBody>
          </p:sp>
        </p:grpSp>
        <p:grpSp>
          <p:nvGrpSpPr>
            <p:cNvPr id="32" name="组合 66"/>
            <p:cNvGrpSpPr/>
            <p:nvPr/>
          </p:nvGrpSpPr>
          <p:grpSpPr bwMode="auto">
            <a:xfrm>
              <a:off x="6862173" y="4195173"/>
              <a:ext cx="1127419" cy="1127419"/>
              <a:chOff x="1207177" y="2741212"/>
              <a:chExt cx="1375576" cy="1375575"/>
            </a:xfrm>
          </p:grpSpPr>
          <p:sp>
            <p:nvSpPr>
              <p:cNvPr id="90" name="圆角矩形 124"/>
              <p:cNvSpPr/>
              <p:nvPr/>
            </p:nvSpPr>
            <p:spPr>
              <a:xfrm>
                <a:off x="1207177" y="2741212"/>
                <a:ext cx="1375576" cy="1375575"/>
              </a:xfrm>
              <a:prstGeom prst="roundRect">
                <a:avLst>
                  <a:gd name="adj" fmla="val 5823"/>
                </a:avLst>
              </a:prstGeom>
              <a:gradFill>
                <a:gsLst>
                  <a:gs pos="100000">
                    <a:schemeClr val="bg1">
                      <a:lumMod val="98000"/>
                    </a:schemeClr>
                  </a:gs>
                  <a:gs pos="0">
                    <a:srgbClr val="CFCFCF"/>
                  </a:gs>
                </a:gsLst>
                <a:lin ang="2700000" scaled="1"/>
              </a:gradFill>
              <a:ln w="19050">
                <a:gradFill flip="none" rotWithShape="1">
                  <a:gsLst>
                    <a:gs pos="0">
                      <a:schemeClr val="bg1"/>
                    </a:gs>
                    <a:gs pos="100000">
                      <a:schemeClr val="bg1">
                        <a:lumMod val="8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91" name="圆角矩形 125"/>
              <p:cNvSpPr/>
              <p:nvPr/>
            </p:nvSpPr>
            <p:spPr>
              <a:xfrm>
                <a:off x="1332612" y="2867679"/>
                <a:ext cx="1123341" cy="1123252"/>
              </a:xfrm>
              <a:prstGeom prst="roundRect">
                <a:avLst>
                  <a:gd name="adj" fmla="val 9339"/>
                </a:avLst>
              </a:prstGeom>
              <a:solidFill>
                <a:schemeClr val="accent1">
                  <a:lumMod val="40000"/>
                  <a:lumOff val="60000"/>
                </a:schemeClr>
              </a:solidFill>
              <a:ln w="19050">
                <a:solidFill>
                  <a:schemeClr val="accent1">
                    <a:lumMod val="40000"/>
                    <a:lumOff val="60000"/>
                  </a:schemeClr>
                </a:solidFill>
              </a:ln>
              <a:effectLst>
                <a:outerShdw blurRad="88900" dist="508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33" name="组合 67"/>
            <p:cNvGrpSpPr/>
            <p:nvPr/>
          </p:nvGrpSpPr>
          <p:grpSpPr bwMode="auto">
            <a:xfrm>
              <a:off x="6862173" y="1527352"/>
              <a:ext cx="1127419" cy="1127419"/>
              <a:chOff x="1207177" y="2741212"/>
              <a:chExt cx="1375576" cy="1375575"/>
            </a:xfrm>
          </p:grpSpPr>
          <p:sp>
            <p:nvSpPr>
              <p:cNvPr id="88" name="圆角矩形 122"/>
              <p:cNvSpPr/>
              <p:nvPr/>
            </p:nvSpPr>
            <p:spPr>
              <a:xfrm>
                <a:off x="1207177" y="2741212"/>
                <a:ext cx="1375576" cy="1375575"/>
              </a:xfrm>
              <a:prstGeom prst="roundRect">
                <a:avLst>
                  <a:gd name="adj" fmla="val 5823"/>
                </a:avLst>
              </a:prstGeom>
              <a:gradFill>
                <a:gsLst>
                  <a:gs pos="100000">
                    <a:schemeClr val="bg1">
                      <a:lumMod val="98000"/>
                    </a:schemeClr>
                  </a:gs>
                  <a:gs pos="0">
                    <a:srgbClr val="CFCFCF"/>
                  </a:gs>
                </a:gsLst>
                <a:lin ang="2700000" scaled="1"/>
              </a:gradFill>
              <a:ln w="19050">
                <a:gradFill flip="none" rotWithShape="1">
                  <a:gsLst>
                    <a:gs pos="0">
                      <a:schemeClr val="bg1"/>
                    </a:gs>
                    <a:gs pos="100000">
                      <a:schemeClr val="bg1">
                        <a:lumMod val="85000"/>
                      </a:schemeClr>
                    </a:gs>
                  </a:gsLst>
                  <a:lin ang="2700000" scaled="1"/>
                  <a:tileRect/>
                </a:gradFill>
              </a:ln>
              <a:effectLst>
                <a:outerShdw blurRad="889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微软雅黑" panose="020B0503020204020204" pitchFamily="34" charset="-122"/>
                  <a:ea typeface="微软雅黑" panose="020B0503020204020204" pitchFamily="34" charset="-122"/>
                </a:endParaRPr>
              </a:p>
            </p:txBody>
          </p:sp>
          <p:sp>
            <p:nvSpPr>
              <p:cNvPr id="89" name="圆角矩形 123"/>
              <p:cNvSpPr/>
              <p:nvPr/>
            </p:nvSpPr>
            <p:spPr>
              <a:xfrm>
                <a:off x="1332612" y="2867219"/>
                <a:ext cx="1123341" cy="1123252"/>
              </a:xfrm>
              <a:prstGeom prst="roundRect">
                <a:avLst>
                  <a:gd name="adj" fmla="val 9339"/>
                </a:avLst>
              </a:prstGeom>
              <a:solidFill>
                <a:schemeClr val="accent1">
                  <a:lumMod val="75000"/>
                </a:schemeClr>
              </a:solidFill>
              <a:ln w="19050">
                <a:solidFill>
                  <a:schemeClr val="accent1">
                    <a:lumMod val="60000"/>
                    <a:lumOff val="40000"/>
                  </a:schemeClr>
                </a:solidFill>
              </a:ln>
              <a:effectLst>
                <a:outerShdw blurRad="88900" dist="50800" dir="2700000" algn="tl"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latin typeface="微软雅黑" panose="020B0503020204020204" pitchFamily="34" charset="-122"/>
                  <a:ea typeface="微软雅黑" panose="020B0503020204020204" pitchFamily="34" charset="-122"/>
                </a:endParaRPr>
              </a:p>
            </p:txBody>
          </p:sp>
        </p:grpSp>
        <p:grpSp>
          <p:nvGrpSpPr>
            <p:cNvPr id="34" name="Group 41"/>
            <p:cNvGrpSpPr>
              <a:grpSpLocks noChangeAspect="1"/>
            </p:cNvGrpSpPr>
            <p:nvPr/>
          </p:nvGrpSpPr>
          <p:grpSpPr bwMode="auto">
            <a:xfrm>
              <a:off x="5920714" y="1834587"/>
              <a:ext cx="378135" cy="462887"/>
              <a:chOff x="3783" y="2089"/>
              <a:chExt cx="116" cy="142"/>
            </a:xfrm>
            <a:solidFill>
              <a:srgbClr val="FFB850"/>
            </a:solidFill>
            <a:effectLst/>
          </p:grpSpPr>
          <p:sp>
            <p:nvSpPr>
              <p:cNvPr id="80" name="Freeform 42"/>
              <p:cNvSpPr/>
              <p:nvPr/>
            </p:nvSpPr>
            <p:spPr bwMode="auto">
              <a:xfrm>
                <a:off x="3791" y="2221"/>
                <a:ext cx="20" cy="10"/>
              </a:xfrm>
              <a:custGeom>
                <a:avLst/>
                <a:gdLst>
                  <a:gd name="T0" fmla="*/ 8 w 8"/>
                  <a:gd name="T1" fmla="*/ 0 h 4"/>
                  <a:gd name="T2" fmla="*/ 1 w 8"/>
                  <a:gd name="T3" fmla="*/ 0 h 4"/>
                  <a:gd name="T4" fmla="*/ 0 w 8"/>
                  <a:gd name="T5" fmla="*/ 0 h 4"/>
                  <a:gd name="T6" fmla="*/ 0 w 8"/>
                  <a:gd name="T7" fmla="*/ 4 h 4"/>
                  <a:gd name="T8" fmla="*/ 1 w 8"/>
                  <a:gd name="T9" fmla="*/ 4 h 4"/>
                  <a:gd name="T10" fmla="*/ 8 w 8"/>
                  <a:gd name="T11" fmla="*/ 4 h 4"/>
                  <a:gd name="T12" fmla="*/ 8 w 8"/>
                  <a:gd name="T13" fmla="*/ 4 h 4"/>
                  <a:gd name="T14" fmla="*/ 8 w 8"/>
                  <a:gd name="T15" fmla="*/ 0 h 4"/>
                  <a:gd name="T16" fmla="*/ 8 w 8"/>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8" y="0"/>
                    </a:moveTo>
                    <a:cubicBezTo>
                      <a:pt x="1" y="0"/>
                      <a:pt x="1" y="0"/>
                      <a:pt x="1" y="0"/>
                    </a:cubicBezTo>
                    <a:cubicBezTo>
                      <a:pt x="0" y="0"/>
                      <a:pt x="0" y="0"/>
                      <a:pt x="0" y="0"/>
                    </a:cubicBezTo>
                    <a:cubicBezTo>
                      <a:pt x="0" y="4"/>
                      <a:pt x="0" y="4"/>
                      <a:pt x="0" y="4"/>
                    </a:cubicBezTo>
                    <a:cubicBezTo>
                      <a:pt x="0" y="4"/>
                      <a:pt x="0" y="4"/>
                      <a:pt x="1" y="4"/>
                    </a:cubicBezTo>
                    <a:cubicBezTo>
                      <a:pt x="8" y="4"/>
                      <a:pt x="8" y="4"/>
                      <a:pt x="8" y="4"/>
                    </a:cubicBezTo>
                    <a:cubicBezTo>
                      <a:pt x="8" y="4"/>
                      <a:pt x="8" y="4"/>
                      <a:pt x="8" y="4"/>
                    </a:cubicBezTo>
                    <a:cubicBezTo>
                      <a:pt x="8" y="0"/>
                      <a:pt x="8" y="0"/>
                      <a:pt x="8" y="0"/>
                    </a:cubicBezTo>
                    <a:cubicBezTo>
                      <a:pt x="8" y="0"/>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srgbClr val="FFB850"/>
                  </a:solidFill>
                  <a:latin typeface="微软雅黑" panose="020B0503020204020204" pitchFamily="34" charset="-122"/>
                  <a:ea typeface="微软雅黑" panose="020B0503020204020204" pitchFamily="34" charset="-122"/>
                </a:endParaRPr>
              </a:p>
            </p:txBody>
          </p:sp>
          <p:sp>
            <p:nvSpPr>
              <p:cNvPr id="81" name="Freeform 43"/>
              <p:cNvSpPr/>
              <p:nvPr/>
            </p:nvSpPr>
            <p:spPr bwMode="auto">
              <a:xfrm>
                <a:off x="3818" y="2208"/>
                <a:ext cx="23" cy="23"/>
              </a:xfrm>
              <a:custGeom>
                <a:avLst/>
                <a:gdLst>
                  <a:gd name="T0" fmla="*/ 8 w 9"/>
                  <a:gd name="T1" fmla="*/ 0 h 9"/>
                  <a:gd name="T2" fmla="*/ 1 w 9"/>
                  <a:gd name="T3" fmla="*/ 0 h 9"/>
                  <a:gd name="T4" fmla="*/ 0 w 9"/>
                  <a:gd name="T5" fmla="*/ 1 h 9"/>
                  <a:gd name="T6" fmla="*/ 0 w 9"/>
                  <a:gd name="T7" fmla="*/ 9 h 9"/>
                  <a:gd name="T8" fmla="*/ 1 w 9"/>
                  <a:gd name="T9" fmla="*/ 9 h 9"/>
                  <a:gd name="T10" fmla="*/ 8 w 9"/>
                  <a:gd name="T11" fmla="*/ 9 h 9"/>
                  <a:gd name="T12" fmla="*/ 9 w 9"/>
                  <a:gd name="T13" fmla="*/ 9 h 9"/>
                  <a:gd name="T14" fmla="*/ 9 w 9"/>
                  <a:gd name="T15" fmla="*/ 1 h 9"/>
                  <a:gd name="T16" fmla="*/ 8 w 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0"/>
                    </a:moveTo>
                    <a:cubicBezTo>
                      <a:pt x="1" y="0"/>
                      <a:pt x="1" y="0"/>
                      <a:pt x="1" y="0"/>
                    </a:cubicBezTo>
                    <a:cubicBezTo>
                      <a:pt x="1" y="0"/>
                      <a:pt x="0" y="1"/>
                      <a:pt x="0" y="1"/>
                    </a:cubicBezTo>
                    <a:cubicBezTo>
                      <a:pt x="0" y="9"/>
                      <a:pt x="0" y="9"/>
                      <a:pt x="0" y="9"/>
                    </a:cubicBezTo>
                    <a:cubicBezTo>
                      <a:pt x="0" y="9"/>
                      <a:pt x="1" y="9"/>
                      <a:pt x="1" y="9"/>
                    </a:cubicBezTo>
                    <a:cubicBezTo>
                      <a:pt x="8" y="9"/>
                      <a:pt x="8" y="9"/>
                      <a:pt x="8" y="9"/>
                    </a:cubicBezTo>
                    <a:cubicBezTo>
                      <a:pt x="8" y="9"/>
                      <a:pt x="9" y="9"/>
                      <a:pt x="9" y="9"/>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srgbClr val="FFB850"/>
                  </a:solidFill>
                  <a:latin typeface="微软雅黑" panose="020B0503020204020204" pitchFamily="34" charset="-122"/>
                  <a:ea typeface="微软雅黑" panose="020B0503020204020204" pitchFamily="34" charset="-122"/>
                </a:endParaRPr>
              </a:p>
            </p:txBody>
          </p:sp>
          <p:sp>
            <p:nvSpPr>
              <p:cNvPr id="82" name="Freeform 44"/>
              <p:cNvSpPr/>
              <p:nvPr/>
            </p:nvSpPr>
            <p:spPr bwMode="auto">
              <a:xfrm>
                <a:off x="3849" y="2184"/>
                <a:ext cx="20" cy="47"/>
              </a:xfrm>
              <a:custGeom>
                <a:avLst/>
                <a:gdLst>
                  <a:gd name="T0" fmla="*/ 7 w 8"/>
                  <a:gd name="T1" fmla="*/ 0 h 19"/>
                  <a:gd name="T2" fmla="*/ 0 w 8"/>
                  <a:gd name="T3" fmla="*/ 0 h 19"/>
                  <a:gd name="T4" fmla="*/ 0 w 8"/>
                  <a:gd name="T5" fmla="*/ 1 h 19"/>
                  <a:gd name="T6" fmla="*/ 0 w 8"/>
                  <a:gd name="T7" fmla="*/ 19 h 19"/>
                  <a:gd name="T8" fmla="*/ 0 w 8"/>
                  <a:gd name="T9" fmla="*/ 19 h 19"/>
                  <a:gd name="T10" fmla="*/ 7 w 8"/>
                  <a:gd name="T11" fmla="*/ 19 h 19"/>
                  <a:gd name="T12" fmla="*/ 8 w 8"/>
                  <a:gd name="T13" fmla="*/ 19 h 19"/>
                  <a:gd name="T14" fmla="*/ 8 w 8"/>
                  <a:gd name="T15" fmla="*/ 1 h 19"/>
                  <a:gd name="T16" fmla="*/ 7 w 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9">
                    <a:moveTo>
                      <a:pt x="7" y="0"/>
                    </a:moveTo>
                    <a:cubicBezTo>
                      <a:pt x="0" y="0"/>
                      <a:pt x="0" y="0"/>
                      <a:pt x="0" y="0"/>
                    </a:cubicBezTo>
                    <a:cubicBezTo>
                      <a:pt x="0" y="0"/>
                      <a:pt x="0" y="1"/>
                      <a:pt x="0" y="1"/>
                    </a:cubicBezTo>
                    <a:cubicBezTo>
                      <a:pt x="0" y="19"/>
                      <a:pt x="0" y="19"/>
                      <a:pt x="0" y="19"/>
                    </a:cubicBezTo>
                    <a:cubicBezTo>
                      <a:pt x="0" y="19"/>
                      <a:pt x="0" y="19"/>
                      <a:pt x="0" y="19"/>
                    </a:cubicBezTo>
                    <a:cubicBezTo>
                      <a:pt x="7" y="19"/>
                      <a:pt x="7" y="19"/>
                      <a:pt x="7" y="19"/>
                    </a:cubicBezTo>
                    <a:cubicBezTo>
                      <a:pt x="8" y="19"/>
                      <a:pt x="8" y="19"/>
                      <a:pt x="8" y="19"/>
                    </a:cubicBezTo>
                    <a:cubicBezTo>
                      <a:pt x="8" y="1"/>
                      <a:pt x="8" y="1"/>
                      <a:pt x="8" y="1"/>
                    </a:cubicBezTo>
                    <a:cubicBezTo>
                      <a:pt x="8" y="1"/>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srgbClr val="FFB850"/>
                  </a:solidFill>
                  <a:latin typeface="微软雅黑" panose="020B0503020204020204" pitchFamily="34" charset="-122"/>
                  <a:ea typeface="微软雅黑" panose="020B0503020204020204" pitchFamily="34" charset="-122"/>
                </a:endParaRPr>
              </a:p>
            </p:txBody>
          </p:sp>
          <p:sp>
            <p:nvSpPr>
              <p:cNvPr id="83" name="Freeform 45"/>
              <p:cNvSpPr/>
              <p:nvPr/>
            </p:nvSpPr>
            <p:spPr bwMode="auto">
              <a:xfrm>
                <a:off x="3877" y="2161"/>
                <a:ext cx="22" cy="70"/>
              </a:xfrm>
              <a:custGeom>
                <a:avLst/>
                <a:gdLst>
                  <a:gd name="T0" fmla="*/ 8 w 9"/>
                  <a:gd name="T1" fmla="*/ 0 h 28"/>
                  <a:gd name="T2" fmla="*/ 1 w 9"/>
                  <a:gd name="T3" fmla="*/ 0 h 28"/>
                  <a:gd name="T4" fmla="*/ 0 w 9"/>
                  <a:gd name="T5" fmla="*/ 1 h 28"/>
                  <a:gd name="T6" fmla="*/ 0 w 9"/>
                  <a:gd name="T7" fmla="*/ 28 h 28"/>
                  <a:gd name="T8" fmla="*/ 1 w 9"/>
                  <a:gd name="T9" fmla="*/ 28 h 28"/>
                  <a:gd name="T10" fmla="*/ 8 w 9"/>
                  <a:gd name="T11" fmla="*/ 28 h 28"/>
                  <a:gd name="T12" fmla="*/ 9 w 9"/>
                  <a:gd name="T13" fmla="*/ 28 h 28"/>
                  <a:gd name="T14" fmla="*/ 9 w 9"/>
                  <a:gd name="T15" fmla="*/ 1 h 28"/>
                  <a:gd name="T16" fmla="*/ 8 w 9"/>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28">
                    <a:moveTo>
                      <a:pt x="8" y="0"/>
                    </a:moveTo>
                    <a:cubicBezTo>
                      <a:pt x="1" y="0"/>
                      <a:pt x="1" y="0"/>
                      <a:pt x="1" y="0"/>
                    </a:cubicBezTo>
                    <a:cubicBezTo>
                      <a:pt x="0" y="0"/>
                      <a:pt x="0" y="1"/>
                      <a:pt x="0" y="1"/>
                    </a:cubicBezTo>
                    <a:cubicBezTo>
                      <a:pt x="0" y="28"/>
                      <a:pt x="0" y="28"/>
                      <a:pt x="0" y="28"/>
                    </a:cubicBezTo>
                    <a:cubicBezTo>
                      <a:pt x="0" y="28"/>
                      <a:pt x="0" y="28"/>
                      <a:pt x="1" y="28"/>
                    </a:cubicBezTo>
                    <a:cubicBezTo>
                      <a:pt x="8" y="28"/>
                      <a:pt x="8" y="28"/>
                      <a:pt x="8" y="28"/>
                    </a:cubicBezTo>
                    <a:cubicBezTo>
                      <a:pt x="8" y="28"/>
                      <a:pt x="9" y="28"/>
                      <a:pt x="9" y="28"/>
                    </a:cubicBezTo>
                    <a:cubicBezTo>
                      <a:pt x="9" y="1"/>
                      <a:pt x="9" y="1"/>
                      <a:pt x="9" y="1"/>
                    </a:cubicBezTo>
                    <a:cubicBezTo>
                      <a:pt x="9" y="1"/>
                      <a:pt x="8"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srgbClr val="FFB850"/>
                  </a:solidFill>
                  <a:latin typeface="微软雅黑" panose="020B0503020204020204" pitchFamily="34" charset="-122"/>
                  <a:ea typeface="微软雅黑" panose="020B0503020204020204" pitchFamily="34" charset="-122"/>
                </a:endParaRPr>
              </a:p>
            </p:txBody>
          </p:sp>
          <p:sp>
            <p:nvSpPr>
              <p:cNvPr id="84" name="Freeform 46"/>
              <p:cNvSpPr/>
              <p:nvPr/>
            </p:nvSpPr>
            <p:spPr bwMode="auto">
              <a:xfrm>
                <a:off x="3821" y="2089"/>
                <a:ext cx="23" cy="27"/>
              </a:xfrm>
              <a:custGeom>
                <a:avLst/>
                <a:gdLst>
                  <a:gd name="T0" fmla="*/ 5 w 9"/>
                  <a:gd name="T1" fmla="*/ 10 h 11"/>
                  <a:gd name="T2" fmla="*/ 8 w 9"/>
                  <a:gd name="T3" fmla="*/ 4 h 11"/>
                  <a:gd name="T4" fmla="*/ 5 w 9"/>
                  <a:gd name="T5" fmla="*/ 0 h 11"/>
                  <a:gd name="T6" fmla="*/ 0 w 9"/>
                  <a:gd name="T7" fmla="*/ 4 h 11"/>
                  <a:gd name="T8" fmla="*/ 5 w 9"/>
                  <a:gd name="T9" fmla="*/ 10 h 11"/>
                </a:gdLst>
                <a:ahLst/>
                <a:cxnLst>
                  <a:cxn ang="0">
                    <a:pos x="T0" y="T1"/>
                  </a:cxn>
                  <a:cxn ang="0">
                    <a:pos x="T2" y="T3"/>
                  </a:cxn>
                  <a:cxn ang="0">
                    <a:pos x="T4" y="T5"/>
                  </a:cxn>
                  <a:cxn ang="0">
                    <a:pos x="T6" y="T7"/>
                  </a:cxn>
                  <a:cxn ang="0">
                    <a:pos x="T8" y="T9"/>
                  </a:cxn>
                </a:cxnLst>
                <a:rect l="0" t="0" r="r" b="b"/>
                <a:pathLst>
                  <a:path w="9" h="11">
                    <a:moveTo>
                      <a:pt x="5" y="10"/>
                    </a:moveTo>
                    <a:cubicBezTo>
                      <a:pt x="8" y="10"/>
                      <a:pt x="8" y="7"/>
                      <a:pt x="8" y="4"/>
                    </a:cubicBezTo>
                    <a:cubicBezTo>
                      <a:pt x="9" y="2"/>
                      <a:pt x="7" y="0"/>
                      <a:pt x="5" y="0"/>
                    </a:cubicBezTo>
                    <a:cubicBezTo>
                      <a:pt x="2" y="0"/>
                      <a:pt x="0" y="2"/>
                      <a:pt x="0" y="4"/>
                    </a:cubicBezTo>
                    <a:cubicBezTo>
                      <a:pt x="1" y="8"/>
                      <a:pt x="4" y="11"/>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srgbClr val="FFB850"/>
                  </a:solidFill>
                  <a:latin typeface="微软雅黑" panose="020B0503020204020204" pitchFamily="34" charset="-122"/>
                  <a:ea typeface="微软雅黑" panose="020B0503020204020204" pitchFamily="34" charset="-122"/>
                </a:endParaRPr>
              </a:p>
            </p:txBody>
          </p:sp>
          <p:sp>
            <p:nvSpPr>
              <p:cNvPr id="85" name="Freeform 47"/>
              <p:cNvSpPr/>
              <p:nvPr/>
            </p:nvSpPr>
            <p:spPr bwMode="auto">
              <a:xfrm>
                <a:off x="3785" y="2164"/>
                <a:ext cx="36" cy="44"/>
              </a:xfrm>
              <a:custGeom>
                <a:avLst/>
                <a:gdLst>
                  <a:gd name="T0" fmla="*/ 12 w 14"/>
                  <a:gd name="T1" fmla="*/ 1 h 18"/>
                  <a:gd name="T2" fmla="*/ 10 w 14"/>
                  <a:gd name="T3" fmla="*/ 0 h 18"/>
                  <a:gd name="T4" fmla="*/ 8 w 14"/>
                  <a:gd name="T5" fmla="*/ 6 h 18"/>
                  <a:gd name="T6" fmla="*/ 1 w 14"/>
                  <a:gd name="T7" fmla="*/ 14 h 18"/>
                  <a:gd name="T8" fmla="*/ 1 w 14"/>
                  <a:gd name="T9" fmla="*/ 17 h 18"/>
                  <a:gd name="T10" fmla="*/ 4 w 14"/>
                  <a:gd name="T11" fmla="*/ 17 h 18"/>
                  <a:gd name="T12" fmla="*/ 12 w 14"/>
                  <a:gd name="T13" fmla="*/ 9 h 18"/>
                  <a:gd name="T14" fmla="*/ 13 w 14"/>
                  <a:gd name="T15" fmla="*/ 8 h 18"/>
                  <a:gd name="T16" fmla="*/ 14 w 14"/>
                  <a:gd name="T17" fmla="*/ 3 h 18"/>
                  <a:gd name="T18" fmla="*/ 12 w 14"/>
                  <a:gd name="T1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8">
                    <a:moveTo>
                      <a:pt x="12" y="1"/>
                    </a:moveTo>
                    <a:cubicBezTo>
                      <a:pt x="11" y="1"/>
                      <a:pt x="10" y="0"/>
                      <a:pt x="10" y="0"/>
                    </a:cubicBezTo>
                    <a:cubicBezTo>
                      <a:pt x="8" y="6"/>
                      <a:pt x="8" y="6"/>
                      <a:pt x="8" y="6"/>
                    </a:cubicBezTo>
                    <a:cubicBezTo>
                      <a:pt x="1" y="14"/>
                      <a:pt x="1" y="14"/>
                      <a:pt x="1" y="14"/>
                    </a:cubicBezTo>
                    <a:cubicBezTo>
                      <a:pt x="0" y="15"/>
                      <a:pt x="0" y="16"/>
                      <a:pt x="1" y="17"/>
                    </a:cubicBezTo>
                    <a:cubicBezTo>
                      <a:pt x="2" y="18"/>
                      <a:pt x="4" y="18"/>
                      <a:pt x="4" y="17"/>
                    </a:cubicBezTo>
                    <a:cubicBezTo>
                      <a:pt x="12" y="9"/>
                      <a:pt x="12" y="9"/>
                      <a:pt x="12" y="9"/>
                    </a:cubicBezTo>
                    <a:cubicBezTo>
                      <a:pt x="12" y="9"/>
                      <a:pt x="13" y="8"/>
                      <a:pt x="13" y="8"/>
                    </a:cubicBezTo>
                    <a:cubicBezTo>
                      <a:pt x="14" y="3"/>
                      <a:pt x="14" y="3"/>
                      <a:pt x="14" y="3"/>
                    </a:cubicBezTo>
                    <a:cubicBezTo>
                      <a:pt x="13" y="2"/>
                      <a:pt x="13" y="2"/>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srgbClr val="FFB850"/>
                  </a:solidFill>
                  <a:latin typeface="微软雅黑" panose="020B0503020204020204" pitchFamily="34" charset="-122"/>
                  <a:ea typeface="微软雅黑" panose="020B0503020204020204" pitchFamily="34" charset="-122"/>
                </a:endParaRPr>
              </a:p>
            </p:txBody>
          </p:sp>
          <p:sp>
            <p:nvSpPr>
              <p:cNvPr id="86" name="Freeform 48"/>
              <p:cNvSpPr/>
              <p:nvPr/>
            </p:nvSpPr>
            <p:spPr bwMode="auto">
              <a:xfrm>
                <a:off x="3836" y="2116"/>
                <a:ext cx="33" cy="20"/>
              </a:xfrm>
              <a:custGeom>
                <a:avLst/>
                <a:gdLst>
                  <a:gd name="T0" fmla="*/ 6 w 13"/>
                  <a:gd name="T1" fmla="*/ 8 h 8"/>
                  <a:gd name="T2" fmla="*/ 12 w 13"/>
                  <a:gd name="T3" fmla="*/ 4 h 8"/>
                  <a:gd name="T4" fmla="*/ 12 w 13"/>
                  <a:gd name="T5" fmla="*/ 1 h 8"/>
                  <a:gd name="T6" fmla="*/ 10 w 13"/>
                  <a:gd name="T7" fmla="*/ 1 h 8"/>
                  <a:gd name="T8" fmla="*/ 5 w 13"/>
                  <a:gd name="T9" fmla="*/ 4 h 8"/>
                  <a:gd name="T10" fmla="*/ 1 w 13"/>
                  <a:gd name="T11" fmla="*/ 3 h 8"/>
                  <a:gd name="T12" fmla="*/ 1 w 13"/>
                  <a:gd name="T13" fmla="*/ 5 h 8"/>
                  <a:gd name="T14" fmla="*/ 0 w 13"/>
                  <a:gd name="T15" fmla="*/ 7 h 8"/>
                  <a:gd name="T16" fmla="*/ 5 w 13"/>
                  <a:gd name="T17" fmla="*/ 8 h 8"/>
                  <a:gd name="T18" fmla="*/ 6 w 13"/>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8">
                    <a:moveTo>
                      <a:pt x="6" y="8"/>
                    </a:moveTo>
                    <a:cubicBezTo>
                      <a:pt x="12" y="4"/>
                      <a:pt x="12" y="4"/>
                      <a:pt x="12" y="4"/>
                    </a:cubicBezTo>
                    <a:cubicBezTo>
                      <a:pt x="13" y="3"/>
                      <a:pt x="13" y="2"/>
                      <a:pt x="12" y="1"/>
                    </a:cubicBezTo>
                    <a:cubicBezTo>
                      <a:pt x="12" y="1"/>
                      <a:pt x="11" y="0"/>
                      <a:pt x="10" y="1"/>
                    </a:cubicBezTo>
                    <a:cubicBezTo>
                      <a:pt x="5" y="4"/>
                      <a:pt x="5" y="4"/>
                      <a:pt x="5" y="4"/>
                    </a:cubicBezTo>
                    <a:cubicBezTo>
                      <a:pt x="1" y="3"/>
                      <a:pt x="1" y="3"/>
                      <a:pt x="1" y="3"/>
                    </a:cubicBezTo>
                    <a:cubicBezTo>
                      <a:pt x="1" y="3"/>
                      <a:pt x="1" y="4"/>
                      <a:pt x="1" y="5"/>
                    </a:cubicBezTo>
                    <a:cubicBezTo>
                      <a:pt x="1" y="6"/>
                      <a:pt x="0" y="7"/>
                      <a:pt x="0" y="7"/>
                    </a:cubicBezTo>
                    <a:cubicBezTo>
                      <a:pt x="5" y="8"/>
                      <a:pt x="5" y="8"/>
                      <a:pt x="5" y="8"/>
                    </a:cubicBezTo>
                    <a:cubicBezTo>
                      <a:pt x="5" y="8"/>
                      <a:pt x="6"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srgbClr val="FFB850"/>
                  </a:solidFill>
                  <a:latin typeface="微软雅黑" panose="020B0503020204020204" pitchFamily="34" charset="-122"/>
                  <a:ea typeface="微软雅黑" panose="020B0503020204020204" pitchFamily="34" charset="-122"/>
                </a:endParaRPr>
              </a:p>
            </p:txBody>
          </p:sp>
          <p:sp>
            <p:nvSpPr>
              <p:cNvPr id="87" name="Freeform 49"/>
              <p:cNvSpPr/>
              <p:nvPr/>
            </p:nvSpPr>
            <p:spPr bwMode="auto">
              <a:xfrm>
                <a:off x="3783" y="2116"/>
                <a:ext cx="58" cy="87"/>
              </a:xfrm>
              <a:custGeom>
                <a:avLst/>
                <a:gdLst>
                  <a:gd name="T0" fmla="*/ 18 w 23"/>
                  <a:gd name="T1" fmla="*/ 17 h 35"/>
                  <a:gd name="T2" fmla="*/ 21 w 23"/>
                  <a:gd name="T3" fmla="*/ 5 h 35"/>
                  <a:gd name="T4" fmla="*/ 21 w 23"/>
                  <a:gd name="T5" fmla="*/ 2 h 35"/>
                  <a:gd name="T6" fmla="*/ 20 w 23"/>
                  <a:gd name="T7" fmla="*/ 2 h 35"/>
                  <a:gd name="T8" fmla="*/ 19 w 23"/>
                  <a:gd name="T9" fmla="*/ 7 h 35"/>
                  <a:gd name="T10" fmla="*/ 20 w 23"/>
                  <a:gd name="T11" fmla="*/ 3 h 35"/>
                  <a:gd name="T12" fmla="*/ 20 w 23"/>
                  <a:gd name="T13" fmla="*/ 2 h 35"/>
                  <a:gd name="T14" fmla="*/ 20 w 23"/>
                  <a:gd name="T15" fmla="*/ 1 h 35"/>
                  <a:gd name="T16" fmla="*/ 19 w 23"/>
                  <a:gd name="T17" fmla="*/ 1 h 35"/>
                  <a:gd name="T18" fmla="*/ 18 w 23"/>
                  <a:gd name="T19" fmla="*/ 2 h 35"/>
                  <a:gd name="T20" fmla="*/ 19 w 23"/>
                  <a:gd name="T21" fmla="*/ 3 h 35"/>
                  <a:gd name="T22" fmla="*/ 18 w 23"/>
                  <a:gd name="T23" fmla="*/ 6 h 35"/>
                  <a:gd name="T24" fmla="*/ 17 w 23"/>
                  <a:gd name="T25" fmla="*/ 0 h 35"/>
                  <a:gd name="T26" fmla="*/ 17 w 23"/>
                  <a:gd name="T27" fmla="*/ 0 h 35"/>
                  <a:gd name="T28" fmla="*/ 17 w 23"/>
                  <a:gd name="T29" fmla="*/ 0 h 35"/>
                  <a:gd name="T30" fmla="*/ 15 w 23"/>
                  <a:gd name="T31" fmla="*/ 0 h 35"/>
                  <a:gd name="T32" fmla="*/ 8 w 23"/>
                  <a:gd name="T33" fmla="*/ 0 h 35"/>
                  <a:gd name="T34" fmla="*/ 1 w 23"/>
                  <a:gd name="T35" fmla="*/ 5 h 35"/>
                  <a:gd name="T36" fmla="*/ 1 w 23"/>
                  <a:gd name="T37" fmla="*/ 8 h 35"/>
                  <a:gd name="T38" fmla="*/ 4 w 23"/>
                  <a:gd name="T39" fmla="*/ 8 h 35"/>
                  <a:gd name="T40" fmla="*/ 4 w 23"/>
                  <a:gd name="T41" fmla="*/ 8 h 35"/>
                  <a:gd name="T42" fmla="*/ 9 w 23"/>
                  <a:gd name="T43" fmla="*/ 4 h 35"/>
                  <a:gd name="T44" fmla="*/ 13 w 23"/>
                  <a:gd name="T45" fmla="*/ 4 h 35"/>
                  <a:gd name="T46" fmla="*/ 12 w 23"/>
                  <a:gd name="T47" fmla="*/ 4 h 35"/>
                  <a:gd name="T48" fmla="*/ 9 w 23"/>
                  <a:gd name="T49" fmla="*/ 15 h 35"/>
                  <a:gd name="T50" fmla="*/ 10 w 23"/>
                  <a:gd name="T51" fmla="*/ 16 h 35"/>
                  <a:gd name="T52" fmla="*/ 14 w 23"/>
                  <a:gd name="T53" fmla="*/ 20 h 35"/>
                  <a:gd name="T54" fmla="*/ 18 w 23"/>
                  <a:gd name="T55" fmla="*/ 24 h 35"/>
                  <a:gd name="T56" fmla="*/ 17 w 23"/>
                  <a:gd name="T57" fmla="*/ 32 h 35"/>
                  <a:gd name="T58" fmla="*/ 19 w 23"/>
                  <a:gd name="T59" fmla="*/ 35 h 35"/>
                  <a:gd name="T60" fmla="*/ 22 w 23"/>
                  <a:gd name="T61" fmla="*/ 33 h 35"/>
                  <a:gd name="T62" fmla="*/ 23 w 23"/>
                  <a:gd name="T63" fmla="*/ 24 h 35"/>
                  <a:gd name="T64" fmla="*/ 23 w 23"/>
                  <a:gd name="T65" fmla="*/ 22 h 35"/>
                  <a:gd name="T66" fmla="*/ 18 w 23"/>
                  <a:gd name="T67" fmla="*/ 1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35">
                    <a:moveTo>
                      <a:pt x="18" y="17"/>
                    </a:moveTo>
                    <a:cubicBezTo>
                      <a:pt x="19" y="10"/>
                      <a:pt x="21" y="6"/>
                      <a:pt x="21" y="5"/>
                    </a:cubicBezTo>
                    <a:cubicBezTo>
                      <a:pt x="21" y="3"/>
                      <a:pt x="21" y="2"/>
                      <a:pt x="21" y="2"/>
                    </a:cubicBezTo>
                    <a:cubicBezTo>
                      <a:pt x="20" y="2"/>
                      <a:pt x="20" y="2"/>
                      <a:pt x="20" y="2"/>
                    </a:cubicBezTo>
                    <a:cubicBezTo>
                      <a:pt x="20" y="5"/>
                      <a:pt x="19" y="7"/>
                      <a:pt x="19" y="7"/>
                    </a:cubicBezTo>
                    <a:cubicBezTo>
                      <a:pt x="19" y="7"/>
                      <a:pt x="20" y="4"/>
                      <a:pt x="20" y="3"/>
                    </a:cubicBezTo>
                    <a:cubicBezTo>
                      <a:pt x="20" y="2"/>
                      <a:pt x="20" y="2"/>
                      <a:pt x="20" y="2"/>
                    </a:cubicBezTo>
                    <a:cubicBezTo>
                      <a:pt x="20" y="1"/>
                      <a:pt x="20" y="1"/>
                      <a:pt x="20" y="1"/>
                    </a:cubicBezTo>
                    <a:cubicBezTo>
                      <a:pt x="20" y="1"/>
                      <a:pt x="19" y="1"/>
                      <a:pt x="19" y="1"/>
                    </a:cubicBezTo>
                    <a:cubicBezTo>
                      <a:pt x="19" y="1"/>
                      <a:pt x="18" y="2"/>
                      <a:pt x="18" y="2"/>
                    </a:cubicBezTo>
                    <a:cubicBezTo>
                      <a:pt x="18" y="2"/>
                      <a:pt x="18" y="2"/>
                      <a:pt x="19" y="3"/>
                    </a:cubicBezTo>
                    <a:cubicBezTo>
                      <a:pt x="19" y="3"/>
                      <a:pt x="18" y="4"/>
                      <a:pt x="18" y="6"/>
                    </a:cubicBezTo>
                    <a:cubicBezTo>
                      <a:pt x="18" y="1"/>
                      <a:pt x="17" y="0"/>
                      <a:pt x="17" y="0"/>
                    </a:cubicBezTo>
                    <a:cubicBezTo>
                      <a:pt x="17" y="0"/>
                      <a:pt x="17" y="0"/>
                      <a:pt x="17" y="0"/>
                    </a:cubicBezTo>
                    <a:cubicBezTo>
                      <a:pt x="17" y="0"/>
                      <a:pt x="17" y="0"/>
                      <a:pt x="17" y="0"/>
                    </a:cubicBezTo>
                    <a:cubicBezTo>
                      <a:pt x="16" y="0"/>
                      <a:pt x="15" y="0"/>
                      <a:pt x="15" y="0"/>
                    </a:cubicBezTo>
                    <a:cubicBezTo>
                      <a:pt x="13" y="0"/>
                      <a:pt x="11" y="0"/>
                      <a:pt x="8" y="0"/>
                    </a:cubicBezTo>
                    <a:cubicBezTo>
                      <a:pt x="8" y="0"/>
                      <a:pt x="1" y="5"/>
                      <a:pt x="1" y="5"/>
                    </a:cubicBezTo>
                    <a:cubicBezTo>
                      <a:pt x="0" y="6"/>
                      <a:pt x="0" y="7"/>
                      <a:pt x="1" y="8"/>
                    </a:cubicBezTo>
                    <a:cubicBezTo>
                      <a:pt x="2" y="8"/>
                      <a:pt x="3" y="9"/>
                      <a:pt x="4" y="8"/>
                    </a:cubicBezTo>
                    <a:cubicBezTo>
                      <a:pt x="4" y="8"/>
                      <a:pt x="4" y="8"/>
                      <a:pt x="4" y="8"/>
                    </a:cubicBezTo>
                    <a:cubicBezTo>
                      <a:pt x="4" y="8"/>
                      <a:pt x="9" y="4"/>
                      <a:pt x="9" y="4"/>
                    </a:cubicBezTo>
                    <a:cubicBezTo>
                      <a:pt x="9" y="4"/>
                      <a:pt x="13" y="4"/>
                      <a:pt x="13" y="4"/>
                    </a:cubicBezTo>
                    <a:cubicBezTo>
                      <a:pt x="12" y="4"/>
                      <a:pt x="12" y="4"/>
                      <a:pt x="12" y="4"/>
                    </a:cubicBezTo>
                    <a:cubicBezTo>
                      <a:pt x="11" y="7"/>
                      <a:pt x="9" y="13"/>
                      <a:pt x="9" y="15"/>
                    </a:cubicBezTo>
                    <a:cubicBezTo>
                      <a:pt x="9" y="15"/>
                      <a:pt x="10" y="15"/>
                      <a:pt x="10" y="16"/>
                    </a:cubicBezTo>
                    <a:cubicBezTo>
                      <a:pt x="10" y="16"/>
                      <a:pt x="11" y="18"/>
                      <a:pt x="14" y="20"/>
                    </a:cubicBezTo>
                    <a:cubicBezTo>
                      <a:pt x="14" y="20"/>
                      <a:pt x="18" y="24"/>
                      <a:pt x="18" y="24"/>
                    </a:cubicBezTo>
                    <a:cubicBezTo>
                      <a:pt x="18" y="24"/>
                      <a:pt x="17" y="32"/>
                      <a:pt x="17" y="32"/>
                    </a:cubicBezTo>
                    <a:cubicBezTo>
                      <a:pt x="17" y="34"/>
                      <a:pt x="18" y="35"/>
                      <a:pt x="19" y="35"/>
                    </a:cubicBezTo>
                    <a:cubicBezTo>
                      <a:pt x="20" y="35"/>
                      <a:pt x="21" y="35"/>
                      <a:pt x="22" y="33"/>
                    </a:cubicBezTo>
                    <a:cubicBezTo>
                      <a:pt x="22" y="33"/>
                      <a:pt x="23" y="24"/>
                      <a:pt x="23" y="24"/>
                    </a:cubicBezTo>
                    <a:cubicBezTo>
                      <a:pt x="23" y="23"/>
                      <a:pt x="23" y="22"/>
                      <a:pt x="23" y="22"/>
                    </a:cubicBezTo>
                    <a:cubicBezTo>
                      <a:pt x="22" y="21"/>
                      <a:pt x="18" y="17"/>
                      <a:pt x="18"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srgbClr val="FFB850"/>
                  </a:solidFill>
                  <a:latin typeface="微软雅黑" panose="020B0503020204020204" pitchFamily="34" charset="-122"/>
                  <a:ea typeface="微软雅黑" panose="020B0503020204020204" pitchFamily="34" charset="-122"/>
                </a:endParaRPr>
              </a:p>
            </p:txBody>
          </p:sp>
        </p:grpSp>
        <p:grpSp>
          <p:nvGrpSpPr>
            <p:cNvPr id="35" name="Group 52"/>
            <p:cNvGrpSpPr>
              <a:grpSpLocks noChangeAspect="1"/>
            </p:cNvGrpSpPr>
            <p:nvPr/>
          </p:nvGrpSpPr>
          <p:grpSpPr bwMode="auto">
            <a:xfrm>
              <a:off x="5867712" y="4553831"/>
              <a:ext cx="436173" cy="432413"/>
              <a:chOff x="3783" y="2102"/>
              <a:chExt cx="116" cy="115"/>
            </a:xfrm>
            <a:solidFill>
              <a:srgbClr val="683E79"/>
            </a:solidFill>
            <a:effectLst/>
          </p:grpSpPr>
          <p:sp>
            <p:nvSpPr>
              <p:cNvPr id="73" name="Freeform 53"/>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4" name="Freeform 54"/>
              <p:cNvSpPr>
                <a:spLocks noEditPoints="1"/>
              </p:cNvSpPr>
              <p:nvPr/>
            </p:nvSpPr>
            <p:spPr bwMode="auto">
              <a:xfrm>
                <a:off x="3783" y="2102"/>
                <a:ext cx="116" cy="115"/>
              </a:xfrm>
              <a:custGeom>
                <a:avLst/>
                <a:gdLst>
                  <a:gd name="T0" fmla="*/ 23 w 46"/>
                  <a:gd name="T1" fmla="*/ 0 h 46"/>
                  <a:gd name="T2" fmla="*/ 0 w 46"/>
                  <a:gd name="T3" fmla="*/ 23 h 46"/>
                  <a:gd name="T4" fmla="*/ 23 w 46"/>
                  <a:gd name="T5" fmla="*/ 46 h 46"/>
                  <a:gd name="T6" fmla="*/ 46 w 46"/>
                  <a:gd name="T7" fmla="*/ 23 h 46"/>
                  <a:gd name="T8" fmla="*/ 23 w 46"/>
                  <a:gd name="T9" fmla="*/ 0 h 46"/>
                  <a:gd name="T10" fmla="*/ 23 w 46"/>
                  <a:gd name="T11" fmla="*/ 42 h 46"/>
                  <a:gd name="T12" fmla="*/ 5 w 46"/>
                  <a:gd name="T13" fmla="*/ 23 h 46"/>
                  <a:gd name="T14" fmla="*/ 23 w 46"/>
                  <a:gd name="T15" fmla="*/ 4 h 46"/>
                  <a:gd name="T16" fmla="*/ 42 w 46"/>
                  <a:gd name="T17" fmla="*/ 23 h 46"/>
                  <a:gd name="T18" fmla="*/ 23 w 46"/>
                  <a:gd name="T19" fmla="*/ 4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46">
                    <a:moveTo>
                      <a:pt x="23" y="0"/>
                    </a:moveTo>
                    <a:cubicBezTo>
                      <a:pt x="10" y="0"/>
                      <a:pt x="0" y="10"/>
                      <a:pt x="0" y="23"/>
                    </a:cubicBezTo>
                    <a:cubicBezTo>
                      <a:pt x="0" y="36"/>
                      <a:pt x="10" y="46"/>
                      <a:pt x="23" y="46"/>
                    </a:cubicBezTo>
                    <a:cubicBezTo>
                      <a:pt x="36" y="46"/>
                      <a:pt x="46" y="36"/>
                      <a:pt x="46" y="23"/>
                    </a:cubicBezTo>
                    <a:cubicBezTo>
                      <a:pt x="46" y="10"/>
                      <a:pt x="36" y="0"/>
                      <a:pt x="23" y="0"/>
                    </a:cubicBezTo>
                    <a:close/>
                    <a:moveTo>
                      <a:pt x="23" y="42"/>
                    </a:moveTo>
                    <a:cubicBezTo>
                      <a:pt x="13" y="42"/>
                      <a:pt x="5" y="33"/>
                      <a:pt x="5" y="23"/>
                    </a:cubicBezTo>
                    <a:cubicBezTo>
                      <a:pt x="5" y="13"/>
                      <a:pt x="13" y="4"/>
                      <a:pt x="23" y="4"/>
                    </a:cubicBezTo>
                    <a:cubicBezTo>
                      <a:pt x="34" y="4"/>
                      <a:pt x="42" y="13"/>
                      <a:pt x="42" y="23"/>
                    </a:cubicBezTo>
                    <a:cubicBezTo>
                      <a:pt x="42" y="33"/>
                      <a:pt x="34" y="42"/>
                      <a:pt x="2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5" name="Freeform 55"/>
              <p:cNvSpPr/>
              <p:nvPr/>
            </p:nvSpPr>
            <p:spPr bwMode="auto">
              <a:xfrm>
                <a:off x="3839" y="2115"/>
                <a:ext cx="7" cy="10"/>
              </a:xfrm>
              <a:custGeom>
                <a:avLst/>
                <a:gdLst>
                  <a:gd name="T0" fmla="*/ 1 w 3"/>
                  <a:gd name="T1" fmla="*/ 4 h 4"/>
                  <a:gd name="T2" fmla="*/ 1 w 3"/>
                  <a:gd name="T3" fmla="*/ 4 h 4"/>
                  <a:gd name="T4" fmla="*/ 3 w 3"/>
                  <a:gd name="T5" fmla="*/ 3 h 4"/>
                  <a:gd name="T6" fmla="*/ 3 w 3"/>
                  <a:gd name="T7" fmla="*/ 0 h 4"/>
                  <a:gd name="T8" fmla="*/ 1 w 3"/>
                  <a:gd name="T9" fmla="*/ 0 h 4"/>
                  <a:gd name="T10" fmla="*/ 0 w 3"/>
                  <a:gd name="T11" fmla="*/ 0 h 4"/>
                  <a:gd name="T12" fmla="*/ 0 w 3"/>
                  <a:gd name="T13" fmla="*/ 3 h 4"/>
                  <a:gd name="T14" fmla="*/ 1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4"/>
                    </a:moveTo>
                    <a:cubicBezTo>
                      <a:pt x="1" y="4"/>
                      <a:pt x="1" y="4"/>
                      <a:pt x="1" y="4"/>
                    </a:cubicBezTo>
                    <a:cubicBezTo>
                      <a:pt x="2" y="4"/>
                      <a:pt x="3" y="4"/>
                      <a:pt x="3" y="3"/>
                    </a:cubicBezTo>
                    <a:cubicBezTo>
                      <a:pt x="3" y="0"/>
                      <a:pt x="3" y="0"/>
                      <a:pt x="3" y="0"/>
                    </a:cubicBezTo>
                    <a:cubicBezTo>
                      <a:pt x="2" y="0"/>
                      <a:pt x="2" y="0"/>
                      <a:pt x="1" y="0"/>
                    </a:cubicBezTo>
                    <a:cubicBezTo>
                      <a:pt x="1" y="0"/>
                      <a:pt x="0" y="0"/>
                      <a:pt x="0" y="0"/>
                    </a:cubicBezTo>
                    <a:cubicBezTo>
                      <a:pt x="0" y="3"/>
                      <a:pt x="0" y="3"/>
                      <a:pt x="0" y="3"/>
                    </a:cubicBezTo>
                    <a:cubicBezTo>
                      <a:pt x="0" y="4"/>
                      <a:pt x="0" y="4"/>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6" name="Freeform 56"/>
              <p:cNvSpPr/>
              <p:nvPr/>
            </p:nvSpPr>
            <p:spPr bwMode="auto">
              <a:xfrm>
                <a:off x="3839" y="2195"/>
                <a:ext cx="7" cy="10"/>
              </a:xfrm>
              <a:custGeom>
                <a:avLst/>
                <a:gdLst>
                  <a:gd name="T0" fmla="*/ 1 w 3"/>
                  <a:gd name="T1" fmla="*/ 0 h 4"/>
                  <a:gd name="T2" fmla="*/ 1 w 3"/>
                  <a:gd name="T3" fmla="*/ 0 h 4"/>
                  <a:gd name="T4" fmla="*/ 0 w 3"/>
                  <a:gd name="T5" fmla="*/ 1 h 4"/>
                  <a:gd name="T6" fmla="*/ 0 w 3"/>
                  <a:gd name="T7" fmla="*/ 4 h 4"/>
                  <a:gd name="T8" fmla="*/ 1 w 3"/>
                  <a:gd name="T9" fmla="*/ 4 h 4"/>
                  <a:gd name="T10" fmla="*/ 3 w 3"/>
                  <a:gd name="T11" fmla="*/ 4 h 4"/>
                  <a:gd name="T12" fmla="*/ 3 w 3"/>
                  <a:gd name="T13" fmla="*/ 1 h 4"/>
                  <a:gd name="T14" fmla="*/ 1 w 3"/>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1" y="0"/>
                    </a:moveTo>
                    <a:cubicBezTo>
                      <a:pt x="1" y="0"/>
                      <a:pt x="1" y="0"/>
                      <a:pt x="1" y="0"/>
                    </a:cubicBezTo>
                    <a:cubicBezTo>
                      <a:pt x="0" y="0"/>
                      <a:pt x="0" y="1"/>
                      <a:pt x="0" y="1"/>
                    </a:cubicBezTo>
                    <a:cubicBezTo>
                      <a:pt x="0" y="4"/>
                      <a:pt x="0" y="4"/>
                      <a:pt x="0" y="4"/>
                    </a:cubicBezTo>
                    <a:cubicBezTo>
                      <a:pt x="0" y="4"/>
                      <a:pt x="1" y="4"/>
                      <a:pt x="1" y="4"/>
                    </a:cubicBezTo>
                    <a:cubicBezTo>
                      <a:pt x="2" y="4"/>
                      <a:pt x="2" y="4"/>
                      <a:pt x="3" y="4"/>
                    </a:cubicBezTo>
                    <a:cubicBezTo>
                      <a:pt x="3" y="1"/>
                      <a:pt x="3" y="1"/>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7" name="Freeform 57"/>
              <p:cNvSpPr/>
              <p:nvPr/>
            </p:nvSpPr>
            <p:spPr bwMode="auto">
              <a:xfrm>
                <a:off x="3796" y="2155"/>
                <a:ext cx="10" cy="10"/>
              </a:xfrm>
              <a:custGeom>
                <a:avLst/>
                <a:gdLst>
                  <a:gd name="T0" fmla="*/ 3 w 4"/>
                  <a:gd name="T1" fmla="*/ 0 h 4"/>
                  <a:gd name="T2" fmla="*/ 0 w 4"/>
                  <a:gd name="T3" fmla="*/ 0 h 4"/>
                  <a:gd name="T4" fmla="*/ 0 w 4"/>
                  <a:gd name="T5" fmla="*/ 2 h 4"/>
                  <a:gd name="T6" fmla="*/ 0 w 4"/>
                  <a:gd name="T7" fmla="*/ 4 h 4"/>
                  <a:gd name="T8" fmla="*/ 3 w 4"/>
                  <a:gd name="T9" fmla="*/ 4 h 4"/>
                  <a:gd name="T10" fmla="*/ 4 w 4"/>
                  <a:gd name="T11" fmla="*/ 2 h 4"/>
                  <a:gd name="T12" fmla="*/ 4 w 4"/>
                  <a:gd name="T13" fmla="*/ 2 h 4"/>
                  <a:gd name="T14" fmla="*/ 3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3" y="0"/>
                    </a:moveTo>
                    <a:cubicBezTo>
                      <a:pt x="0" y="0"/>
                      <a:pt x="0" y="0"/>
                      <a:pt x="0" y="0"/>
                    </a:cubicBezTo>
                    <a:cubicBezTo>
                      <a:pt x="0" y="1"/>
                      <a:pt x="0" y="1"/>
                      <a:pt x="0" y="2"/>
                    </a:cubicBezTo>
                    <a:cubicBezTo>
                      <a:pt x="0" y="3"/>
                      <a:pt x="0" y="3"/>
                      <a:pt x="0" y="4"/>
                    </a:cubicBezTo>
                    <a:cubicBezTo>
                      <a:pt x="3" y="4"/>
                      <a:pt x="3" y="4"/>
                      <a:pt x="3" y="4"/>
                    </a:cubicBezTo>
                    <a:cubicBezTo>
                      <a:pt x="4" y="4"/>
                      <a:pt x="4" y="3"/>
                      <a:pt x="4" y="2"/>
                    </a:cubicBezTo>
                    <a:cubicBezTo>
                      <a:pt x="4" y="2"/>
                      <a:pt x="4" y="2"/>
                      <a:pt x="4" y="2"/>
                    </a:cubicBezTo>
                    <a:cubicBezTo>
                      <a:pt x="4" y="1"/>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8" name="Freeform 58"/>
              <p:cNvSpPr/>
              <p:nvPr/>
            </p:nvSpPr>
            <p:spPr bwMode="auto">
              <a:xfrm>
                <a:off x="3877" y="2155"/>
                <a:ext cx="10" cy="10"/>
              </a:xfrm>
              <a:custGeom>
                <a:avLst/>
                <a:gdLst>
                  <a:gd name="T0" fmla="*/ 4 w 4"/>
                  <a:gd name="T1" fmla="*/ 0 h 4"/>
                  <a:gd name="T2" fmla="*/ 2 w 4"/>
                  <a:gd name="T3" fmla="*/ 0 h 4"/>
                  <a:gd name="T4" fmla="*/ 0 w 4"/>
                  <a:gd name="T5" fmla="*/ 2 h 4"/>
                  <a:gd name="T6" fmla="*/ 0 w 4"/>
                  <a:gd name="T7" fmla="*/ 2 h 4"/>
                  <a:gd name="T8" fmla="*/ 2 w 4"/>
                  <a:gd name="T9" fmla="*/ 4 h 4"/>
                  <a:gd name="T10" fmla="*/ 4 w 4"/>
                  <a:gd name="T11" fmla="*/ 4 h 4"/>
                  <a:gd name="T12" fmla="*/ 4 w 4"/>
                  <a:gd name="T13" fmla="*/ 2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2" y="0"/>
                      <a:pt x="2" y="0"/>
                      <a:pt x="2" y="0"/>
                    </a:cubicBezTo>
                    <a:cubicBezTo>
                      <a:pt x="1" y="0"/>
                      <a:pt x="0" y="1"/>
                      <a:pt x="0" y="2"/>
                    </a:cubicBezTo>
                    <a:cubicBezTo>
                      <a:pt x="0" y="2"/>
                      <a:pt x="0" y="2"/>
                      <a:pt x="0" y="2"/>
                    </a:cubicBezTo>
                    <a:cubicBezTo>
                      <a:pt x="0" y="3"/>
                      <a:pt x="1" y="4"/>
                      <a:pt x="2" y="4"/>
                    </a:cubicBezTo>
                    <a:cubicBezTo>
                      <a:pt x="4" y="4"/>
                      <a:pt x="4" y="4"/>
                      <a:pt x="4" y="4"/>
                    </a:cubicBezTo>
                    <a:cubicBezTo>
                      <a:pt x="4" y="3"/>
                      <a:pt x="4" y="3"/>
                      <a:pt x="4" y="2"/>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9" name="Freeform 59"/>
              <p:cNvSpPr/>
              <p:nvPr/>
            </p:nvSpPr>
            <p:spPr bwMode="auto">
              <a:xfrm>
                <a:off x="3813" y="2127"/>
                <a:ext cx="33" cy="38"/>
              </a:xfrm>
              <a:custGeom>
                <a:avLst/>
                <a:gdLst>
                  <a:gd name="T0" fmla="*/ 11 w 13"/>
                  <a:gd name="T1" fmla="*/ 0 h 15"/>
                  <a:gd name="T2" fmla="*/ 10 w 13"/>
                  <a:gd name="T3" fmla="*/ 2 h 15"/>
                  <a:gd name="T4" fmla="*/ 10 w 13"/>
                  <a:gd name="T5" fmla="*/ 11 h 15"/>
                  <a:gd name="T6" fmla="*/ 9 w 13"/>
                  <a:gd name="T7" fmla="*/ 12 h 15"/>
                  <a:gd name="T8" fmla="*/ 2 w 13"/>
                  <a:gd name="T9" fmla="*/ 12 h 15"/>
                  <a:gd name="T10" fmla="*/ 0 w 13"/>
                  <a:gd name="T11" fmla="*/ 14 h 15"/>
                  <a:gd name="T12" fmla="*/ 2 w 13"/>
                  <a:gd name="T13" fmla="*/ 15 h 15"/>
                  <a:gd name="T14" fmla="*/ 11 w 13"/>
                  <a:gd name="T15" fmla="*/ 15 h 15"/>
                  <a:gd name="T16" fmla="*/ 12 w 13"/>
                  <a:gd name="T17" fmla="*/ 15 h 15"/>
                  <a:gd name="T18" fmla="*/ 12 w 13"/>
                  <a:gd name="T19" fmla="*/ 15 h 15"/>
                  <a:gd name="T20" fmla="*/ 13 w 13"/>
                  <a:gd name="T21" fmla="*/ 13 h 15"/>
                  <a:gd name="T22" fmla="*/ 13 w 13"/>
                  <a:gd name="T23" fmla="*/ 2 h 15"/>
                  <a:gd name="T24" fmla="*/ 11 w 13"/>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15">
                    <a:moveTo>
                      <a:pt x="11" y="0"/>
                    </a:moveTo>
                    <a:cubicBezTo>
                      <a:pt x="10" y="0"/>
                      <a:pt x="10" y="1"/>
                      <a:pt x="10" y="2"/>
                    </a:cubicBezTo>
                    <a:cubicBezTo>
                      <a:pt x="10" y="11"/>
                      <a:pt x="10" y="11"/>
                      <a:pt x="10" y="11"/>
                    </a:cubicBezTo>
                    <a:cubicBezTo>
                      <a:pt x="10" y="12"/>
                      <a:pt x="9" y="12"/>
                      <a:pt x="9" y="12"/>
                    </a:cubicBezTo>
                    <a:cubicBezTo>
                      <a:pt x="2" y="12"/>
                      <a:pt x="2" y="12"/>
                      <a:pt x="2" y="12"/>
                    </a:cubicBezTo>
                    <a:cubicBezTo>
                      <a:pt x="1" y="12"/>
                      <a:pt x="0" y="13"/>
                      <a:pt x="0" y="14"/>
                    </a:cubicBezTo>
                    <a:cubicBezTo>
                      <a:pt x="0" y="14"/>
                      <a:pt x="1" y="15"/>
                      <a:pt x="2" y="15"/>
                    </a:cubicBezTo>
                    <a:cubicBezTo>
                      <a:pt x="11" y="15"/>
                      <a:pt x="11" y="15"/>
                      <a:pt x="11" y="15"/>
                    </a:cubicBezTo>
                    <a:cubicBezTo>
                      <a:pt x="11" y="15"/>
                      <a:pt x="12" y="15"/>
                      <a:pt x="12" y="15"/>
                    </a:cubicBezTo>
                    <a:cubicBezTo>
                      <a:pt x="12" y="15"/>
                      <a:pt x="12" y="15"/>
                      <a:pt x="12" y="15"/>
                    </a:cubicBezTo>
                    <a:cubicBezTo>
                      <a:pt x="13" y="14"/>
                      <a:pt x="13" y="14"/>
                      <a:pt x="13" y="13"/>
                    </a:cubicBezTo>
                    <a:cubicBezTo>
                      <a:pt x="13" y="2"/>
                      <a:pt x="13" y="2"/>
                      <a:pt x="13" y="2"/>
                    </a:cubicBezTo>
                    <a:cubicBezTo>
                      <a:pt x="13" y="1"/>
                      <a:pt x="12" y="0"/>
                      <a:pt x="1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36" name="Group 62"/>
            <p:cNvGrpSpPr>
              <a:grpSpLocks noChangeAspect="1"/>
            </p:cNvGrpSpPr>
            <p:nvPr/>
          </p:nvGrpSpPr>
          <p:grpSpPr bwMode="auto">
            <a:xfrm>
              <a:off x="7211285" y="3237096"/>
              <a:ext cx="465123" cy="371377"/>
              <a:chOff x="3775" y="2110"/>
              <a:chExt cx="129" cy="103"/>
            </a:xfrm>
            <a:solidFill>
              <a:srgbClr val="00BBCF"/>
            </a:solidFill>
            <a:effectLst/>
          </p:grpSpPr>
          <p:sp>
            <p:nvSpPr>
              <p:cNvPr id="70" name="Freeform 63"/>
              <p:cNvSpPr/>
              <p:nvPr/>
            </p:nvSpPr>
            <p:spPr bwMode="auto">
              <a:xfrm>
                <a:off x="3775" y="2177"/>
                <a:ext cx="40" cy="36"/>
              </a:xfrm>
              <a:custGeom>
                <a:avLst/>
                <a:gdLst>
                  <a:gd name="T0" fmla="*/ 5 w 16"/>
                  <a:gd name="T1" fmla="*/ 0 h 14"/>
                  <a:gd name="T2" fmla="*/ 0 w 16"/>
                  <a:gd name="T3" fmla="*/ 4 h 14"/>
                  <a:gd name="T4" fmla="*/ 10 w 16"/>
                  <a:gd name="T5" fmla="*/ 14 h 14"/>
                  <a:gd name="T6" fmla="*/ 16 w 16"/>
                  <a:gd name="T7" fmla="*/ 9 h 14"/>
                  <a:gd name="T8" fmla="*/ 5 w 16"/>
                  <a:gd name="T9" fmla="*/ 0 h 14"/>
                </a:gdLst>
                <a:ahLst/>
                <a:cxnLst>
                  <a:cxn ang="0">
                    <a:pos x="T0" y="T1"/>
                  </a:cxn>
                  <a:cxn ang="0">
                    <a:pos x="T2" y="T3"/>
                  </a:cxn>
                  <a:cxn ang="0">
                    <a:pos x="T4" y="T5"/>
                  </a:cxn>
                  <a:cxn ang="0">
                    <a:pos x="T6" y="T7"/>
                  </a:cxn>
                  <a:cxn ang="0">
                    <a:pos x="T8" y="T9"/>
                  </a:cxn>
                </a:cxnLst>
                <a:rect l="0" t="0" r="r" b="b"/>
                <a:pathLst>
                  <a:path w="16" h="14">
                    <a:moveTo>
                      <a:pt x="5" y="0"/>
                    </a:moveTo>
                    <a:cubicBezTo>
                      <a:pt x="1" y="3"/>
                      <a:pt x="0" y="4"/>
                      <a:pt x="0" y="4"/>
                    </a:cubicBezTo>
                    <a:cubicBezTo>
                      <a:pt x="10" y="14"/>
                      <a:pt x="10" y="14"/>
                      <a:pt x="10" y="14"/>
                    </a:cubicBezTo>
                    <a:cubicBezTo>
                      <a:pt x="10" y="14"/>
                      <a:pt x="13" y="11"/>
                      <a:pt x="16" y="9"/>
                    </a:cubicBez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1" name="Freeform 64"/>
              <p:cNvSpPr/>
              <p:nvPr/>
            </p:nvSpPr>
            <p:spPr bwMode="auto">
              <a:xfrm>
                <a:off x="3795" y="2156"/>
                <a:ext cx="109" cy="41"/>
              </a:xfrm>
              <a:custGeom>
                <a:avLst/>
                <a:gdLst>
                  <a:gd name="T0" fmla="*/ 37 w 44"/>
                  <a:gd name="T1" fmla="*/ 4 h 16"/>
                  <a:gd name="T2" fmla="*/ 29 w 44"/>
                  <a:gd name="T3" fmla="*/ 9 h 16"/>
                  <a:gd name="T4" fmla="*/ 18 w 44"/>
                  <a:gd name="T5" fmla="*/ 8 h 16"/>
                  <a:gd name="T6" fmla="*/ 25 w 44"/>
                  <a:gd name="T7" fmla="*/ 7 h 16"/>
                  <a:gd name="T8" fmla="*/ 31 w 44"/>
                  <a:gd name="T9" fmla="*/ 2 h 16"/>
                  <a:gd name="T10" fmla="*/ 20 w 44"/>
                  <a:gd name="T11" fmla="*/ 2 h 16"/>
                  <a:gd name="T12" fmla="*/ 9 w 44"/>
                  <a:gd name="T13" fmla="*/ 2 h 16"/>
                  <a:gd name="T14" fmla="*/ 0 w 44"/>
                  <a:gd name="T15" fmla="*/ 7 h 16"/>
                  <a:gd name="T16" fmla="*/ 9 w 44"/>
                  <a:gd name="T17" fmla="*/ 16 h 16"/>
                  <a:gd name="T18" fmla="*/ 13 w 44"/>
                  <a:gd name="T19" fmla="*/ 14 h 16"/>
                  <a:gd name="T20" fmla="*/ 29 w 44"/>
                  <a:gd name="T21" fmla="*/ 14 h 16"/>
                  <a:gd name="T22" fmla="*/ 44 w 44"/>
                  <a:gd name="T23" fmla="*/ 2 h 16"/>
                  <a:gd name="T24" fmla="*/ 37 w 44"/>
                  <a:gd name="T25"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6">
                    <a:moveTo>
                      <a:pt x="37" y="4"/>
                    </a:moveTo>
                    <a:cubicBezTo>
                      <a:pt x="34" y="7"/>
                      <a:pt x="32" y="8"/>
                      <a:pt x="29" y="9"/>
                    </a:cubicBezTo>
                    <a:cubicBezTo>
                      <a:pt x="24" y="10"/>
                      <a:pt x="19" y="9"/>
                      <a:pt x="18" y="8"/>
                    </a:cubicBezTo>
                    <a:cubicBezTo>
                      <a:pt x="15" y="6"/>
                      <a:pt x="18" y="7"/>
                      <a:pt x="25" y="7"/>
                    </a:cubicBezTo>
                    <a:cubicBezTo>
                      <a:pt x="32" y="6"/>
                      <a:pt x="31" y="2"/>
                      <a:pt x="31" y="2"/>
                    </a:cubicBezTo>
                    <a:cubicBezTo>
                      <a:pt x="29" y="2"/>
                      <a:pt x="27" y="2"/>
                      <a:pt x="20" y="2"/>
                    </a:cubicBezTo>
                    <a:cubicBezTo>
                      <a:pt x="17" y="2"/>
                      <a:pt x="12" y="1"/>
                      <a:pt x="9" y="2"/>
                    </a:cubicBezTo>
                    <a:cubicBezTo>
                      <a:pt x="6" y="2"/>
                      <a:pt x="4" y="5"/>
                      <a:pt x="0" y="7"/>
                    </a:cubicBezTo>
                    <a:cubicBezTo>
                      <a:pt x="9" y="16"/>
                      <a:pt x="9" y="16"/>
                      <a:pt x="9" y="16"/>
                    </a:cubicBezTo>
                    <a:cubicBezTo>
                      <a:pt x="11" y="15"/>
                      <a:pt x="12" y="14"/>
                      <a:pt x="13" y="14"/>
                    </a:cubicBezTo>
                    <a:cubicBezTo>
                      <a:pt x="16" y="14"/>
                      <a:pt x="23" y="15"/>
                      <a:pt x="29" y="14"/>
                    </a:cubicBezTo>
                    <a:cubicBezTo>
                      <a:pt x="40" y="9"/>
                      <a:pt x="44" y="2"/>
                      <a:pt x="44" y="2"/>
                    </a:cubicBezTo>
                    <a:cubicBezTo>
                      <a:pt x="44" y="2"/>
                      <a:pt x="41" y="0"/>
                      <a:pt x="3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72" name="Freeform 65"/>
              <p:cNvSpPr>
                <a:spLocks noEditPoints="1"/>
              </p:cNvSpPr>
              <p:nvPr/>
            </p:nvSpPr>
            <p:spPr bwMode="auto">
              <a:xfrm>
                <a:off x="3810" y="2110"/>
                <a:ext cx="94" cy="41"/>
              </a:xfrm>
              <a:custGeom>
                <a:avLst/>
                <a:gdLst>
                  <a:gd name="T0" fmla="*/ 38 w 38"/>
                  <a:gd name="T1" fmla="*/ 0 h 16"/>
                  <a:gd name="T2" fmla="*/ 34 w 38"/>
                  <a:gd name="T3" fmla="*/ 0 h 16"/>
                  <a:gd name="T4" fmla="*/ 34 w 38"/>
                  <a:gd name="T5" fmla="*/ 6 h 16"/>
                  <a:gd name="T6" fmla="*/ 32 w 38"/>
                  <a:gd name="T7" fmla="*/ 6 h 16"/>
                  <a:gd name="T8" fmla="*/ 32 w 38"/>
                  <a:gd name="T9" fmla="*/ 0 h 16"/>
                  <a:gd name="T10" fmla="*/ 28 w 38"/>
                  <a:gd name="T11" fmla="*/ 0 h 16"/>
                  <a:gd name="T12" fmla="*/ 28 w 38"/>
                  <a:gd name="T13" fmla="*/ 6 h 16"/>
                  <a:gd name="T14" fmla="*/ 12 w 38"/>
                  <a:gd name="T15" fmla="*/ 6 h 16"/>
                  <a:gd name="T16" fmla="*/ 12 w 38"/>
                  <a:gd name="T17" fmla="*/ 3 h 16"/>
                  <a:gd name="T18" fmla="*/ 12 w 38"/>
                  <a:gd name="T19" fmla="*/ 1 h 16"/>
                  <a:gd name="T20" fmla="*/ 11 w 38"/>
                  <a:gd name="T21" fmla="*/ 0 h 16"/>
                  <a:gd name="T22" fmla="*/ 9 w 38"/>
                  <a:gd name="T23" fmla="*/ 0 h 16"/>
                  <a:gd name="T24" fmla="*/ 3 w 38"/>
                  <a:gd name="T25" fmla="*/ 0 h 16"/>
                  <a:gd name="T26" fmla="*/ 1 w 38"/>
                  <a:gd name="T27" fmla="*/ 0 h 16"/>
                  <a:gd name="T28" fmla="*/ 0 w 38"/>
                  <a:gd name="T29" fmla="*/ 2 h 16"/>
                  <a:gd name="T30" fmla="*/ 0 w 38"/>
                  <a:gd name="T31" fmla="*/ 3 h 16"/>
                  <a:gd name="T32" fmla="*/ 0 w 38"/>
                  <a:gd name="T33" fmla="*/ 13 h 16"/>
                  <a:gd name="T34" fmla="*/ 0 w 38"/>
                  <a:gd name="T35" fmla="*/ 15 h 16"/>
                  <a:gd name="T36" fmla="*/ 2 w 38"/>
                  <a:gd name="T37" fmla="*/ 16 h 16"/>
                  <a:gd name="T38" fmla="*/ 3 w 38"/>
                  <a:gd name="T39" fmla="*/ 16 h 16"/>
                  <a:gd name="T40" fmla="*/ 9 w 38"/>
                  <a:gd name="T41" fmla="*/ 16 h 16"/>
                  <a:gd name="T42" fmla="*/ 11 w 38"/>
                  <a:gd name="T43" fmla="*/ 16 h 16"/>
                  <a:gd name="T44" fmla="*/ 12 w 38"/>
                  <a:gd name="T45" fmla="*/ 14 h 16"/>
                  <a:gd name="T46" fmla="*/ 12 w 38"/>
                  <a:gd name="T47" fmla="*/ 13 h 16"/>
                  <a:gd name="T48" fmla="*/ 12 w 38"/>
                  <a:gd name="T49" fmla="*/ 10 h 16"/>
                  <a:gd name="T50" fmla="*/ 38 w 38"/>
                  <a:gd name="T51" fmla="*/ 10 h 16"/>
                  <a:gd name="T52" fmla="*/ 38 w 38"/>
                  <a:gd name="T53" fmla="*/ 0 h 16"/>
                  <a:gd name="T54" fmla="*/ 3 w 38"/>
                  <a:gd name="T55" fmla="*/ 3 h 16"/>
                  <a:gd name="T56" fmla="*/ 9 w 38"/>
                  <a:gd name="T57" fmla="*/ 3 h 16"/>
                  <a:gd name="T58" fmla="*/ 9 w 38"/>
                  <a:gd name="T59" fmla="*/ 13 h 16"/>
                  <a:gd name="T60" fmla="*/ 3 w 38"/>
                  <a:gd name="T61" fmla="*/ 13 h 16"/>
                  <a:gd name="T62" fmla="*/ 3 w 38"/>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16">
                    <a:moveTo>
                      <a:pt x="38" y="0"/>
                    </a:moveTo>
                    <a:cubicBezTo>
                      <a:pt x="34" y="0"/>
                      <a:pt x="34" y="0"/>
                      <a:pt x="34" y="0"/>
                    </a:cubicBezTo>
                    <a:cubicBezTo>
                      <a:pt x="34" y="6"/>
                      <a:pt x="34" y="6"/>
                      <a:pt x="34" y="6"/>
                    </a:cubicBezTo>
                    <a:cubicBezTo>
                      <a:pt x="32" y="6"/>
                      <a:pt x="32" y="6"/>
                      <a:pt x="32" y="6"/>
                    </a:cubicBezTo>
                    <a:cubicBezTo>
                      <a:pt x="32" y="0"/>
                      <a:pt x="32" y="0"/>
                      <a:pt x="32" y="0"/>
                    </a:cubicBezTo>
                    <a:cubicBezTo>
                      <a:pt x="28" y="0"/>
                      <a:pt x="28" y="0"/>
                      <a:pt x="28" y="0"/>
                    </a:cubicBezTo>
                    <a:cubicBezTo>
                      <a:pt x="28" y="6"/>
                      <a:pt x="28" y="6"/>
                      <a:pt x="28" y="6"/>
                    </a:cubicBezTo>
                    <a:cubicBezTo>
                      <a:pt x="12" y="6"/>
                      <a:pt x="12" y="6"/>
                      <a:pt x="12" y="6"/>
                    </a:cubicBezTo>
                    <a:cubicBezTo>
                      <a:pt x="12" y="3"/>
                      <a:pt x="12" y="3"/>
                      <a:pt x="12" y="3"/>
                    </a:cubicBezTo>
                    <a:cubicBezTo>
                      <a:pt x="12" y="2"/>
                      <a:pt x="12" y="2"/>
                      <a:pt x="12" y="1"/>
                    </a:cubicBezTo>
                    <a:cubicBezTo>
                      <a:pt x="12" y="1"/>
                      <a:pt x="11" y="0"/>
                      <a:pt x="11" y="0"/>
                    </a:cubicBezTo>
                    <a:cubicBezTo>
                      <a:pt x="10" y="0"/>
                      <a:pt x="10" y="0"/>
                      <a:pt x="9" y="0"/>
                    </a:cubicBezTo>
                    <a:cubicBezTo>
                      <a:pt x="3" y="0"/>
                      <a:pt x="3" y="0"/>
                      <a:pt x="3" y="0"/>
                    </a:cubicBezTo>
                    <a:cubicBezTo>
                      <a:pt x="2" y="0"/>
                      <a:pt x="2" y="0"/>
                      <a:pt x="1" y="0"/>
                    </a:cubicBezTo>
                    <a:cubicBezTo>
                      <a:pt x="1" y="1"/>
                      <a:pt x="0" y="1"/>
                      <a:pt x="0" y="2"/>
                    </a:cubicBezTo>
                    <a:cubicBezTo>
                      <a:pt x="0" y="2"/>
                      <a:pt x="0" y="2"/>
                      <a:pt x="0" y="3"/>
                    </a:cubicBezTo>
                    <a:cubicBezTo>
                      <a:pt x="0" y="13"/>
                      <a:pt x="0" y="13"/>
                      <a:pt x="0" y="13"/>
                    </a:cubicBezTo>
                    <a:cubicBezTo>
                      <a:pt x="0" y="14"/>
                      <a:pt x="0" y="14"/>
                      <a:pt x="0" y="15"/>
                    </a:cubicBezTo>
                    <a:cubicBezTo>
                      <a:pt x="1" y="15"/>
                      <a:pt x="1" y="16"/>
                      <a:pt x="2" y="16"/>
                    </a:cubicBezTo>
                    <a:cubicBezTo>
                      <a:pt x="2" y="16"/>
                      <a:pt x="2" y="16"/>
                      <a:pt x="3" y="16"/>
                    </a:cubicBezTo>
                    <a:cubicBezTo>
                      <a:pt x="9" y="16"/>
                      <a:pt x="9" y="16"/>
                      <a:pt x="9" y="16"/>
                    </a:cubicBezTo>
                    <a:cubicBezTo>
                      <a:pt x="10" y="16"/>
                      <a:pt x="11" y="16"/>
                      <a:pt x="11" y="16"/>
                    </a:cubicBezTo>
                    <a:cubicBezTo>
                      <a:pt x="12" y="15"/>
                      <a:pt x="12" y="15"/>
                      <a:pt x="12" y="14"/>
                    </a:cubicBezTo>
                    <a:cubicBezTo>
                      <a:pt x="12" y="14"/>
                      <a:pt x="12" y="13"/>
                      <a:pt x="12" y="13"/>
                    </a:cubicBezTo>
                    <a:cubicBezTo>
                      <a:pt x="12" y="10"/>
                      <a:pt x="12" y="10"/>
                      <a:pt x="12" y="10"/>
                    </a:cubicBezTo>
                    <a:cubicBezTo>
                      <a:pt x="38" y="10"/>
                      <a:pt x="38" y="10"/>
                      <a:pt x="38" y="10"/>
                    </a:cubicBezTo>
                    <a:lnTo>
                      <a:pt x="38" y="0"/>
                    </a:lnTo>
                    <a:close/>
                    <a:moveTo>
                      <a:pt x="3" y="3"/>
                    </a:moveTo>
                    <a:cubicBezTo>
                      <a:pt x="9" y="3"/>
                      <a:pt x="9" y="3"/>
                      <a:pt x="9" y="3"/>
                    </a:cubicBezTo>
                    <a:cubicBezTo>
                      <a:pt x="9" y="13"/>
                      <a:pt x="9" y="13"/>
                      <a:pt x="9" y="13"/>
                    </a:cubicBezTo>
                    <a:cubicBezTo>
                      <a:pt x="3" y="13"/>
                      <a:pt x="3" y="13"/>
                      <a:pt x="3" y="13"/>
                    </a:cubicBezTo>
                    <a:lnTo>
                      <a:pt x="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grpSp>
          <p:nvGrpSpPr>
            <p:cNvPr id="37" name="Group 68"/>
            <p:cNvGrpSpPr>
              <a:grpSpLocks noChangeAspect="1"/>
            </p:cNvGrpSpPr>
            <p:nvPr/>
          </p:nvGrpSpPr>
          <p:grpSpPr bwMode="auto">
            <a:xfrm>
              <a:off x="4550484" y="3275887"/>
              <a:ext cx="414907" cy="399764"/>
              <a:chOff x="3770" y="2095"/>
              <a:chExt cx="137" cy="132"/>
            </a:xfrm>
            <a:solidFill>
              <a:srgbClr val="E87071"/>
            </a:solidFill>
            <a:effectLst/>
          </p:grpSpPr>
          <p:sp>
            <p:nvSpPr>
              <p:cNvPr id="63" name="Freeform 69"/>
              <p:cNvSpPr/>
              <p:nvPr/>
            </p:nvSpPr>
            <p:spPr bwMode="auto">
              <a:xfrm>
                <a:off x="3770" y="2190"/>
                <a:ext cx="137" cy="37"/>
              </a:xfrm>
              <a:custGeom>
                <a:avLst/>
                <a:gdLst>
                  <a:gd name="T0" fmla="*/ 52 w 55"/>
                  <a:gd name="T1" fmla="*/ 6 h 15"/>
                  <a:gd name="T2" fmla="*/ 38 w 55"/>
                  <a:gd name="T3" fmla="*/ 6 h 15"/>
                  <a:gd name="T4" fmla="*/ 37 w 55"/>
                  <a:gd name="T5" fmla="*/ 6 h 15"/>
                  <a:gd name="T6" fmla="*/ 37 w 55"/>
                  <a:gd name="T7" fmla="*/ 3 h 15"/>
                  <a:gd name="T8" fmla="*/ 37 w 55"/>
                  <a:gd name="T9" fmla="*/ 1 h 15"/>
                  <a:gd name="T10" fmla="*/ 35 w 55"/>
                  <a:gd name="T11" fmla="*/ 0 h 15"/>
                  <a:gd name="T12" fmla="*/ 20 w 55"/>
                  <a:gd name="T13" fmla="*/ 0 h 15"/>
                  <a:gd name="T14" fmla="*/ 18 w 55"/>
                  <a:gd name="T15" fmla="*/ 3 h 15"/>
                  <a:gd name="T16" fmla="*/ 18 w 55"/>
                  <a:gd name="T17" fmla="*/ 6 h 15"/>
                  <a:gd name="T18" fmla="*/ 18 w 55"/>
                  <a:gd name="T19" fmla="*/ 6 h 15"/>
                  <a:gd name="T20" fmla="*/ 3 w 55"/>
                  <a:gd name="T21" fmla="*/ 6 h 15"/>
                  <a:gd name="T22" fmla="*/ 0 w 55"/>
                  <a:gd name="T23" fmla="*/ 8 h 15"/>
                  <a:gd name="T24" fmla="*/ 0 w 55"/>
                  <a:gd name="T25" fmla="*/ 14 h 15"/>
                  <a:gd name="T26" fmla="*/ 1 w 55"/>
                  <a:gd name="T27" fmla="*/ 15 h 15"/>
                  <a:gd name="T28" fmla="*/ 2 w 55"/>
                  <a:gd name="T29" fmla="*/ 14 h 15"/>
                  <a:gd name="T30" fmla="*/ 2 w 55"/>
                  <a:gd name="T31" fmla="*/ 8 h 15"/>
                  <a:gd name="T32" fmla="*/ 3 w 55"/>
                  <a:gd name="T33" fmla="*/ 8 h 15"/>
                  <a:gd name="T34" fmla="*/ 18 w 55"/>
                  <a:gd name="T35" fmla="*/ 8 h 15"/>
                  <a:gd name="T36" fmla="*/ 18 w 55"/>
                  <a:gd name="T37" fmla="*/ 8 h 15"/>
                  <a:gd name="T38" fmla="*/ 18 w 55"/>
                  <a:gd name="T39" fmla="*/ 9 h 15"/>
                  <a:gd name="T40" fmla="*/ 19 w 55"/>
                  <a:gd name="T41" fmla="*/ 9 h 15"/>
                  <a:gd name="T42" fmla="*/ 20 w 55"/>
                  <a:gd name="T43" fmla="*/ 9 h 15"/>
                  <a:gd name="T44" fmla="*/ 20 w 55"/>
                  <a:gd name="T45" fmla="*/ 8 h 15"/>
                  <a:gd name="T46" fmla="*/ 20 w 55"/>
                  <a:gd name="T47" fmla="*/ 3 h 15"/>
                  <a:gd name="T48" fmla="*/ 20 w 55"/>
                  <a:gd name="T49" fmla="*/ 2 h 15"/>
                  <a:gd name="T50" fmla="*/ 35 w 55"/>
                  <a:gd name="T51" fmla="*/ 2 h 15"/>
                  <a:gd name="T52" fmla="*/ 35 w 55"/>
                  <a:gd name="T53" fmla="*/ 3 h 15"/>
                  <a:gd name="T54" fmla="*/ 35 w 55"/>
                  <a:gd name="T55" fmla="*/ 8 h 15"/>
                  <a:gd name="T56" fmla="*/ 36 w 55"/>
                  <a:gd name="T57" fmla="*/ 9 h 15"/>
                  <a:gd name="T58" fmla="*/ 36 w 55"/>
                  <a:gd name="T59" fmla="*/ 9 h 15"/>
                  <a:gd name="T60" fmla="*/ 37 w 55"/>
                  <a:gd name="T61" fmla="*/ 9 h 15"/>
                  <a:gd name="T62" fmla="*/ 37 w 55"/>
                  <a:gd name="T63" fmla="*/ 8 h 15"/>
                  <a:gd name="T64" fmla="*/ 38 w 55"/>
                  <a:gd name="T65" fmla="*/ 8 h 15"/>
                  <a:gd name="T66" fmla="*/ 52 w 55"/>
                  <a:gd name="T67" fmla="*/ 8 h 15"/>
                  <a:gd name="T68" fmla="*/ 53 w 55"/>
                  <a:gd name="T69" fmla="*/ 8 h 15"/>
                  <a:gd name="T70" fmla="*/ 53 w 55"/>
                  <a:gd name="T71" fmla="*/ 14 h 15"/>
                  <a:gd name="T72" fmla="*/ 54 w 55"/>
                  <a:gd name="T73" fmla="*/ 15 h 15"/>
                  <a:gd name="T74" fmla="*/ 55 w 55"/>
                  <a:gd name="T75" fmla="*/ 14 h 15"/>
                  <a:gd name="T76" fmla="*/ 55 w 55"/>
                  <a:gd name="T77" fmla="*/ 8 h 15"/>
                  <a:gd name="T78" fmla="*/ 52 w 55"/>
                  <a:gd name="T79"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5" h="15">
                    <a:moveTo>
                      <a:pt x="52" y="6"/>
                    </a:moveTo>
                    <a:cubicBezTo>
                      <a:pt x="38" y="6"/>
                      <a:pt x="38" y="6"/>
                      <a:pt x="38" y="6"/>
                    </a:cubicBezTo>
                    <a:cubicBezTo>
                      <a:pt x="38" y="6"/>
                      <a:pt x="37" y="6"/>
                      <a:pt x="37" y="6"/>
                    </a:cubicBezTo>
                    <a:cubicBezTo>
                      <a:pt x="37" y="3"/>
                      <a:pt x="37" y="3"/>
                      <a:pt x="37" y="3"/>
                    </a:cubicBezTo>
                    <a:cubicBezTo>
                      <a:pt x="37" y="2"/>
                      <a:pt x="37" y="1"/>
                      <a:pt x="37" y="1"/>
                    </a:cubicBezTo>
                    <a:cubicBezTo>
                      <a:pt x="36" y="0"/>
                      <a:pt x="36" y="0"/>
                      <a:pt x="35" y="0"/>
                    </a:cubicBezTo>
                    <a:cubicBezTo>
                      <a:pt x="20" y="0"/>
                      <a:pt x="20" y="0"/>
                      <a:pt x="20" y="0"/>
                    </a:cubicBezTo>
                    <a:cubicBezTo>
                      <a:pt x="19" y="0"/>
                      <a:pt x="18" y="1"/>
                      <a:pt x="18" y="3"/>
                    </a:cubicBezTo>
                    <a:cubicBezTo>
                      <a:pt x="18" y="6"/>
                      <a:pt x="18" y="6"/>
                      <a:pt x="18" y="6"/>
                    </a:cubicBezTo>
                    <a:cubicBezTo>
                      <a:pt x="18" y="6"/>
                      <a:pt x="18" y="6"/>
                      <a:pt x="18" y="6"/>
                    </a:cubicBezTo>
                    <a:cubicBezTo>
                      <a:pt x="3" y="6"/>
                      <a:pt x="3" y="6"/>
                      <a:pt x="3" y="6"/>
                    </a:cubicBezTo>
                    <a:cubicBezTo>
                      <a:pt x="2" y="6"/>
                      <a:pt x="0" y="7"/>
                      <a:pt x="0" y="8"/>
                    </a:cubicBezTo>
                    <a:cubicBezTo>
                      <a:pt x="0" y="14"/>
                      <a:pt x="0" y="14"/>
                      <a:pt x="0" y="14"/>
                    </a:cubicBezTo>
                    <a:cubicBezTo>
                      <a:pt x="0" y="14"/>
                      <a:pt x="1" y="15"/>
                      <a:pt x="1" y="15"/>
                    </a:cubicBezTo>
                    <a:cubicBezTo>
                      <a:pt x="2" y="15"/>
                      <a:pt x="2" y="14"/>
                      <a:pt x="2" y="14"/>
                    </a:cubicBezTo>
                    <a:cubicBezTo>
                      <a:pt x="2" y="8"/>
                      <a:pt x="2" y="8"/>
                      <a:pt x="2" y="8"/>
                    </a:cubicBezTo>
                    <a:cubicBezTo>
                      <a:pt x="2" y="8"/>
                      <a:pt x="3" y="8"/>
                      <a:pt x="3" y="8"/>
                    </a:cubicBezTo>
                    <a:cubicBezTo>
                      <a:pt x="18" y="8"/>
                      <a:pt x="18" y="8"/>
                      <a:pt x="18" y="8"/>
                    </a:cubicBezTo>
                    <a:cubicBezTo>
                      <a:pt x="18" y="8"/>
                      <a:pt x="18" y="8"/>
                      <a:pt x="18" y="8"/>
                    </a:cubicBezTo>
                    <a:cubicBezTo>
                      <a:pt x="18" y="8"/>
                      <a:pt x="18" y="8"/>
                      <a:pt x="18" y="9"/>
                    </a:cubicBezTo>
                    <a:cubicBezTo>
                      <a:pt x="18" y="9"/>
                      <a:pt x="19" y="9"/>
                      <a:pt x="19" y="9"/>
                    </a:cubicBezTo>
                    <a:cubicBezTo>
                      <a:pt x="19" y="9"/>
                      <a:pt x="19" y="9"/>
                      <a:pt x="20" y="9"/>
                    </a:cubicBezTo>
                    <a:cubicBezTo>
                      <a:pt x="20" y="8"/>
                      <a:pt x="20" y="8"/>
                      <a:pt x="20" y="8"/>
                    </a:cubicBezTo>
                    <a:cubicBezTo>
                      <a:pt x="20" y="3"/>
                      <a:pt x="20" y="3"/>
                      <a:pt x="20" y="3"/>
                    </a:cubicBezTo>
                    <a:cubicBezTo>
                      <a:pt x="20" y="2"/>
                      <a:pt x="20" y="2"/>
                      <a:pt x="20" y="2"/>
                    </a:cubicBezTo>
                    <a:cubicBezTo>
                      <a:pt x="35" y="2"/>
                      <a:pt x="35" y="2"/>
                      <a:pt x="35" y="2"/>
                    </a:cubicBezTo>
                    <a:cubicBezTo>
                      <a:pt x="35" y="2"/>
                      <a:pt x="35" y="2"/>
                      <a:pt x="35" y="3"/>
                    </a:cubicBezTo>
                    <a:cubicBezTo>
                      <a:pt x="35" y="8"/>
                      <a:pt x="35" y="8"/>
                      <a:pt x="35" y="8"/>
                    </a:cubicBezTo>
                    <a:cubicBezTo>
                      <a:pt x="35" y="8"/>
                      <a:pt x="35" y="8"/>
                      <a:pt x="36" y="9"/>
                    </a:cubicBezTo>
                    <a:cubicBezTo>
                      <a:pt x="36" y="9"/>
                      <a:pt x="36" y="9"/>
                      <a:pt x="36" y="9"/>
                    </a:cubicBezTo>
                    <a:cubicBezTo>
                      <a:pt x="37" y="9"/>
                      <a:pt x="37" y="9"/>
                      <a:pt x="37" y="9"/>
                    </a:cubicBezTo>
                    <a:cubicBezTo>
                      <a:pt x="37" y="8"/>
                      <a:pt x="37" y="8"/>
                      <a:pt x="37" y="8"/>
                    </a:cubicBezTo>
                    <a:cubicBezTo>
                      <a:pt x="37" y="8"/>
                      <a:pt x="37" y="8"/>
                      <a:pt x="38" y="8"/>
                    </a:cubicBezTo>
                    <a:cubicBezTo>
                      <a:pt x="52" y="8"/>
                      <a:pt x="52" y="8"/>
                      <a:pt x="52" y="8"/>
                    </a:cubicBezTo>
                    <a:cubicBezTo>
                      <a:pt x="53" y="8"/>
                      <a:pt x="53" y="8"/>
                      <a:pt x="53" y="8"/>
                    </a:cubicBezTo>
                    <a:cubicBezTo>
                      <a:pt x="53" y="14"/>
                      <a:pt x="53" y="14"/>
                      <a:pt x="53" y="14"/>
                    </a:cubicBezTo>
                    <a:cubicBezTo>
                      <a:pt x="53" y="14"/>
                      <a:pt x="53" y="15"/>
                      <a:pt x="54" y="15"/>
                    </a:cubicBezTo>
                    <a:cubicBezTo>
                      <a:pt x="54" y="15"/>
                      <a:pt x="55" y="14"/>
                      <a:pt x="55" y="14"/>
                    </a:cubicBezTo>
                    <a:cubicBezTo>
                      <a:pt x="55" y="8"/>
                      <a:pt x="55" y="8"/>
                      <a:pt x="55" y="8"/>
                    </a:cubicBezTo>
                    <a:cubicBezTo>
                      <a:pt x="55" y="7"/>
                      <a:pt x="54" y="6"/>
                      <a:pt x="5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64" name="Freeform 70"/>
              <p:cNvSpPr/>
              <p:nvPr/>
            </p:nvSpPr>
            <p:spPr bwMode="auto">
              <a:xfrm>
                <a:off x="3820" y="2118"/>
                <a:ext cx="37" cy="69"/>
              </a:xfrm>
              <a:custGeom>
                <a:avLst/>
                <a:gdLst>
                  <a:gd name="T0" fmla="*/ 2 w 15"/>
                  <a:gd name="T1" fmla="*/ 14 h 28"/>
                  <a:gd name="T2" fmla="*/ 3 w 15"/>
                  <a:gd name="T3" fmla="*/ 13 h 28"/>
                  <a:gd name="T4" fmla="*/ 3 w 15"/>
                  <a:gd name="T5" fmla="*/ 8 h 28"/>
                  <a:gd name="T6" fmla="*/ 4 w 15"/>
                  <a:gd name="T7" fmla="*/ 4 h 28"/>
                  <a:gd name="T8" fmla="*/ 4 w 15"/>
                  <a:gd name="T9" fmla="*/ 4 h 28"/>
                  <a:gd name="T10" fmla="*/ 4 w 15"/>
                  <a:gd name="T11" fmla="*/ 12 h 28"/>
                  <a:gd name="T12" fmla="*/ 4 w 15"/>
                  <a:gd name="T13" fmla="*/ 13 h 28"/>
                  <a:gd name="T14" fmla="*/ 4 w 15"/>
                  <a:gd name="T15" fmla="*/ 26 h 28"/>
                  <a:gd name="T16" fmla="*/ 5 w 15"/>
                  <a:gd name="T17" fmla="*/ 28 h 28"/>
                  <a:gd name="T18" fmla="*/ 5 w 15"/>
                  <a:gd name="T19" fmla="*/ 28 h 28"/>
                  <a:gd name="T20" fmla="*/ 5 w 15"/>
                  <a:gd name="T21" fmla="*/ 28 h 28"/>
                  <a:gd name="T22" fmla="*/ 7 w 15"/>
                  <a:gd name="T23" fmla="*/ 26 h 28"/>
                  <a:gd name="T24" fmla="*/ 7 w 15"/>
                  <a:gd name="T25" fmla="*/ 14 h 28"/>
                  <a:gd name="T26" fmla="*/ 8 w 15"/>
                  <a:gd name="T27" fmla="*/ 14 h 28"/>
                  <a:gd name="T28" fmla="*/ 8 w 15"/>
                  <a:gd name="T29" fmla="*/ 26 h 28"/>
                  <a:gd name="T30" fmla="*/ 10 w 15"/>
                  <a:gd name="T31" fmla="*/ 28 h 28"/>
                  <a:gd name="T32" fmla="*/ 10 w 15"/>
                  <a:gd name="T33" fmla="*/ 28 h 28"/>
                  <a:gd name="T34" fmla="*/ 10 w 15"/>
                  <a:gd name="T35" fmla="*/ 28 h 28"/>
                  <a:gd name="T36" fmla="*/ 12 w 15"/>
                  <a:gd name="T37" fmla="*/ 26 h 28"/>
                  <a:gd name="T38" fmla="*/ 12 w 15"/>
                  <a:gd name="T39" fmla="*/ 13 h 28"/>
                  <a:gd name="T40" fmla="*/ 12 w 15"/>
                  <a:gd name="T41" fmla="*/ 12 h 28"/>
                  <a:gd name="T42" fmla="*/ 12 w 15"/>
                  <a:gd name="T43" fmla="*/ 4 h 28"/>
                  <a:gd name="T44" fmla="*/ 12 w 15"/>
                  <a:gd name="T45" fmla="*/ 4 h 28"/>
                  <a:gd name="T46" fmla="*/ 12 w 15"/>
                  <a:gd name="T47" fmla="*/ 8 h 28"/>
                  <a:gd name="T48" fmla="*/ 12 w 15"/>
                  <a:gd name="T49" fmla="*/ 13 h 28"/>
                  <a:gd name="T50" fmla="*/ 14 w 15"/>
                  <a:gd name="T51" fmla="*/ 14 h 28"/>
                  <a:gd name="T52" fmla="*/ 15 w 15"/>
                  <a:gd name="T53" fmla="*/ 13 h 28"/>
                  <a:gd name="T54" fmla="*/ 15 w 15"/>
                  <a:gd name="T55" fmla="*/ 8 h 28"/>
                  <a:gd name="T56" fmla="*/ 13 w 15"/>
                  <a:gd name="T57" fmla="*/ 1 h 28"/>
                  <a:gd name="T58" fmla="*/ 10 w 15"/>
                  <a:gd name="T59" fmla="*/ 0 h 28"/>
                  <a:gd name="T60" fmla="*/ 10 w 15"/>
                  <a:gd name="T61" fmla="*/ 0 h 28"/>
                  <a:gd name="T62" fmla="*/ 10 w 15"/>
                  <a:gd name="T63" fmla="*/ 0 h 28"/>
                  <a:gd name="T64" fmla="*/ 10 w 15"/>
                  <a:gd name="T65" fmla="*/ 0 h 28"/>
                  <a:gd name="T66" fmla="*/ 8 w 15"/>
                  <a:gd name="T67" fmla="*/ 4 h 28"/>
                  <a:gd name="T68" fmla="*/ 8 w 15"/>
                  <a:gd name="T69" fmla="*/ 1 h 28"/>
                  <a:gd name="T70" fmla="*/ 8 w 15"/>
                  <a:gd name="T71" fmla="*/ 1 h 28"/>
                  <a:gd name="T72" fmla="*/ 8 w 15"/>
                  <a:gd name="T73" fmla="*/ 0 h 28"/>
                  <a:gd name="T74" fmla="*/ 8 w 15"/>
                  <a:gd name="T75" fmla="*/ 0 h 28"/>
                  <a:gd name="T76" fmla="*/ 7 w 15"/>
                  <a:gd name="T77" fmla="*/ 0 h 28"/>
                  <a:gd name="T78" fmla="*/ 7 w 15"/>
                  <a:gd name="T79" fmla="*/ 0 h 28"/>
                  <a:gd name="T80" fmla="*/ 7 w 15"/>
                  <a:gd name="T81" fmla="*/ 1 h 28"/>
                  <a:gd name="T82" fmla="*/ 7 w 15"/>
                  <a:gd name="T83" fmla="*/ 1 h 28"/>
                  <a:gd name="T84" fmla="*/ 7 w 15"/>
                  <a:gd name="T85" fmla="*/ 4 h 28"/>
                  <a:gd name="T86" fmla="*/ 6 w 15"/>
                  <a:gd name="T87" fmla="*/ 0 h 28"/>
                  <a:gd name="T88" fmla="*/ 6 w 15"/>
                  <a:gd name="T89" fmla="*/ 0 h 28"/>
                  <a:gd name="T90" fmla="*/ 6 w 15"/>
                  <a:gd name="T91" fmla="*/ 0 h 28"/>
                  <a:gd name="T92" fmla="*/ 5 w 15"/>
                  <a:gd name="T93" fmla="*/ 0 h 28"/>
                  <a:gd name="T94" fmla="*/ 2 w 15"/>
                  <a:gd name="T95" fmla="*/ 1 h 28"/>
                  <a:gd name="T96" fmla="*/ 0 w 15"/>
                  <a:gd name="T97" fmla="*/ 8 h 28"/>
                  <a:gd name="T98" fmla="*/ 0 w 15"/>
                  <a:gd name="T99" fmla="*/ 13 h 28"/>
                  <a:gd name="T100" fmla="*/ 2 w 15"/>
                  <a:gd name="T10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 h="28">
                    <a:moveTo>
                      <a:pt x="2" y="14"/>
                    </a:moveTo>
                    <a:cubicBezTo>
                      <a:pt x="3" y="14"/>
                      <a:pt x="3" y="14"/>
                      <a:pt x="3" y="13"/>
                    </a:cubicBezTo>
                    <a:cubicBezTo>
                      <a:pt x="3" y="13"/>
                      <a:pt x="3" y="10"/>
                      <a:pt x="3" y="8"/>
                    </a:cubicBezTo>
                    <a:cubicBezTo>
                      <a:pt x="3" y="7"/>
                      <a:pt x="3" y="4"/>
                      <a:pt x="4" y="4"/>
                    </a:cubicBezTo>
                    <a:cubicBezTo>
                      <a:pt x="4" y="4"/>
                      <a:pt x="4" y="4"/>
                      <a:pt x="4" y="4"/>
                    </a:cubicBezTo>
                    <a:cubicBezTo>
                      <a:pt x="4" y="12"/>
                      <a:pt x="4" y="12"/>
                      <a:pt x="4" y="12"/>
                    </a:cubicBezTo>
                    <a:cubicBezTo>
                      <a:pt x="4" y="12"/>
                      <a:pt x="4" y="13"/>
                      <a:pt x="4" y="13"/>
                    </a:cubicBezTo>
                    <a:cubicBezTo>
                      <a:pt x="4" y="26"/>
                      <a:pt x="4" y="26"/>
                      <a:pt x="4" y="26"/>
                    </a:cubicBezTo>
                    <a:cubicBezTo>
                      <a:pt x="4" y="27"/>
                      <a:pt x="4" y="28"/>
                      <a:pt x="5" y="28"/>
                    </a:cubicBezTo>
                    <a:cubicBezTo>
                      <a:pt x="5" y="28"/>
                      <a:pt x="5" y="28"/>
                      <a:pt x="5" y="28"/>
                    </a:cubicBezTo>
                    <a:cubicBezTo>
                      <a:pt x="5" y="28"/>
                      <a:pt x="5" y="28"/>
                      <a:pt x="5" y="28"/>
                    </a:cubicBezTo>
                    <a:cubicBezTo>
                      <a:pt x="6" y="28"/>
                      <a:pt x="7" y="27"/>
                      <a:pt x="7" y="26"/>
                    </a:cubicBezTo>
                    <a:cubicBezTo>
                      <a:pt x="7" y="14"/>
                      <a:pt x="7" y="14"/>
                      <a:pt x="7" y="14"/>
                    </a:cubicBezTo>
                    <a:cubicBezTo>
                      <a:pt x="8" y="14"/>
                      <a:pt x="8" y="14"/>
                      <a:pt x="8" y="14"/>
                    </a:cubicBezTo>
                    <a:cubicBezTo>
                      <a:pt x="8" y="26"/>
                      <a:pt x="8" y="26"/>
                      <a:pt x="8" y="26"/>
                    </a:cubicBezTo>
                    <a:cubicBezTo>
                      <a:pt x="8" y="27"/>
                      <a:pt x="9" y="28"/>
                      <a:pt x="10" y="28"/>
                    </a:cubicBezTo>
                    <a:cubicBezTo>
                      <a:pt x="10" y="28"/>
                      <a:pt x="10" y="28"/>
                      <a:pt x="10" y="28"/>
                    </a:cubicBezTo>
                    <a:cubicBezTo>
                      <a:pt x="10" y="28"/>
                      <a:pt x="10" y="28"/>
                      <a:pt x="10" y="28"/>
                    </a:cubicBezTo>
                    <a:cubicBezTo>
                      <a:pt x="11" y="28"/>
                      <a:pt x="12" y="27"/>
                      <a:pt x="12" y="26"/>
                    </a:cubicBezTo>
                    <a:cubicBezTo>
                      <a:pt x="12" y="13"/>
                      <a:pt x="12" y="13"/>
                      <a:pt x="12" y="13"/>
                    </a:cubicBezTo>
                    <a:cubicBezTo>
                      <a:pt x="12" y="13"/>
                      <a:pt x="12" y="12"/>
                      <a:pt x="12" y="12"/>
                    </a:cubicBezTo>
                    <a:cubicBezTo>
                      <a:pt x="12" y="4"/>
                      <a:pt x="12" y="4"/>
                      <a:pt x="12" y="4"/>
                    </a:cubicBezTo>
                    <a:cubicBezTo>
                      <a:pt x="12" y="4"/>
                      <a:pt x="12" y="4"/>
                      <a:pt x="12" y="4"/>
                    </a:cubicBezTo>
                    <a:cubicBezTo>
                      <a:pt x="12" y="4"/>
                      <a:pt x="12" y="7"/>
                      <a:pt x="12" y="8"/>
                    </a:cubicBezTo>
                    <a:cubicBezTo>
                      <a:pt x="13" y="10"/>
                      <a:pt x="12" y="13"/>
                      <a:pt x="12" y="13"/>
                    </a:cubicBezTo>
                    <a:cubicBezTo>
                      <a:pt x="12" y="14"/>
                      <a:pt x="13" y="14"/>
                      <a:pt x="14" y="14"/>
                    </a:cubicBezTo>
                    <a:cubicBezTo>
                      <a:pt x="15" y="14"/>
                      <a:pt x="15" y="14"/>
                      <a:pt x="15" y="13"/>
                    </a:cubicBezTo>
                    <a:cubicBezTo>
                      <a:pt x="15" y="13"/>
                      <a:pt x="15" y="10"/>
                      <a:pt x="15" y="8"/>
                    </a:cubicBezTo>
                    <a:cubicBezTo>
                      <a:pt x="15" y="3"/>
                      <a:pt x="13" y="1"/>
                      <a:pt x="13" y="1"/>
                    </a:cubicBezTo>
                    <a:cubicBezTo>
                      <a:pt x="12" y="1"/>
                      <a:pt x="11" y="0"/>
                      <a:pt x="10" y="0"/>
                    </a:cubicBezTo>
                    <a:cubicBezTo>
                      <a:pt x="10" y="0"/>
                      <a:pt x="10" y="0"/>
                      <a:pt x="10" y="0"/>
                    </a:cubicBezTo>
                    <a:cubicBezTo>
                      <a:pt x="10" y="0"/>
                      <a:pt x="10" y="0"/>
                      <a:pt x="10" y="0"/>
                    </a:cubicBezTo>
                    <a:cubicBezTo>
                      <a:pt x="10" y="0"/>
                      <a:pt x="10" y="0"/>
                      <a:pt x="10" y="0"/>
                    </a:cubicBezTo>
                    <a:cubicBezTo>
                      <a:pt x="10" y="0"/>
                      <a:pt x="9" y="2"/>
                      <a:pt x="8" y="4"/>
                    </a:cubicBezTo>
                    <a:cubicBezTo>
                      <a:pt x="8" y="3"/>
                      <a:pt x="8" y="1"/>
                      <a:pt x="8" y="1"/>
                    </a:cubicBezTo>
                    <a:cubicBezTo>
                      <a:pt x="8" y="1"/>
                      <a:pt x="8" y="1"/>
                      <a:pt x="8" y="1"/>
                    </a:cubicBezTo>
                    <a:cubicBezTo>
                      <a:pt x="8" y="0"/>
                      <a:pt x="8" y="0"/>
                      <a:pt x="8" y="0"/>
                    </a:cubicBezTo>
                    <a:cubicBezTo>
                      <a:pt x="8" y="0"/>
                      <a:pt x="8" y="0"/>
                      <a:pt x="8" y="0"/>
                    </a:cubicBezTo>
                    <a:cubicBezTo>
                      <a:pt x="7" y="0"/>
                      <a:pt x="7" y="0"/>
                      <a:pt x="7" y="0"/>
                    </a:cubicBezTo>
                    <a:cubicBezTo>
                      <a:pt x="7" y="0"/>
                      <a:pt x="7" y="0"/>
                      <a:pt x="7" y="0"/>
                    </a:cubicBezTo>
                    <a:cubicBezTo>
                      <a:pt x="7" y="1"/>
                      <a:pt x="7" y="1"/>
                      <a:pt x="7" y="1"/>
                    </a:cubicBezTo>
                    <a:cubicBezTo>
                      <a:pt x="7" y="1"/>
                      <a:pt x="7" y="1"/>
                      <a:pt x="7" y="1"/>
                    </a:cubicBezTo>
                    <a:cubicBezTo>
                      <a:pt x="7" y="1"/>
                      <a:pt x="7" y="3"/>
                      <a:pt x="7" y="4"/>
                    </a:cubicBezTo>
                    <a:cubicBezTo>
                      <a:pt x="6" y="2"/>
                      <a:pt x="6" y="0"/>
                      <a:pt x="6" y="0"/>
                    </a:cubicBezTo>
                    <a:cubicBezTo>
                      <a:pt x="6" y="0"/>
                      <a:pt x="6" y="0"/>
                      <a:pt x="6" y="0"/>
                    </a:cubicBezTo>
                    <a:cubicBezTo>
                      <a:pt x="6" y="0"/>
                      <a:pt x="6" y="0"/>
                      <a:pt x="6" y="0"/>
                    </a:cubicBezTo>
                    <a:cubicBezTo>
                      <a:pt x="5" y="0"/>
                      <a:pt x="5" y="0"/>
                      <a:pt x="5" y="0"/>
                    </a:cubicBezTo>
                    <a:cubicBezTo>
                      <a:pt x="4" y="0"/>
                      <a:pt x="3" y="1"/>
                      <a:pt x="2" y="1"/>
                    </a:cubicBezTo>
                    <a:cubicBezTo>
                      <a:pt x="2" y="1"/>
                      <a:pt x="1" y="3"/>
                      <a:pt x="0" y="8"/>
                    </a:cubicBezTo>
                    <a:cubicBezTo>
                      <a:pt x="0" y="10"/>
                      <a:pt x="0" y="13"/>
                      <a:pt x="0" y="13"/>
                    </a:cubicBezTo>
                    <a:cubicBezTo>
                      <a:pt x="1" y="14"/>
                      <a:pt x="1" y="14"/>
                      <a:pt x="2"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65" name="Freeform 71"/>
              <p:cNvSpPr/>
              <p:nvPr/>
            </p:nvSpPr>
            <p:spPr bwMode="auto">
              <a:xfrm>
                <a:off x="3830" y="2095"/>
                <a:ext cx="17" cy="20"/>
              </a:xfrm>
              <a:custGeom>
                <a:avLst/>
                <a:gdLst>
                  <a:gd name="T0" fmla="*/ 1 w 7"/>
                  <a:gd name="T1" fmla="*/ 5 h 8"/>
                  <a:gd name="T2" fmla="*/ 4 w 7"/>
                  <a:gd name="T3" fmla="*/ 8 h 8"/>
                  <a:gd name="T4" fmla="*/ 7 w 7"/>
                  <a:gd name="T5" fmla="*/ 5 h 8"/>
                  <a:gd name="T6" fmla="*/ 7 w 7"/>
                  <a:gd name="T7" fmla="*/ 4 h 8"/>
                  <a:gd name="T8" fmla="*/ 7 w 7"/>
                  <a:gd name="T9" fmla="*/ 4 h 8"/>
                  <a:gd name="T10" fmla="*/ 4 w 7"/>
                  <a:gd name="T11" fmla="*/ 0 h 8"/>
                  <a:gd name="T12" fmla="*/ 1 w 7"/>
                  <a:gd name="T13" fmla="*/ 4 h 8"/>
                  <a:gd name="T14" fmla="*/ 0 w 7"/>
                  <a:gd name="T15" fmla="*/ 4 h 8"/>
                  <a:gd name="T16" fmla="*/ 1 w 7"/>
                  <a:gd name="T1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1" y="5"/>
                    </a:moveTo>
                    <a:cubicBezTo>
                      <a:pt x="1" y="7"/>
                      <a:pt x="2" y="8"/>
                      <a:pt x="4" y="8"/>
                    </a:cubicBezTo>
                    <a:cubicBezTo>
                      <a:pt x="5" y="8"/>
                      <a:pt x="6" y="7"/>
                      <a:pt x="7" y="5"/>
                    </a:cubicBezTo>
                    <a:cubicBezTo>
                      <a:pt x="7" y="5"/>
                      <a:pt x="7" y="5"/>
                      <a:pt x="7" y="4"/>
                    </a:cubicBezTo>
                    <a:cubicBezTo>
                      <a:pt x="7" y="4"/>
                      <a:pt x="7" y="4"/>
                      <a:pt x="7" y="4"/>
                    </a:cubicBezTo>
                    <a:cubicBezTo>
                      <a:pt x="7" y="2"/>
                      <a:pt x="5" y="0"/>
                      <a:pt x="4" y="0"/>
                    </a:cubicBezTo>
                    <a:cubicBezTo>
                      <a:pt x="2" y="0"/>
                      <a:pt x="1" y="2"/>
                      <a:pt x="1" y="4"/>
                    </a:cubicBezTo>
                    <a:cubicBezTo>
                      <a:pt x="0" y="4"/>
                      <a:pt x="0" y="4"/>
                      <a:pt x="0" y="4"/>
                    </a:cubicBezTo>
                    <a:cubicBezTo>
                      <a:pt x="0" y="5"/>
                      <a:pt x="0"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66" name="Freeform 72"/>
              <p:cNvSpPr/>
              <p:nvPr/>
            </p:nvSpPr>
            <p:spPr bwMode="auto">
              <a:xfrm>
                <a:off x="3867"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3 w 14"/>
                  <a:gd name="T55" fmla="*/ 7 h 26"/>
                  <a:gd name="T56" fmla="*/ 12 w 14"/>
                  <a:gd name="T57" fmla="*/ 1 h 26"/>
                  <a:gd name="T58" fmla="*/ 9 w 14"/>
                  <a:gd name="T59" fmla="*/ 0 h 26"/>
                  <a:gd name="T60" fmla="*/ 8 w 14"/>
                  <a:gd name="T61" fmla="*/ 0 h 26"/>
                  <a:gd name="T62" fmla="*/ 8 w 14"/>
                  <a:gd name="T63" fmla="*/ 0 h 26"/>
                  <a:gd name="T64" fmla="*/ 8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1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5"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3" y="7"/>
                    </a:cubicBezTo>
                    <a:cubicBezTo>
                      <a:pt x="13" y="3"/>
                      <a:pt x="12" y="1"/>
                      <a:pt x="12" y="1"/>
                    </a:cubicBezTo>
                    <a:cubicBezTo>
                      <a:pt x="11" y="0"/>
                      <a:pt x="10" y="0"/>
                      <a:pt x="9" y="0"/>
                    </a:cubicBezTo>
                    <a:cubicBezTo>
                      <a:pt x="9" y="0"/>
                      <a:pt x="9" y="0"/>
                      <a:pt x="8" y="0"/>
                    </a:cubicBezTo>
                    <a:cubicBezTo>
                      <a:pt x="8" y="0"/>
                      <a:pt x="8" y="0"/>
                      <a:pt x="8" y="0"/>
                    </a:cubicBezTo>
                    <a:cubicBezTo>
                      <a:pt x="8" y="0"/>
                      <a:pt x="8" y="0"/>
                      <a:pt x="8" y="0"/>
                    </a:cubicBezTo>
                    <a:cubicBezTo>
                      <a:pt x="8"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4" y="0"/>
                      <a:pt x="4" y="0"/>
                      <a:pt x="4" y="0"/>
                    </a:cubicBezTo>
                    <a:cubicBezTo>
                      <a:pt x="3" y="0"/>
                      <a:pt x="2" y="0"/>
                      <a:pt x="1"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67" name="Freeform 73"/>
              <p:cNvSpPr/>
              <p:nvPr/>
            </p:nvSpPr>
            <p:spPr bwMode="auto">
              <a:xfrm>
                <a:off x="3875" y="2115"/>
                <a:ext cx="17" cy="18"/>
              </a:xfrm>
              <a:custGeom>
                <a:avLst/>
                <a:gdLst>
                  <a:gd name="T0" fmla="*/ 1 w 7"/>
                  <a:gd name="T1" fmla="*/ 5 h 7"/>
                  <a:gd name="T2" fmla="*/ 4 w 7"/>
                  <a:gd name="T3" fmla="*/ 7 h 7"/>
                  <a:gd name="T4" fmla="*/ 6 w 7"/>
                  <a:gd name="T5" fmla="*/ 4 h 7"/>
                  <a:gd name="T6" fmla="*/ 7 w 7"/>
                  <a:gd name="T7" fmla="*/ 3 h 7"/>
                  <a:gd name="T8" fmla="*/ 6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6" y="3"/>
                    </a:cubicBezTo>
                    <a:cubicBezTo>
                      <a:pt x="6" y="1"/>
                      <a:pt x="5" y="0"/>
                      <a:pt x="4" y="0"/>
                    </a:cubicBezTo>
                    <a:cubicBezTo>
                      <a:pt x="2" y="0"/>
                      <a:pt x="1" y="1"/>
                      <a:pt x="1" y="3"/>
                    </a:cubicBezTo>
                    <a:cubicBezTo>
                      <a:pt x="0" y="3"/>
                      <a:pt x="0" y="3"/>
                      <a:pt x="0" y="3"/>
                    </a:cubicBezTo>
                    <a:cubicBezTo>
                      <a:pt x="0" y="4"/>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68" name="Freeform 74"/>
              <p:cNvSpPr/>
              <p:nvPr/>
            </p:nvSpPr>
            <p:spPr bwMode="auto">
              <a:xfrm>
                <a:off x="3778" y="2135"/>
                <a:ext cx="35" cy="65"/>
              </a:xfrm>
              <a:custGeom>
                <a:avLst/>
                <a:gdLst>
                  <a:gd name="T0" fmla="*/ 1 w 14"/>
                  <a:gd name="T1" fmla="*/ 13 h 26"/>
                  <a:gd name="T2" fmla="*/ 2 w 14"/>
                  <a:gd name="T3" fmla="*/ 12 h 26"/>
                  <a:gd name="T4" fmla="*/ 2 w 14"/>
                  <a:gd name="T5" fmla="*/ 8 h 26"/>
                  <a:gd name="T6" fmla="*/ 3 w 14"/>
                  <a:gd name="T7" fmla="*/ 4 h 26"/>
                  <a:gd name="T8" fmla="*/ 3 w 14"/>
                  <a:gd name="T9" fmla="*/ 4 h 26"/>
                  <a:gd name="T10" fmla="*/ 3 w 14"/>
                  <a:gd name="T11" fmla="*/ 11 h 26"/>
                  <a:gd name="T12" fmla="*/ 3 w 14"/>
                  <a:gd name="T13" fmla="*/ 12 h 26"/>
                  <a:gd name="T14" fmla="*/ 3 w 14"/>
                  <a:gd name="T15" fmla="*/ 24 h 26"/>
                  <a:gd name="T16" fmla="*/ 5 w 14"/>
                  <a:gd name="T17" fmla="*/ 26 h 26"/>
                  <a:gd name="T18" fmla="*/ 5 w 14"/>
                  <a:gd name="T19" fmla="*/ 26 h 26"/>
                  <a:gd name="T20" fmla="*/ 5 w 14"/>
                  <a:gd name="T21" fmla="*/ 26 h 26"/>
                  <a:gd name="T22" fmla="*/ 6 w 14"/>
                  <a:gd name="T23" fmla="*/ 24 h 26"/>
                  <a:gd name="T24" fmla="*/ 6 w 14"/>
                  <a:gd name="T25" fmla="*/ 13 h 26"/>
                  <a:gd name="T26" fmla="*/ 7 w 14"/>
                  <a:gd name="T27" fmla="*/ 13 h 26"/>
                  <a:gd name="T28" fmla="*/ 7 w 14"/>
                  <a:gd name="T29" fmla="*/ 24 h 26"/>
                  <a:gd name="T30" fmla="*/ 9 w 14"/>
                  <a:gd name="T31" fmla="*/ 26 h 26"/>
                  <a:gd name="T32" fmla="*/ 9 w 14"/>
                  <a:gd name="T33" fmla="*/ 26 h 26"/>
                  <a:gd name="T34" fmla="*/ 9 w 14"/>
                  <a:gd name="T35" fmla="*/ 26 h 26"/>
                  <a:gd name="T36" fmla="*/ 10 w 14"/>
                  <a:gd name="T37" fmla="*/ 24 h 26"/>
                  <a:gd name="T38" fmla="*/ 10 w 14"/>
                  <a:gd name="T39" fmla="*/ 12 h 26"/>
                  <a:gd name="T40" fmla="*/ 10 w 14"/>
                  <a:gd name="T41" fmla="*/ 11 h 26"/>
                  <a:gd name="T42" fmla="*/ 10 w 14"/>
                  <a:gd name="T43" fmla="*/ 4 h 26"/>
                  <a:gd name="T44" fmla="*/ 10 w 14"/>
                  <a:gd name="T45" fmla="*/ 4 h 26"/>
                  <a:gd name="T46" fmla="*/ 11 w 14"/>
                  <a:gd name="T47" fmla="*/ 8 h 26"/>
                  <a:gd name="T48" fmla="*/ 11 w 14"/>
                  <a:gd name="T49" fmla="*/ 12 h 26"/>
                  <a:gd name="T50" fmla="*/ 12 w 14"/>
                  <a:gd name="T51" fmla="*/ 13 h 26"/>
                  <a:gd name="T52" fmla="*/ 13 w 14"/>
                  <a:gd name="T53" fmla="*/ 12 h 26"/>
                  <a:gd name="T54" fmla="*/ 14 w 14"/>
                  <a:gd name="T55" fmla="*/ 7 h 26"/>
                  <a:gd name="T56" fmla="*/ 12 w 14"/>
                  <a:gd name="T57" fmla="*/ 1 h 26"/>
                  <a:gd name="T58" fmla="*/ 9 w 14"/>
                  <a:gd name="T59" fmla="*/ 0 h 26"/>
                  <a:gd name="T60" fmla="*/ 9 w 14"/>
                  <a:gd name="T61" fmla="*/ 0 h 26"/>
                  <a:gd name="T62" fmla="*/ 9 w 14"/>
                  <a:gd name="T63" fmla="*/ 0 h 26"/>
                  <a:gd name="T64" fmla="*/ 9 w 14"/>
                  <a:gd name="T65" fmla="*/ 0 h 26"/>
                  <a:gd name="T66" fmla="*/ 7 w 14"/>
                  <a:gd name="T67" fmla="*/ 3 h 26"/>
                  <a:gd name="T68" fmla="*/ 7 w 14"/>
                  <a:gd name="T69" fmla="*/ 1 h 26"/>
                  <a:gd name="T70" fmla="*/ 7 w 14"/>
                  <a:gd name="T71" fmla="*/ 0 h 26"/>
                  <a:gd name="T72" fmla="*/ 7 w 14"/>
                  <a:gd name="T73" fmla="*/ 0 h 26"/>
                  <a:gd name="T74" fmla="*/ 7 w 14"/>
                  <a:gd name="T75" fmla="*/ 0 h 26"/>
                  <a:gd name="T76" fmla="*/ 6 w 14"/>
                  <a:gd name="T77" fmla="*/ 0 h 26"/>
                  <a:gd name="T78" fmla="*/ 6 w 14"/>
                  <a:gd name="T79" fmla="*/ 0 h 26"/>
                  <a:gd name="T80" fmla="*/ 6 w 14"/>
                  <a:gd name="T81" fmla="*/ 0 h 26"/>
                  <a:gd name="T82" fmla="*/ 6 w 14"/>
                  <a:gd name="T83" fmla="*/ 1 h 26"/>
                  <a:gd name="T84" fmla="*/ 6 w 14"/>
                  <a:gd name="T85" fmla="*/ 3 h 26"/>
                  <a:gd name="T86" fmla="*/ 5 w 14"/>
                  <a:gd name="T87" fmla="*/ 0 h 26"/>
                  <a:gd name="T88" fmla="*/ 5 w 14"/>
                  <a:gd name="T89" fmla="*/ 0 h 26"/>
                  <a:gd name="T90" fmla="*/ 5 w 14"/>
                  <a:gd name="T91" fmla="*/ 0 h 26"/>
                  <a:gd name="T92" fmla="*/ 4 w 14"/>
                  <a:gd name="T93" fmla="*/ 0 h 26"/>
                  <a:gd name="T94" fmla="*/ 2 w 14"/>
                  <a:gd name="T95" fmla="*/ 1 h 26"/>
                  <a:gd name="T96" fmla="*/ 0 w 14"/>
                  <a:gd name="T97" fmla="*/ 7 h 26"/>
                  <a:gd name="T98" fmla="*/ 0 w 14"/>
                  <a:gd name="T99" fmla="*/ 12 h 26"/>
                  <a:gd name="T100" fmla="*/ 1 w 14"/>
                  <a:gd name="T101" fmla="*/ 1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26">
                    <a:moveTo>
                      <a:pt x="1" y="13"/>
                    </a:moveTo>
                    <a:cubicBezTo>
                      <a:pt x="2" y="13"/>
                      <a:pt x="2" y="13"/>
                      <a:pt x="2" y="12"/>
                    </a:cubicBezTo>
                    <a:cubicBezTo>
                      <a:pt x="2" y="12"/>
                      <a:pt x="2" y="10"/>
                      <a:pt x="2" y="8"/>
                    </a:cubicBezTo>
                    <a:cubicBezTo>
                      <a:pt x="2" y="6"/>
                      <a:pt x="3" y="4"/>
                      <a:pt x="3" y="4"/>
                    </a:cubicBezTo>
                    <a:cubicBezTo>
                      <a:pt x="3" y="4"/>
                      <a:pt x="3" y="4"/>
                      <a:pt x="3" y="4"/>
                    </a:cubicBezTo>
                    <a:cubicBezTo>
                      <a:pt x="3" y="11"/>
                      <a:pt x="3" y="11"/>
                      <a:pt x="3" y="11"/>
                    </a:cubicBezTo>
                    <a:cubicBezTo>
                      <a:pt x="3" y="12"/>
                      <a:pt x="3" y="12"/>
                      <a:pt x="3" y="12"/>
                    </a:cubicBezTo>
                    <a:cubicBezTo>
                      <a:pt x="3" y="24"/>
                      <a:pt x="3" y="24"/>
                      <a:pt x="3" y="24"/>
                    </a:cubicBezTo>
                    <a:cubicBezTo>
                      <a:pt x="3" y="25"/>
                      <a:pt x="4" y="26"/>
                      <a:pt x="5" y="26"/>
                    </a:cubicBezTo>
                    <a:cubicBezTo>
                      <a:pt x="5" y="26"/>
                      <a:pt x="5" y="26"/>
                      <a:pt x="5" y="26"/>
                    </a:cubicBezTo>
                    <a:cubicBezTo>
                      <a:pt x="5" y="26"/>
                      <a:pt x="5" y="26"/>
                      <a:pt x="5" y="26"/>
                    </a:cubicBezTo>
                    <a:cubicBezTo>
                      <a:pt x="6" y="26"/>
                      <a:pt x="6" y="25"/>
                      <a:pt x="6" y="24"/>
                    </a:cubicBezTo>
                    <a:cubicBezTo>
                      <a:pt x="6" y="13"/>
                      <a:pt x="6" y="13"/>
                      <a:pt x="6" y="13"/>
                    </a:cubicBezTo>
                    <a:cubicBezTo>
                      <a:pt x="7" y="13"/>
                      <a:pt x="7" y="13"/>
                      <a:pt x="7" y="13"/>
                    </a:cubicBezTo>
                    <a:cubicBezTo>
                      <a:pt x="7" y="24"/>
                      <a:pt x="7" y="24"/>
                      <a:pt x="7" y="24"/>
                    </a:cubicBezTo>
                    <a:cubicBezTo>
                      <a:pt x="7" y="25"/>
                      <a:pt x="8" y="26"/>
                      <a:pt x="9" y="26"/>
                    </a:cubicBezTo>
                    <a:cubicBezTo>
                      <a:pt x="9" y="26"/>
                      <a:pt x="9" y="26"/>
                      <a:pt x="9" y="26"/>
                    </a:cubicBezTo>
                    <a:cubicBezTo>
                      <a:pt x="9" y="26"/>
                      <a:pt x="9" y="26"/>
                      <a:pt x="9" y="26"/>
                    </a:cubicBezTo>
                    <a:cubicBezTo>
                      <a:pt x="10" y="26"/>
                      <a:pt x="10" y="25"/>
                      <a:pt x="10" y="24"/>
                    </a:cubicBezTo>
                    <a:cubicBezTo>
                      <a:pt x="10" y="12"/>
                      <a:pt x="10" y="12"/>
                      <a:pt x="10" y="12"/>
                    </a:cubicBezTo>
                    <a:cubicBezTo>
                      <a:pt x="10" y="12"/>
                      <a:pt x="10" y="12"/>
                      <a:pt x="10" y="11"/>
                    </a:cubicBezTo>
                    <a:cubicBezTo>
                      <a:pt x="10" y="4"/>
                      <a:pt x="10" y="4"/>
                      <a:pt x="10" y="4"/>
                    </a:cubicBezTo>
                    <a:cubicBezTo>
                      <a:pt x="10" y="4"/>
                      <a:pt x="10" y="4"/>
                      <a:pt x="10" y="4"/>
                    </a:cubicBezTo>
                    <a:cubicBezTo>
                      <a:pt x="11" y="4"/>
                      <a:pt x="11" y="6"/>
                      <a:pt x="11" y="8"/>
                    </a:cubicBezTo>
                    <a:cubicBezTo>
                      <a:pt x="11" y="10"/>
                      <a:pt x="11" y="12"/>
                      <a:pt x="11" y="12"/>
                    </a:cubicBezTo>
                    <a:cubicBezTo>
                      <a:pt x="11" y="13"/>
                      <a:pt x="11" y="13"/>
                      <a:pt x="12" y="13"/>
                    </a:cubicBezTo>
                    <a:cubicBezTo>
                      <a:pt x="13" y="13"/>
                      <a:pt x="13" y="13"/>
                      <a:pt x="13" y="12"/>
                    </a:cubicBezTo>
                    <a:cubicBezTo>
                      <a:pt x="13" y="12"/>
                      <a:pt x="14" y="9"/>
                      <a:pt x="14" y="7"/>
                    </a:cubicBezTo>
                    <a:cubicBezTo>
                      <a:pt x="13" y="3"/>
                      <a:pt x="12" y="1"/>
                      <a:pt x="12" y="1"/>
                    </a:cubicBezTo>
                    <a:cubicBezTo>
                      <a:pt x="11" y="0"/>
                      <a:pt x="10" y="0"/>
                      <a:pt x="9" y="0"/>
                    </a:cubicBezTo>
                    <a:cubicBezTo>
                      <a:pt x="9" y="0"/>
                      <a:pt x="9" y="0"/>
                      <a:pt x="9" y="0"/>
                    </a:cubicBezTo>
                    <a:cubicBezTo>
                      <a:pt x="9" y="0"/>
                      <a:pt x="9" y="0"/>
                      <a:pt x="9" y="0"/>
                    </a:cubicBezTo>
                    <a:cubicBezTo>
                      <a:pt x="9" y="0"/>
                      <a:pt x="9" y="0"/>
                      <a:pt x="9" y="0"/>
                    </a:cubicBezTo>
                    <a:cubicBezTo>
                      <a:pt x="9" y="0"/>
                      <a:pt x="8" y="2"/>
                      <a:pt x="7" y="3"/>
                    </a:cubicBezTo>
                    <a:cubicBezTo>
                      <a:pt x="7" y="2"/>
                      <a:pt x="7" y="1"/>
                      <a:pt x="7" y="1"/>
                    </a:cubicBezTo>
                    <a:cubicBezTo>
                      <a:pt x="7" y="0"/>
                      <a:pt x="7" y="0"/>
                      <a:pt x="7" y="0"/>
                    </a:cubicBezTo>
                    <a:cubicBezTo>
                      <a:pt x="7" y="0"/>
                      <a:pt x="7" y="0"/>
                      <a:pt x="7" y="0"/>
                    </a:cubicBezTo>
                    <a:cubicBezTo>
                      <a:pt x="7" y="0"/>
                      <a:pt x="7" y="0"/>
                      <a:pt x="7" y="0"/>
                    </a:cubicBezTo>
                    <a:cubicBezTo>
                      <a:pt x="6" y="0"/>
                      <a:pt x="6" y="0"/>
                      <a:pt x="6" y="0"/>
                    </a:cubicBezTo>
                    <a:cubicBezTo>
                      <a:pt x="6" y="0"/>
                      <a:pt x="6" y="0"/>
                      <a:pt x="6" y="0"/>
                    </a:cubicBezTo>
                    <a:cubicBezTo>
                      <a:pt x="6" y="0"/>
                      <a:pt x="6" y="0"/>
                      <a:pt x="6" y="0"/>
                    </a:cubicBezTo>
                    <a:cubicBezTo>
                      <a:pt x="6" y="1"/>
                      <a:pt x="6" y="1"/>
                      <a:pt x="6" y="1"/>
                    </a:cubicBezTo>
                    <a:cubicBezTo>
                      <a:pt x="6" y="1"/>
                      <a:pt x="6" y="2"/>
                      <a:pt x="6" y="3"/>
                    </a:cubicBezTo>
                    <a:cubicBezTo>
                      <a:pt x="5" y="2"/>
                      <a:pt x="5" y="0"/>
                      <a:pt x="5" y="0"/>
                    </a:cubicBezTo>
                    <a:cubicBezTo>
                      <a:pt x="5" y="0"/>
                      <a:pt x="5" y="0"/>
                      <a:pt x="5" y="0"/>
                    </a:cubicBezTo>
                    <a:cubicBezTo>
                      <a:pt x="5" y="0"/>
                      <a:pt x="5" y="0"/>
                      <a:pt x="5" y="0"/>
                    </a:cubicBezTo>
                    <a:cubicBezTo>
                      <a:pt x="5" y="0"/>
                      <a:pt x="4" y="0"/>
                      <a:pt x="4" y="0"/>
                    </a:cubicBezTo>
                    <a:cubicBezTo>
                      <a:pt x="3" y="0"/>
                      <a:pt x="2" y="0"/>
                      <a:pt x="2" y="1"/>
                    </a:cubicBezTo>
                    <a:cubicBezTo>
                      <a:pt x="1" y="1"/>
                      <a:pt x="0" y="3"/>
                      <a:pt x="0" y="7"/>
                    </a:cubicBezTo>
                    <a:cubicBezTo>
                      <a:pt x="0" y="9"/>
                      <a:pt x="0" y="12"/>
                      <a:pt x="0" y="12"/>
                    </a:cubicBezTo>
                    <a:cubicBezTo>
                      <a:pt x="0" y="13"/>
                      <a:pt x="0" y="13"/>
                      <a:pt x="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sp>
            <p:nvSpPr>
              <p:cNvPr id="69" name="Freeform 75"/>
              <p:cNvSpPr/>
              <p:nvPr/>
            </p:nvSpPr>
            <p:spPr bwMode="auto">
              <a:xfrm>
                <a:off x="3785" y="2115"/>
                <a:ext cx="18" cy="18"/>
              </a:xfrm>
              <a:custGeom>
                <a:avLst/>
                <a:gdLst>
                  <a:gd name="T0" fmla="*/ 1 w 7"/>
                  <a:gd name="T1" fmla="*/ 5 h 7"/>
                  <a:gd name="T2" fmla="*/ 4 w 7"/>
                  <a:gd name="T3" fmla="*/ 7 h 7"/>
                  <a:gd name="T4" fmla="*/ 6 w 7"/>
                  <a:gd name="T5" fmla="*/ 4 h 7"/>
                  <a:gd name="T6" fmla="*/ 7 w 7"/>
                  <a:gd name="T7" fmla="*/ 3 h 7"/>
                  <a:gd name="T8" fmla="*/ 7 w 7"/>
                  <a:gd name="T9" fmla="*/ 3 h 7"/>
                  <a:gd name="T10" fmla="*/ 4 w 7"/>
                  <a:gd name="T11" fmla="*/ 0 h 7"/>
                  <a:gd name="T12" fmla="*/ 1 w 7"/>
                  <a:gd name="T13" fmla="*/ 3 h 7"/>
                  <a:gd name="T14" fmla="*/ 0 w 7"/>
                  <a:gd name="T15" fmla="*/ 3 h 7"/>
                  <a:gd name="T16" fmla="*/ 1 w 7"/>
                  <a:gd name="T1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5"/>
                    </a:moveTo>
                    <a:cubicBezTo>
                      <a:pt x="1" y="6"/>
                      <a:pt x="2" y="7"/>
                      <a:pt x="4" y="7"/>
                    </a:cubicBezTo>
                    <a:cubicBezTo>
                      <a:pt x="5" y="7"/>
                      <a:pt x="6" y="6"/>
                      <a:pt x="6" y="4"/>
                    </a:cubicBezTo>
                    <a:cubicBezTo>
                      <a:pt x="7" y="4"/>
                      <a:pt x="7" y="4"/>
                      <a:pt x="7" y="3"/>
                    </a:cubicBezTo>
                    <a:cubicBezTo>
                      <a:pt x="7" y="3"/>
                      <a:pt x="7" y="3"/>
                      <a:pt x="7" y="3"/>
                    </a:cubicBezTo>
                    <a:cubicBezTo>
                      <a:pt x="7" y="1"/>
                      <a:pt x="5" y="0"/>
                      <a:pt x="4" y="0"/>
                    </a:cubicBezTo>
                    <a:cubicBezTo>
                      <a:pt x="2" y="0"/>
                      <a:pt x="1" y="1"/>
                      <a:pt x="1" y="3"/>
                    </a:cubicBezTo>
                    <a:cubicBezTo>
                      <a:pt x="1" y="3"/>
                      <a:pt x="0" y="3"/>
                      <a:pt x="0" y="3"/>
                    </a:cubicBezTo>
                    <a:cubicBezTo>
                      <a:pt x="0" y="4"/>
                      <a:pt x="1"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a:defRPr/>
                </a:pPr>
                <a:endParaRPr lang="zh-CN" altLang="en-US" sz="2400">
                  <a:solidFill>
                    <a:prstClr val="black"/>
                  </a:solidFill>
                  <a:latin typeface="微软雅黑" panose="020B0503020204020204" pitchFamily="34" charset="-122"/>
                  <a:ea typeface="微软雅黑" panose="020B0503020204020204" pitchFamily="34" charset="-122"/>
                </a:endParaRPr>
              </a:p>
            </p:txBody>
          </p:sp>
        </p:grpSp>
        <p:sp>
          <p:nvSpPr>
            <p:cNvPr id="62" name="文本框 61"/>
            <p:cNvSpPr txBox="1"/>
            <p:nvPr/>
          </p:nvSpPr>
          <p:spPr bwMode="auto">
            <a:xfrm>
              <a:off x="1501502" y="1361312"/>
              <a:ext cx="2608491" cy="1316490"/>
            </a:xfrm>
            <a:prstGeom prst="rect">
              <a:avLst/>
            </a:prstGeom>
            <a:noFill/>
          </p:spPr>
          <p:txBody>
            <a:bodyPr wrap="square">
              <a:spAutoFit/>
            </a:bodyPr>
            <a:lstStyle/>
            <a:p>
              <a:pPr marL="285750" indent="-285750" algn="just">
                <a:buFont typeface="Arial" panose="020B0604020202020204" pitchFamily="34" charset="0"/>
                <a:buChar char="•"/>
                <a:defRPr/>
              </a:pPr>
              <a:r>
                <a:rPr lang="en-US" altLang="zh-CN" sz="1800" dirty="0" smtClean="0">
                  <a:solidFill>
                    <a:schemeClr val="tx1">
                      <a:lumMod val="85000"/>
                      <a:lumOff val="15000"/>
                    </a:schemeClr>
                  </a:solidFill>
                  <a:latin typeface="微软雅黑" panose="020B0503020204020204" pitchFamily="34" charset="-122"/>
                  <a:ea typeface="微软雅黑" panose="020B0503020204020204" pitchFamily="34" charset="-122"/>
                </a:rPr>
                <a:t>Integrates charts, </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functions and formulas to process raw data.</a:t>
              </a:r>
            </a:p>
            <a:p>
              <a:pPr marL="285750" indent="-285750" algn="just">
                <a:buFont typeface="Arial" panose="020B0604020202020204" pitchFamily="34" charset="0"/>
                <a:buChar char="•"/>
                <a:defRPr/>
              </a:pPr>
              <a:r>
                <a:rPr lang="en-US" altLang="zh-CN" sz="1800"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1800" dirty="0" err="1">
                  <a:solidFill>
                    <a:schemeClr val="tx1">
                      <a:lumMod val="85000"/>
                      <a:lumOff val="15000"/>
                    </a:schemeClr>
                  </a:solidFill>
                  <a:latin typeface="微软雅黑" panose="020B0503020204020204" pitchFamily="34" charset="-122"/>
                  <a:ea typeface="微软雅黑" panose="020B0503020204020204" pitchFamily="34" charset="-122"/>
                </a:rPr>
                <a:t>xls</a:t>
              </a: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 and. xlsx type files as input files.</a:t>
              </a:r>
              <a:endParaRPr lang="zh-CN" altLang="en-US" sz="18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60" name="文本框 59"/>
            <p:cNvSpPr txBox="1"/>
            <p:nvPr/>
          </p:nvSpPr>
          <p:spPr bwMode="auto">
            <a:xfrm>
              <a:off x="8102063" y="4118872"/>
              <a:ext cx="2671592" cy="1316490"/>
            </a:xfrm>
            <a:prstGeom prst="rect">
              <a:avLst/>
            </a:prstGeom>
            <a:noFill/>
          </p:spPr>
          <p:txBody>
            <a:bodyPr wrap="square">
              <a:spAutoFit/>
            </a:bodyPr>
            <a:lstStyle/>
            <a:p>
              <a:pPr marL="285750" indent="-285750" algn="just">
                <a:buFont typeface="Wingdings" panose="05000000000000000000" pitchFamily="2" charset="2"/>
                <a:buChar char="l"/>
                <a:defRPr/>
              </a:pP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the "Magic Quadrant" of leaders.</a:t>
              </a:r>
            </a:p>
            <a:p>
              <a:pPr marL="285750" indent="-285750" algn="just">
                <a:buFont typeface="Wingdings" panose="05000000000000000000" pitchFamily="2" charset="2"/>
                <a:buChar char="l"/>
                <a:defRPr/>
              </a:pPr>
              <a:r>
                <a:rPr lang="en-US" altLang="zh-CN" sz="1800" dirty="0">
                  <a:solidFill>
                    <a:schemeClr val="tx1">
                      <a:lumMod val="85000"/>
                      <a:lumOff val="15000"/>
                    </a:schemeClr>
                  </a:solidFill>
                  <a:latin typeface="微软雅黑" panose="020B0503020204020204" pitchFamily="34" charset="-122"/>
                  <a:ea typeface="微软雅黑" panose="020B0503020204020204" pitchFamily="34" charset="-122"/>
                </a:rPr>
                <a:t>providing rich charts, without programming and development foundation</a:t>
              </a:r>
            </a:p>
          </p:txBody>
        </p:sp>
        <p:sp>
          <p:nvSpPr>
            <p:cNvPr id="58" name="文本框 57"/>
            <p:cNvSpPr txBox="1"/>
            <p:nvPr/>
          </p:nvSpPr>
          <p:spPr bwMode="auto">
            <a:xfrm>
              <a:off x="1609638" y="4122439"/>
              <a:ext cx="2469612" cy="959941"/>
            </a:xfrm>
            <a:prstGeom prst="rect">
              <a:avLst/>
            </a:prstGeom>
            <a:noFill/>
          </p:spPr>
          <p:txBody>
            <a:bodyPr wrap="square">
              <a:spAutoFit/>
            </a:bodyPr>
            <a:lstStyle/>
            <a:p>
              <a:pPr marL="171450" indent="-171450" algn="just">
                <a:buFont typeface="Arial" panose="020B0604020202020204" pitchFamily="34" charset="0"/>
                <a:buChar char="•"/>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run on PC , mobile terminals</a:t>
              </a:r>
            </a:p>
            <a:p>
              <a:pPr marL="171450" indent="-171450" algn="just">
                <a:buFont typeface="Arial" panose="020B0604020202020204" pitchFamily="34" charset="0"/>
                <a:buChar char="•"/>
                <a:defRPr/>
              </a:pPr>
              <a:r>
                <a:rPr lang="en-US" altLang="zh-CN" sz="1600" dirty="0" smtClean="0">
                  <a:solidFill>
                    <a:schemeClr val="tx1">
                      <a:lumMod val="85000"/>
                      <a:lumOff val="15000"/>
                    </a:schemeClr>
                  </a:solidFill>
                  <a:latin typeface="微软雅黑" panose="020B0503020204020204" pitchFamily="34" charset="-122"/>
                  <a:ea typeface="微软雅黑" panose="020B0503020204020204" pitchFamily="34" charset="-122"/>
                </a:rPr>
                <a:t>relies </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on the </a:t>
              </a:r>
              <a:r>
                <a:rPr lang="en-US" altLang="zh-CN" sz="1600" dirty="0" err="1">
                  <a:solidFill>
                    <a:schemeClr val="tx1">
                      <a:lumMod val="85000"/>
                      <a:lumOff val="15000"/>
                    </a:schemeClr>
                  </a:solidFill>
                  <a:latin typeface="微软雅黑" panose="020B0503020204020204" pitchFamily="34" charset="-122"/>
                  <a:ea typeface="微软雅黑" panose="020B0503020204020204" pitchFamily="34" charset="-122"/>
                </a:rPr>
                <a:t>Zrender</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a:t>
              </a:r>
            </a:p>
            <a:p>
              <a:pPr marL="171450" indent="-171450" algn="just">
                <a:buFont typeface="Arial" panose="020B0604020202020204" pitchFamily="34" charset="0"/>
                <a:buChar char="•"/>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User requirements are relatively high.</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6" name="文本框 55"/>
            <p:cNvSpPr txBox="1"/>
            <p:nvPr/>
          </p:nvSpPr>
          <p:spPr bwMode="auto">
            <a:xfrm>
              <a:off x="8092398" y="1600213"/>
              <a:ext cx="2542586" cy="1179355"/>
            </a:xfrm>
            <a:prstGeom prst="rect">
              <a:avLst/>
            </a:prstGeom>
            <a:noFill/>
          </p:spPr>
          <p:txBody>
            <a:bodyPr wrap="square">
              <a:spAutoFit/>
            </a:bodyPr>
            <a:lstStyle/>
            <a:p>
              <a:pPr marL="285750" indent="-285750" algn="just">
                <a:buFont typeface="Wingdings" panose="05000000000000000000" pitchFamily="2" charset="2"/>
                <a:buChar char="l"/>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the "Magic Quadrant" of leaders.</a:t>
              </a:r>
            </a:p>
            <a:p>
              <a:pPr marL="285750" indent="-285750" algn="just">
                <a:buFont typeface="Wingdings" panose="05000000000000000000" pitchFamily="2" charset="2"/>
                <a:buChar char="l"/>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connect Excel, web, database, CSV and other data sources.</a:t>
              </a:r>
            </a:p>
            <a:p>
              <a:pPr marL="285750" indent="-285750" algn="just">
                <a:buFont typeface="Wingdings" panose="05000000000000000000" pitchFamily="2" charset="2"/>
                <a:buChar char="l"/>
                <a:defRPr/>
              </a:pP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rPr>
                <a:t>the color is monotonous.</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3" name="文本框 87"/>
            <p:cNvSpPr txBox="1">
              <a:spLocks noChangeArrowheads="1"/>
            </p:cNvSpPr>
            <p:nvPr/>
          </p:nvSpPr>
          <p:spPr bwMode="auto">
            <a:xfrm>
              <a:off x="4410910" y="1847624"/>
              <a:ext cx="718855" cy="4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a:solidFill>
                    <a:schemeClr val="bg1"/>
                  </a:solidFill>
                  <a:latin typeface="微软雅黑" panose="020B0503020204020204" pitchFamily="34" charset="-122"/>
                  <a:ea typeface="微软雅黑" panose="020B0503020204020204" pitchFamily="34" charset="-122"/>
                </a:rPr>
                <a:t>Excel</a:t>
              </a:r>
            </a:p>
          </p:txBody>
        </p:sp>
        <p:sp>
          <p:nvSpPr>
            <p:cNvPr id="51" name="文本框 85"/>
            <p:cNvSpPr txBox="1">
              <a:spLocks noChangeArrowheads="1"/>
            </p:cNvSpPr>
            <p:nvPr/>
          </p:nvSpPr>
          <p:spPr bwMode="auto">
            <a:xfrm>
              <a:off x="6977352" y="1643659"/>
              <a:ext cx="864926" cy="70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a:solidFill>
                    <a:schemeClr val="bg1"/>
                  </a:solidFill>
                  <a:latin typeface="微软雅黑" panose="020B0503020204020204" pitchFamily="34" charset="-122"/>
                  <a:ea typeface="微软雅黑" panose="020B0503020204020204" pitchFamily="34" charset="-122"/>
                </a:rPr>
                <a:t>Power BI</a:t>
              </a:r>
            </a:p>
          </p:txBody>
        </p:sp>
        <p:sp>
          <p:nvSpPr>
            <p:cNvPr id="49" name="文本框 83"/>
            <p:cNvSpPr txBox="1">
              <a:spLocks noChangeArrowheads="1"/>
            </p:cNvSpPr>
            <p:nvPr/>
          </p:nvSpPr>
          <p:spPr bwMode="auto">
            <a:xfrm>
              <a:off x="4336676" y="4296090"/>
              <a:ext cx="908491" cy="4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err="1">
                  <a:solidFill>
                    <a:schemeClr val="bg1"/>
                  </a:solidFill>
                  <a:latin typeface="微软雅黑" panose="020B0503020204020204" pitchFamily="34" charset="-122"/>
                  <a:ea typeface="微软雅黑" panose="020B0503020204020204" pitchFamily="34" charset="-122"/>
                </a:rPr>
                <a:t>Echarts</a:t>
              </a:r>
              <a:endParaRPr lang="en-US" altLang="zh-CN" sz="2000" dirty="0">
                <a:solidFill>
                  <a:schemeClr val="bg1"/>
                </a:solidFill>
                <a:latin typeface="微软雅黑" panose="020B0503020204020204" pitchFamily="34" charset="-122"/>
                <a:ea typeface="微软雅黑" panose="020B0503020204020204" pitchFamily="34" charset="-122"/>
              </a:endParaRPr>
            </a:p>
          </p:txBody>
        </p:sp>
        <p:sp>
          <p:nvSpPr>
            <p:cNvPr id="47" name="文本框 81"/>
            <p:cNvSpPr txBox="1">
              <a:spLocks noChangeArrowheads="1"/>
            </p:cNvSpPr>
            <p:nvPr/>
          </p:nvSpPr>
          <p:spPr bwMode="auto">
            <a:xfrm>
              <a:off x="6943346" y="4296090"/>
              <a:ext cx="1018621" cy="400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en-US" altLang="zh-CN" sz="2000" dirty="0">
                  <a:solidFill>
                    <a:schemeClr val="bg1"/>
                  </a:solidFill>
                  <a:latin typeface="微软雅黑" panose="020B0503020204020204" pitchFamily="34" charset="-122"/>
                  <a:ea typeface="微软雅黑" panose="020B0503020204020204" pitchFamily="34" charset="-122"/>
                </a:rPr>
                <a:t>Tableau</a:t>
              </a:r>
            </a:p>
          </p:txBody>
        </p:sp>
        <p:sp>
          <p:nvSpPr>
            <p:cNvPr id="46" name="文本框 45"/>
            <p:cNvSpPr txBox="1"/>
            <p:nvPr/>
          </p:nvSpPr>
          <p:spPr>
            <a:xfrm>
              <a:off x="5374411" y="2943298"/>
              <a:ext cx="1442941" cy="461598"/>
            </a:xfrm>
            <a:prstGeom prst="rect">
              <a:avLst/>
            </a:prstGeom>
            <a:noFill/>
          </p:spPr>
          <p:txBody>
            <a:bodyPr>
              <a:spAutoFit/>
            </a:bodyPr>
            <a:lstStyle/>
            <a:p>
              <a:pPr algn="ctr">
                <a:defRPr/>
              </a:pPr>
              <a:r>
                <a:rPr lang="en-US" altLang="zh-CN" sz="2400" dirty="0">
                  <a:solidFill>
                    <a:schemeClr val="tx1">
                      <a:lumMod val="65000"/>
                      <a:lumOff val="35000"/>
                    </a:schemeClr>
                  </a:solidFill>
                  <a:latin typeface="微软雅黑" panose="020B0503020204020204" pitchFamily="34" charset="-122"/>
                  <a:ea typeface="微软雅黑" panose="020B0503020204020204" pitchFamily="34" charset="-122"/>
                </a:rPr>
                <a:t>Tools</a:t>
              </a:r>
              <a:endParaRPr lang="zh-CN" altLang="en-US" sz="2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延期 8"/>
          <p:cNvSpPr/>
          <p:nvPr/>
        </p:nvSpPr>
        <p:spPr>
          <a:xfrm>
            <a:off x="-7912" y="2562358"/>
            <a:ext cx="3485258" cy="1902188"/>
          </a:xfrm>
          <a:custGeom>
            <a:avLst/>
            <a:gdLst>
              <a:gd name="connsiteX0" fmla="*/ 0 w 2304653"/>
              <a:gd name="connsiteY0" fmla="*/ 0 h 1872208"/>
              <a:gd name="connsiteX1" fmla="*/ 1152327 w 2304653"/>
              <a:gd name="connsiteY1" fmla="*/ 0 h 1872208"/>
              <a:gd name="connsiteX2" fmla="*/ 2304654 w 2304653"/>
              <a:gd name="connsiteY2" fmla="*/ 936104 h 1872208"/>
              <a:gd name="connsiteX3" fmla="*/ 1152327 w 2304653"/>
              <a:gd name="connsiteY3" fmla="*/ 1872208 h 1872208"/>
              <a:gd name="connsiteX4" fmla="*/ 0 w 2304653"/>
              <a:gd name="connsiteY4" fmla="*/ 1872208 h 1872208"/>
              <a:gd name="connsiteX5" fmla="*/ 0 w 2304653"/>
              <a:gd name="connsiteY5" fmla="*/ 0 h 1872208"/>
              <a:gd name="connsiteX0-1" fmla="*/ 0 w 3204064"/>
              <a:gd name="connsiteY0-2" fmla="*/ 0 h 1887198"/>
              <a:gd name="connsiteX1-3" fmla="*/ 2051737 w 3204064"/>
              <a:gd name="connsiteY1-4" fmla="*/ 14990 h 1887198"/>
              <a:gd name="connsiteX2-5" fmla="*/ 3204064 w 3204064"/>
              <a:gd name="connsiteY2-6" fmla="*/ 951094 h 1887198"/>
              <a:gd name="connsiteX3-7" fmla="*/ 2051737 w 3204064"/>
              <a:gd name="connsiteY3-8" fmla="*/ 1887198 h 1887198"/>
              <a:gd name="connsiteX4-9" fmla="*/ 899410 w 3204064"/>
              <a:gd name="connsiteY4-10" fmla="*/ 1887198 h 1887198"/>
              <a:gd name="connsiteX5-11" fmla="*/ 0 w 3204064"/>
              <a:gd name="connsiteY5-12" fmla="*/ 0 h 1887198"/>
              <a:gd name="connsiteX0-13" fmla="*/ 0 w 3204064"/>
              <a:gd name="connsiteY0-14" fmla="*/ 0 h 1887198"/>
              <a:gd name="connsiteX1-15" fmla="*/ 2051737 w 3204064"/>
              <a:gd name="connsiteY1-16" fmla="*/ 14990 h 1887198"/>
              <a:gd name="connsiteX2-17" fmla="*/ 3204064 w 3204064"/>
              <a:gd name="connsiteY2-18" fmla="*/ 951094 h 1887198"/>
              <a:gd name="connsiteX3-19" fmla="*/ 2051737 w 3204064"/>
              <a:gd name="connsiteY3-20" fmla="*/ 1887198 h 1887198"/>
              <a:gd name="connsiteX4-21" fmla="*/ 29980 w 3204064"/>
              <a:gd name="connsiteY4-22" fmla="*/ 1887198 h 1887198"/>
              <a:gd name="connsiteX5-23" fmla="*/ 0 w 3204064"/>
              <a:gd name="connsiteY5-24" fmla="*/ 0 h 1887198"/>
              <a:gd name="connsiteX0-25" fmla="*/ 0 w 3189073"/>
              <a:gd name="connsiteY0-26" fmla="*/ 0 h 1872208"/>
              <a:gd name="connsiteX1-27" fmla="*/ 2036746 w 3189073"/>
              <a:gd name="connsiteY1-28" fmla="*/ 0 h 1872208"/>
              <a:gd name="connsiteX2-29" fmla="*/ 3189073 w 3189073"/>
              <a:gd name="connsiteY2-30" fmla="*/ 936104 h 1872208"/>
              <a:gd name="connsiteX3-31" fmla="*/ 2036746 w 3189073"/>
              <a:gd name="connsiteY3-32" fmla="*/ 1872208 h 1872208"/>
              <a:gd name="connsiteX4-33" fmla="*/ 14989 w 3189073"/>
              <a:gd name="connsiteY4-34" fmla="*/ 1872208 h 1872208"/>
              <a:gd name="connsiteX5-35" fmla="*/ 0 w 3189073"/>
              <a:gd name="connsiteY5-36" fmla="*/ 0 h 1872208"/>
              <a:gd name="connsiteX0-37" fmla="*/ 0 w 3848302"/>
              <a:gd name="connsiteY0-38" fmla="*/ 14991 h 1872208"/>
              <a:gd name="connsiteX1-39" fmla="*/ 2695975 w 3848302"/>
              <a:gd name="connsiteY1-40" fmla="*/ 0 h 1872208"/>
              <a:gd name="connsiteX2-41" fmla="*/ 3848302 w 3848302"/>
              <a:gd name="connsiteY2-42" fmla="*/ 936104 h 1872208"/>
              <a:gd name="connsiteX3-43" fmla="*/ 2695975 w 3848302"/>
              <a:gd name="connsiteY3-44" fmla="*/ 1872208 h 1872208"/>
              <a:gd name="connsiteX4-45" fmla="*/ 674218 w 3848302"/>
              <a:gd name="connsiteY4-46" fmla="*/ 1872208 h 1872208"/>
              <a:gd name="connsiteX5-47" fmla="*/ 0 w 3848302"/>
              <a:gd name="connsiteY5-48" fmla="*/ 14991 h 1872208"/>
              <a:gd name="connsiteX0-49" fmla="*/ 0 w 3848302"/>
              <a:gd name="connsiteY0-50" fmla="*/ 14991 h 1902188"/>
              <a:gd name="connsiteX1-51" fmla="*/ 2695975 w 3848302"/>
              <a:gd name="connsiteY1-52" fmla="*/ 0 h 1902188"/>
              <a:gd name="connsiteX2-53" fmla="*/ 3848302 w 3848302"/>
              <a:gd name="connsiteY2-54" fmla="*/ 936104 h 1902188"/>
              <a:gd name="connsiteX3-55" fmla="*/ 2695975 w 3848302"/>
              <a:gd name="connsiteY3-56" fmla="*/ 1872208 h 1902188"/>
              <a:gd name="connsiteX4-57" fmla="*/ 31469 w 3848302"/>
              <a:gd name="connsiteY4-58" fmla="*/ 1902188 h 1902188"/>
              <a:gd name="connsiteX5-59" fmla="*/ 0 w 3848302"/>
              <a:gd name="connsiteY5-60" fmla="*/ 14991 h 1902188"/>
              <a:gd name="connsiteX0-61" fmla="*/ 0 w 3864784"/>
              <a:gd name="connsiteY0-62" fmla="*/ 29981 h 1902188"/>
              <a:gd name="connsiteX1-63" fmla="*/ 2712457 w 3864784"/>
              <a:gd name="connsiteY1-64" fmla="*/ 0 h 1902188"/>
              <a:gd name="connsiteX2-65" fmla="*/ 3864784 w 3864784"/>
              <a:gd name="connsiteY2-66" fmla="*/ 936104 h 1902188"/>
              <a:gd name="connsiteX3-67" fmla="*/ 2712457 w 3864784"/>
              <a:gd name="connsiteY3-68" fmla="*/ 1872208 h 1902188"/>
              <a:gd name="connsiteX4-69" fmla="*/ 47951 w 3864784"/>
              <a:gd name="connsiteY4-70" fmla="*/ 1902188 h 1902188"/>
              <a:gd name="connsiteX5-71" fmla="*/ 0 w 3864784"/>
              <a:gd name="connsiteY5-72" fmla="*/ 29981 h 1902188"/>
              <a:gd name="connsiteX0-73" fmla="*/ 0 w 3831822"/>
              <a:gd name="connsiteY0-74" fmla="*/ 14990 h 1902188"/>
              <a:gd name="connsiteX1-75" fmla="*/ 2679495 w 3831822"/>
              <a:gd name="connsiteY1-76" fmla="*/ 0 h 1902188"/>
              <a:gd name="connsiteX2-77" fmla="*/ 3831822 w 3831822"/>
              <a:gd name="connsiteY2-78" fmla="*/ 936104 h 1902188"/>
              <a:gd name="connsiteX3-79" fmla="*/ 2679495 w 3831822"/>
              <a:gd name="connsiteY3-80" fmla="*/ 1872208 h 1902188"/>
              <a:gd name="connsiteX4-81" fmla="*/ 14989 w 3831822"/>
              <a:gd name="connsiteY4-82" fmla="*/ 1902188 h 1902188"/>
              <a:gd name="connsiteX5-83" fmla="*/ 0 w 3831822"/>
              <a:gd name="connsiteY5-84" fmla="*/ 14990 h 190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31822" h="1902188">
                <a:moveTo>
                  <a:pt x="0" y="14990"/>
                </a:moveTo>
                <a:lnTo>
                  <a:pt x="2679495" y="0"/>
                </a:lnTo>
                <a:cubicBezTo>
                  <a:pt x="3315908" y="0"/>
                  <a:pt x="3831822" y="419108"/>
                  <a:pt x="3831822" y="936104"/>
                </a:cubicBezTo>
                <a:cubicBezTo>
                  <a:pt x="3831822" y="1453100"/>
                  <a:pt x="3315908" y="1872208"/>
                  <a:pt x="2679495" y="1872208"/>
                </a:cubicBezTo>
                <a:lnTo>
                  <a:pt x="14989" y="1902188"/>
                </a:lnTo>
                <a:lnTo>
                  <a:pt x="0" y="14990"/>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bg1"/>
                </a:solidFill>
                <a:latin typeface="微软雅黑" panose="020B0503020204020204" pitchFamily="34" charset="-122"/>
                <a:ea typeface="微软雅黑" panose="020B0503020204020204" pitchFamily="34" charset="-122"/>
              </a:rPr>
              <a:t>section</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4557466" y="3024386"/>
            <a:ext cx="864096" cy="864096"/>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3</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9" name="Rectangle 33"/>
          <p:cNvSpPr>
            <a:spLocks noChangeArrowheads="1"/>
          </p:cNvSpPr>
          <p:nvPr/>
        </p:nvSpPr>
        <p:spPr bwMode="auto">
          <a:xfrm>
            <a:off x="5487826" y="3221171"/>
            <a:ext cx="2295784" cy="541634"/>
          </a:xfrm>
          <a:prstGeom prst="rect">
            <a:avLst/>
          </a:prstGeom>
          <a:noFill/>
          <a:ln w="9525" algn="ctr">
            <a:noFill/>
            <a:miter lim="800000"/>
          </a:ln>
        </p:spPr>
        <p:txBody>
          <a:bodyPr wrap="none" lIns="109678" tIns="54838" rIns="109678" bIns="54838">
            <a:sp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Application</a:t>
            </a:r>
          </a:p>
        </p:txBody>
      </p:sp>
      <p:sp>
        <p:nvSpPr>
          <p:cNvPr id="20" name="Line 34"/>
          <p:cNvSpPr>
            <a:spLocks noChangeShapeType="1"/>
          </p:cNvSpPr>
          <p:nvPr/>
        </p:nvSpPr>
        <p:spPr bwMode="auto">
          <a:xfrm>
            <a:off x="5349554" y="3696505"/>
            <a:ext cx="4392000" cy="0"/>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advTm="0">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008313" y="1483998"/>
            <a:ext cx="8928991" cy="3300290"/>
          </a:xfrm>
          <a:prstGeom prst="roundRect">
            <a:avLst>
              <a:gd name="adj" fmla="val 3057"/>
            </a:avLst>
          </a:prstGeom>
          <a:noFill/>
          <a:ln w="25400">
            <a:solidFill>
              <a:schemeClr val="tx1">
                <a:lumMod val="50000"/>
                <a:lumOff val="50000"/>
              </a:schemeClr>
            </a:solidFill>
            <a:prstDash val="sysDash"/>
          </a:ln>
          <a:effectLst/>
        </p:spPr>
        <p:style>
          <a:lnRef idx="1">
            <a:schemeClr val="accent2"/>
          </a:lnRef>
          <a:fillRef idx="3">
            <a:schemeClr val="accent2"/>
          </a:fillRef>
          <a:effectRef idx="2">
            <a:schemeClr val="accent2"/>
          </a:effectRef>
          <a:fontRef idx="minor">
            <a:schemeClr val="lt1"/>
          </a:fontRef>
        </p:style>
        <p:txBody>
          <a:bodyPr lIns="87722" tIns="43861" rIns="87722" bIns="43861" anchor="ctr"/>
          <a:lstStyle/>
          <a:p>
            <a:pPr marL="0" lvl="2" algn="ctr" eaLnBrk="0" fontAlgn="ctr" hangingPunct="0">
              <a:buClr>
                <a:srgbClr val="FF0000"/>
              </a:buClr>
              <a:buSzPct val="70000"/>
              <a:tabLst>
                <a:tab pos="130810" algn="l"/>
              </a:tabLst>
              <a:defRPr/>
            </a:pPr>
            <a:endParaRPr lang="zh-CN" altLang="en-US" sz="1600" b="1" dirty="0">
              <a:solidFill>
                <a:prstClr val="white"/>
              </a:solidFill>
              <a:latin typeface="微软雅黑" panose="020B0503020204020204" pitchFamily="34" charset="-122"/>
              <a:ea typeface="微软雅黑" panose="020B0503020204020204" pitchFamily="34" charset="-122"/>
            </a:endParaRPr>
          </a:p>
        </p:txBody>
      </p:sp>
      <p:grpSp>
        <p:nvGrpSpPr>
          <p:cNvPr id="6" name="组合 20"/>
          <p:cNvGrpSpPr/>
          <p:nvPr/>
        </p:nvGrpSpPr>
        <p:grpSpPr>
          <a:xfrm>
            <a:off x="2404366" y="1975928"/>
            <a:ext cx="2429030" cy="758231"/>
            <a:chOff x="1296854" y="1732385"/>
            <a:chExt cx="1980002" cy="564416"/>
          </a:xfrm>
          <a:solidFill>
            <a:srgbClr val="C00000"/>
          </a:solidFill>
          <a:effectLst/>
        </p:grpSpPr>
        <p:sp>
          <p:nvSpPr>
            <p:cNvPr id="7" name="圆角矩形 6"/>
            <p:cNvSpPr/>
            <p:nvPr/>
          </p:nvSpPr>
          <p:spPr>
            <a:xfrm>
              <a:off x="1296856" y="1828801"/>
              <a:ext cx="1980000" cy="468000"/>
            </a:xfrm>
            <a:prstGeom prst="roundRect">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8" name="矩形 7"/>
            <p:cNvSpPr>
              <a:spLocks noChangeArrowheads="1"/>
            </p:cNvSpPr>
            <p:nvPr/>
          </p:nvSpPr>
          <p:spPr bwMode="auto">
            <a:xfrm>
              <a:off x="1296854" y="1732385"/>
              <a:ext cx="1869104" cy="53328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Online learner</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9" name="组合 22"/>
          <p:cNvGrpSpPr/>
          <p:nvPr/>
        </p:nvGrpSpPr>
        <p:grpSpPr>
          <a:xfrm>
            <a:off x="7770936" y="1830352"/>
            <a:ext cx="3044078" cy="914610"/>
            <a:chOff x="6539281" y="1641906"/>
            <a:chExt cx="2069049" cy="666141"/>
          </a:xfrm>
          <a:solidFill>
            <a:srgbClr val="C00000"/>
          </a:solidFill>
          <a:effectLst/>
        </p:grpSpPr>
        <p:sp>
          <p:nvSpPr>
            <p:cNvPr id="10" name="圆角矩形 9"/>
            <p:cNvSpPr/>
            <p:nvPr/>
          </p:nvSpPr>
          <p:spPr>
            <a:xfrm>
              <a:off x="6601763" y="1840047"/>
              <a:ext cx="1980000" cy="468000"/>
            </a:xfrm>
            <a:prstGeom prst="roundRect">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1" name="矩形 10"/>
            <p:cNvSpPr>
              <a:spLocks noChangeArrowheads="1"/>
            </p:cNvSpPr>
            <p:nvPr/>
          </p:nvSpPr>
          <p:spPr bwMode="auto">
            <a:xfrm>
              <a:off x="6539281" y="1641906"/>
              <a:ext cx="2069049" cy="6086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 </a:t>
              </a:r>
              <a:r>
                <a:rPr lang="en-US" altLang="zh-CN" sz="2400" dirty="0" smtClean="0"/>
                <a:t>Learning </a:t>
              </a:r>
              <a:r>
                <a:rPr lang="en-US" altLang="zh-CN" sz="2400" dirty="0"/>
                <a:t>outcomes</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25"/>
          <p:cNvGrpSpPr/>
          <p:nvPr/>
        </p:nvGrpSpPr>
        <p:grpSpPr>
          <a:xfrm>
            <a:off x="7823779" y="2844448"/>
            <a:ext cx="2685753" cy="1728031"/>
            <a:chOff x="6236519" y="2411668"/>
            <a:chExt cx="2448000" cy="1800000"/>
          </a:xfrm>
          <a:effectLst/>
        </p:grpSpPr>
        <p:sp>
          <p:nvSpPr>
            <p:cNvPr id="13" name="圆角矩形 12"/>
            <p:cNvSpPr/>
            <p:nvPr/>
          </p:nvSpPr>
          <p:spPr bwMode="auto">
            <a:xfrm>
              <a:off x="6236519" y="2411668"/>
              <a:ext cx="2448000" cy="1800000"/>
            </a:xfrm>
            <a:prstGeom prst="roundRect">
              <a:avLst>
                <a:gd name="adj" fmla="val 5200"/>
              </a:avLst>
            </a:prstGeom>
            <a:solidFill>
              <a:schemeClr val="bg1">
                <a:alpha val="60000"/>
              </a:schemeClr>
            </a:solidFill>
            <a:ln w="19050">
              <a:solidFill>
                <a:schemeClr val="accent6">
                  <a:lumMod val="50000"/>
                </a:schemeClr>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buFont typeface="Wingdings" panose="05000000000000000000" pitchFamily="2" charset="2"/>
                <a:buChar char="n"/>
                <a:tabLst>
                  <a:tab pos="130810" algn="l"/>
                </a:tabLst>
                <a:defRPr/>
              </a:pPr>
              <a:endParaRPr lang="zh-CN" altLang="en-US" sz="1300" dirty="0">
                <a:ln>
                  <a:solidFill>
                    <a:sysClr val="windowText" lastClr="000000"/>
                  </a:solidFill>
                </a:ln>
                <a:solidFill>
                  <a:prstClr val="black"/>
                </a:solidFill>
                <a:latin typeface="微软雅黑" panose="020B0503020204020204" pitchFamily="34" charset="-122"/>
                <a:ea typeface="微软雅黑" panose="020B0503020204020204" pitchFamily="34" charset="-122"/>
              </a:endParaRPr>
            </a:p>
          </p:txBody>
        </p:sp>
        <p:sp>
          <p:nvSpPr>
            <p:cNvPr id="14" name="矩形 26"/>
            <p:cNvSpPr>
              <a:spLocks noChangeArrowheads="1"/>
            </p:cNvSpPr>
            <p:nvPr/>
          </p:nvSpPr>
          <p:spPr bwMode="auto">
            <a:xfrm>
              <a:off x="6291518" y="2435032"/>
              <a:ext cx="2205038" cy="1699153"/>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a:spAutoFit/>
            </a:bodyPr>
            <a:lstStyle/>
            <a:p>
              <a:pPr algn="ctr"/>
              <a:r>
                <a:rPr lang="en-US" altLang="zh-CN" sz="2000" dirty="0">
                  <a:solidFill>
                    <a:prstClr val="black"/>
                  </a:solidFill>
                  <a:latin typeface="微软雅黑" panose="020B0503020204020204" pitchFamily="34" charset="-122"/>
                  <a:ea typeface="微软雅黑" panose="020B0503020204020204" pitchFamily="34" charset="-122"/>
                </a:rPr>
                <a:t>Analyzes </a:t>
              </a:r>
              <a:r>
                <a:rPr lang="en-US" altLang="zh-CN" sz="2000" dirty="0"/>
                <a:t>the current </a:t>
              </a:r>
              <a:r>
                <a:rPr lang="en-US" altLang="zh-CN" sz="2000" dirty="0" smtClean="0"/>
                <a:t>situation, </a:t>
              </a:r>
              <a:r>
                <a:rPr lang="en-US" altLang="zh-CN" sz="2000" dirty="0"/>
                <a:t>the amount of learning, the quality </a:t>
              </a:r>
              <a:r>
                <a:rPr lang="en-US" altLang="zh-CN" sz="2000" dirty="0" smtClean="0"/>
                <a:t>and learning </a:t>
              </a:r>
              <a:r>
                <a:rPr lang="en-US" altLang="zh-CN" sz="2000" dirty="0"/>
                <a:t>effects.</a:t>
              </a:r>
              <a:endParaRPr lang="en-US" altLang="zh-CN" sz="2000" dirty="0">
                <a:solidFill>
                  <a:prstClr val="black"/>
                </a:solidFill>
                <a:latin typeface="微软雅黑" panose="020B0503020204020204" pitchFamily="34" charset="-122"/>
                <a:ea typeface="微软雅黑" panose="020B0503020204020204" pitchFamily="34" charset="-122"/>
              </a:endParaRPr>
            </a:p>
          </p:txBody>
        </p:sp>
      </p:grpSp>
      <p:grpSp>
        <p:nvGrpSpPr>
          <p:cNvPr id="15" name="组合 21"/>
          <p:cNvGrpSpPr/>
          <p:nvPr/>
        </p:nvGrpSpPr>
        <p:grpSpPr>
          <a:xfrm>
            <a:off x="4984889" y="2088282"/>
            <a:ext cx="2838889" cy="645885"/>
            <a:chOff x="3883687" y="1825261"/>
            <a:chExt cx="1980000" cy="471540"/>
          </a:xfrm>
          <a:solidFill>
            <a:schemeClr val="bg1">
              <a:lumMod val="50000"/>
            </a:schemeClr>
          </a:solidFill>
          <a:effectLst/>
        </p:grpSpPr>
        <p:sp>
          <p:nvSpPr>
            <p:cNvPr id="16" name="圆角矩形 15"/>
            <p:cNvSpPr/>
            <p:nvPr/>
          </p:nvSpPr>
          <p:spPr>
            <a:xfrm>
              <a:off x="3883687" y="1828801"/>
              <a:ext cx="1980000" cy="468000"/>
            </a:xfrm>
            <a:prstGeom prst="roundRect">
              <a:avLst/>
            </a:prstGeom>
            <a:solidFill>
              <a:schemeClr val="tx1">
                <a:lumMod val="75000"/>
                <a:lumOff val="25000"/>
              </a:schemeClr>
            </a:solidFill>
            <a:ln w="25400">
              <a:noFill/>
            </a:ln>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a:p>
          </p:txBody>
        </p:sp>
        <p:sp>
          <p:nvSpPr>
            <p:cNvPr id="17" name="矩形 16"/>
            <p:cNvSpPr>
              <a:spLocks noChangeArrowheads="1"/>
            </p:cNvSpPr>
            <p:nvPr/>
          </p:nvSpPr>
          <p:spPr bwMode="auto">
            <a:xfrm>
              <a:off x="3883687" y="1825261"/>
              <a:ext cx="1979999" cy="41677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Online learning process</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24"/>
          <p:cNvGrpSpPr/>
          <p:nvPr/>
        </p:nvGrpSpPr>
        <p:grpSpPr>
          <a:xfrm>
            <a:off x="4985670" y="2844441"/>
            <a:ext cx="2685753" cy="1728032"/>
            <a:chOff x="3649651" y="2411661"/>
            <a:chExt cx="2448000" cy="1800000"/>
          </a:xfrm>
          <a:effectLst/>
        </p:grpSpPr>
        <p:sp>
          <p:nvSpPr>
            <p:cNvPr id="20" name="圆角矩形 19"/>
            <p:cNvSpPr/>
            <p:nvPr/>
          </p:nvSpPr>
          <p:spPr bwMode="auto">
            <a:xfrm>
              <a:off x="3649651" y="2411661"/>
              <a:ext cx="2448000" cy="1800000"/>
            </a:xfrm>
            <a:prstGeom prst="roundRect">
              <a:avLst>
                <a:gd name="adj" fmla="val 5869"/>
              </a:avLst>
            </a:prstGeom>
            <a:solidFill>
              <a:schemeClr val="bg1">
                <a:alpha val="60000"/>
              </a:schemeClr>
            </a:solidFill>
            <a:ln w="19050">
              <a:solidFill>
                <a:schemeClr val="accent6">
                  <a:lumMod val="50000"/>
                </a:schemeClr>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buFont typeface="Wingdings" panose="05000000000000000000" pitchFamily="2" charset="2"/>
                <a:buChar char="n"/>
                <a:tabLst>
                  <a:tab pos="130810" algn="l"/>
                </a:tabLst>
                <a:defRPr/>
              </a:pPr>
              <a:endParaRPr lang="zh-CN" altLang="en-US" sz="1300" dirty="0">
                <a:solidFill>
                  <a:prstClr val="black"/>
                </a:solidFill>
                <a:latin typeface="微软雅黑" panose="020B0503020204020204" pitchFamily="34" charset="-122"/>
                <a:ea typeface="微软雅黑" panose="020B0503020204020204" pitchFamily="34" charset="-122"/>
              </a:endParaRPr>
            </a:p>
          </p:txBody>
        </p:sp>
        <p:sp>
          <p:nvSpPr>
            <p:cNvPr id="21" name="矩形 25"/>
            <p:cNvSpPr>
              <a:spLocks noChangeArrowheads="1"/>
            </p:cNvSpPr>
            <p:nvPr/>
          </p:nvSpPr>
          <p:spPr bwMode="auto">
            <a:xfrm>
              <a:off x="3737993" y="2427712"/>
              <a:ext cx="2293938" cy="1699152"/>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a:spAutoFit/>
            </a:bodyPr>
            <a:lstStyle/>
            <a:p>
              <a:r>
                <a:rPr lang="en-US" altLang="zh-CN" sz="2000" dirty="0" smtClean="0">
                  <a:solidFill>
                    <a:prstClr val="black"/>
                  </a:solidFill>
                  <a:latin typeface="微软雅黑" panose="020B0503020204020204" pitchFamily="34" charset="-122"/>
                  <a:ea typeface="微软雅黑" panose="020B0503020204020204" pitchFamily="34" charset="-122"/>
                </a:rPr>
                <a:t>Analyzes </a:t>
              </a:r>
              <a:r>
                <a:rPr lang="en-US" altLang="zh-CN" sz="2000" dirty="0" smtClean="0"/>
                <a:t>basic </a:t>
              </a:r>
              <a:r>
                <a:rPr lang="en-US" altLang="zh-CN" sz="2000" dirty="0"/>
                <a:t>data of users, behavior data, interaction data and other data </a:t>
              </a:r>
              <a:r>
                <a:rPr lang="en-US" altLang="zh-CN" sz="2000" dirty="0" smtClean="0"/>
                <a:t>generated.</a:t>
              </a:r>
              <a:endParaRPr lang="en-US" altLang="zh-CN" sz="2000" dirty="0">
                <a:solidFill>
                  <a:prstClr val="black"/>
                </a:solidFill>
                <a:latin typeface="微软雅黑" panose="020B0503020204020204" pitchFamily="34" charset="-122"/>
                <a:ea typeface="微软雅黑" panose="020B0503020204020204" pitchFamily="34" charset="-122"/>
              </a:endParaRPr>
            </a:p>
          </p:txBody>
        </p:sp>
      </p:grpSp>
      <p:grpSp>
        <p:nvGrpSpPr>
          <p:cNvPr id="22" name="组合 23"/>
          <p:cNvGrpSpPr/>
          <p:nvPr/>
        </p:nvGrpSpPr>
        <p:grpSpPr>
          <a:xfrm>
            <a:off x="2147644" y="2823493"/>
            <a:ext cx="2710489" cy="1831271"/>
            <a:chOff x="1062856" y="2389848"/>
            <a:chExt cx="2470546" cy="1907539"/>
          </a:xfrm>
          <a:effectLst/>
        </p:grpSpPr>
        <p:sp>
          <p:nvSpPr>
            <p:cNvPr id="23" name="圆角矩形 22"/>
            <p:cNvSpPr/>
            <p:nvPr/>
          </p:nvSpPr>
          <p:spPr bwMode="auto">
            <a:xfrm>
              <a:off x="1062856" y="2411668"/>
              <a:ext cx="2448000" cy="1800000"/>
            </a:xfrm>
            <a:prstGeom prst="roundRect">
              <a:avLst>
                <a:gd name="adj" fmla="val 5869"/>
              </a:avLst>
            </a:prstGeom>
            <a:solidFill>
              <a:schemeClr val="bg1">
                <a:alpha val="60000"/>
              </a:schemeClr>
            </a:solidFill>
            <a:ln w="19050">
              <a:solidFill>
                <a:schemeClr val="accent6">
                  <a:lumMod val="50000"/>
                </a:schemeClr>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buClr>
                  <a:srgbClr val="FF0000"/>
                </a:buClr>
                <a:buSzPct val="70000"/>
                <a:buFont typeface="Wingdings" panose="05000000000000000000" pitchFamily="2" charset="2"/>
                <a:buChar char="n"/>
                <a:tabLst>
                  <a:tab pos="130810" algn="l"/>
                </a:tabLst>
                <a:defRPr/>
              </a:pPr>
              <a:endParaRPr lang="zh-CN" altLang="en-US" sz="1300" dirty="0">
                <a:solidFill>
                  <a:prstClr val="black"/>
                </a:solidFill>
                <a:latin typeface="微软雅黑" panose="020B0503020204020204" pitchFamily="34" charset="-122"/>
                <a:ea typeface="微软雅黑" panose="020B0503020204020204" pitchFamily="34" charset="-122"/>
              </a:endParaRPr>
            </a:p>
          </p:txBody>
        </p:sp>
        <p:sp>
          <p:nvSpPr>
            <p:cNvPr id="24" name="TextBox 32"/>
            <p:cNvSpPr txBox="1">
              <a:spLocks noChangeArrowheads="1"/>
            </p:cNvSpPr>
            <p:nvPr/>
          </p:nvSpPr>
          <p:spPr bwMode="auto">
            <a:xfrm>
              <a:off x="1156382" y="2389848"/>
              <a:ext cx="2377020" cy="1907539"/>
            </a:xfrm>
            <a:prstGeom prst="rect">
              <a:avLst/>
            </a:prstGeom>
            <a:noFill/>
            <a:ln w="19050">
              <a:no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solidFill>
                    <a:prstClr val="black"/>
                  </a:solidFill>
                  <a:latin typeface="微软雅黑" panose="020B0503020204020204" pitchFamily="34" charset="-122"/>
                  <a:ea typeface="微软雅黑" panose="020B0503020204020204" pitchFamily="34" charset="-122"/>
                </a:rPr>
                <a:t>Analyzes the learning subjects </a:t>
              </a:r>
              <a:r>
                <a:rPr lang="en-US" altLang="zh-CN" sz="2000" dirty="0" smtClean="0">
                  <a:solidFill>
                    <a:prstClr val="black"/>
                  </a:solidFill>
                  <a:latin typeface="微软雅黑" panose="020B0503020204020204" pitchFamily="34" charset="-122"/>
                  <a:ea typeface="微软雅黑" panose="020B0503020204020204" pitchFamily="34" charset="-122"/>
                </a:rPr>
                <a:t>including teachers</a:t>
              </a:r>
              <a:r>
                <a:rPr lang="en-US" altLang="zh-CN" sz="2000" dirty="0">
                  <a:solidFill>
                    <a:prstClr val="black"/>
                  </a:solidFill>
                  <a:latin typeface="微软雅黑" panose="020B0503020204020204" pitchFamily="34" charset="-122"/>
                  <a:ea typeface="微软雅黑" panose="020B0503020204020204" pitchFamily="34" charset="-122"/>
                </a:rPr>
                <a:t>, students, managers and researchers.</a:t>
              </a:r>
            </a:p>
            <a:p>
              <a:pPr eaLnBrk="1" hangingPunct="1"/>
              <a:endParaRPr lang="en-US" altLang="zh-CN" sz="1300" dirty="0">
                <a:solidFill>
                  <a:prstClr val="black"/>
                </a:solidFill>
                <a:latin typeface="微软雅黑" panose="020B0503020204020204" pitchFamily="34" charset="-122"/>
                <a:ea typeface="微软雅黑" panose="020B0503020204020204" pitchFamily="34" charset="-122"/>
              </a:endParaRPr>
            </a:p>
          </p:txBody>
        </p:sp>
      </p:grpSp>
      <p:sp>
        <p:nvSpPr>
          <p:cNvPr id="27" name="燕尾形 26"/>
          <p:cNvSpPr/>
          <p:nvPr/>
        </p:nvSpPr>
        <p:spPr>
          <a:xfrm rot="16200000" flipH="1" flipV="1">
            <a:off x="3283157" y="4758099"/>
            <a:ext cx="414728" cy="631941"/>
          </a:xfrm>
          <a:prstGeom prst="chevron">
            <a:avLst>
              <a:gd name="adj" fmla="val 39402"/>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bg1"/>
              </a:solidFill>
              <a:latin typeface="微软雅黑" panose="020B0503020204020204" pitchFamily="34" charset="-122"/>
              <a:ea typeface="微软雅黑" panose="020B0503020204020204" pitchFamily="34" charset="-122"/>
            </a:endParaRPr>
          </a:p>
        </p:txBody>
      </p:sp>
      <p:grpSp>
        <p:nvGrpSpPr>
          <p:cNvPr id="28" name="组合 24"/>
          <p:cNvGrpSpPr/>
          <p:nvPr/>
        </p:nvGrpSpPr>
        <p:grpSpPr bwMode="auto">
          <a:xfrm>
            <a:off x="2250254" y="5392199"/>
            <a:ext cx="8515074" cy="519694"/>
            <a:chOff x="804730" y="4765507"/>
            <a:chExt cx="7761286" cy="501650"/>
          </a:xfrm>
          <a:solidFill>
            <a:srgbClr val="C00000"/>
          </a:solidFill>
          <a:effectLst/>
        </p:grpSpPr>
        <p:sp>
          <p:nvSpPr>
            <p:cNvPr id="29" name="Rectangle 20"/>
            <p:cNvSpPr>
              <a:spLocks noChangeArrowheads="1"/>
            </p:cNvSpPr>
            <p:nvPr/>
          </p:nvSpPr>
          <p:spPr bwMode="auto">
            <a:xfrm>
              <a:off x="804730" y="4765507"/>
              <a:ext cx="7761286" cy="501650"/>
            </a:xfrm>
            <a:prstGeom prst="roundRect">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2223204" y="4830651"/>
              <a:ext cx="4727457" cy="37136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latin typeface="微软雅黑" panose="020B0503020204020204" pitchFamily="34" charset="-122"/>
                  <a:ea typeface="微软雅黑" panose="020B0503020204020204" pitchFamily="34" charset="-122"/>
                </a:rPr>
                <a:t>Online learning </a:t>
              </a:r>
              <a:r>
                <a:rPr lang="en-US" altLang="zh-CN" sz="2400" dirty="0">
                  <a:solidFill>
                    <a:schemeClr val="bg1"/>
                  </a:solidFill>
                  <a:latin typeface="微软雅黑" panose="020B0503020204020204" pitchFamily="34" charset="-122"/>
                  <a:ea typeface="微软雅黑" panose="020B0503020204020204" pitchFamily="34" charset="-122"/>
                </a:rPr>
                <a:t>analysis</a:t>
              </a:r>
            </a:p>
          </p:txBody>
        </p:sp>
      </p:grpSp>
      <p:sp>
        <p:nvSpPr>
          <p:cNvPr id="31" name="燕尾形 30"/>
          <p:cNvSpPr/>
          <p:nvPr/>
        </p:nvSpPr>
        <p:spPr>
          <a:xfrm rot="16200000" flipH="1" flipV="1">
            <a:off x="6121222" y="4758099"/>
            <a:ext cx="414728" cy="631941"/>
          </a:xfrm>
          <a:prstGeom prst="chevron">
            <a:avLst>
              <a:gd name="adj" fmla="val 39402"/>
            </a:avLst>
          </a:prstGeom>
          <a:solidFill>
            <a:schemeClr val="tx1">
              <a:lumMod val="75000"/>
              <a:lumOff val="25000"/>
            </a:schemeClr>
          </a:solidFill>
          <a:ln w="25400">
            <a:noFill/>
          </a:ln>
          <a:effectLst/>
        </p:spPr>
        <p:style>
          <a:lnRef idx="1">
            <a:schemeClr val="accent2"/>
          </a:lnRef>
          <a:fillRef idx="3">
            <a:schemeClr val="accent2"/>
          </a:fillRef>
          <a:effectRef idx="2">
            <a:schemeClr val="accent2"/>
          </a:effectRef>
          <a:fontRef idx="minor">
            <a:schemeClr val="lt1"/>
          </a:fontRef>
        </p:style>
        <p:txBody>
          <a:bodyPr lIns="87722" tIns="43861" rIns="87722" bIns="43861" anchor="ctr"/>
          <a:lstStyle/>
          <a:p>
            <a:pPr algn="ctr" eaLnBrk="0" fontAlgn="ctr" hangingPunct="0">
              <a:buClr>
                <a:srgbClr val="FF0000"/>
              </a:buClr>
              <a:buSzPct val="70000"/>
              <a:defRPr/>
            </a:pPr>
            <a:endParaRPr lang="zh-CN" altLang="en-US" sz="1600" b="1" dirty="0">
              <a:solidFill>
                <a:prstClr val="white"/>
              </a:solidFill>
              <a:latin typeface="微软雅黑" panose="020B0503020204020204" pitchFamily="34" charset="-122"/>
              <a:ea typeface="微软雅黑" panose="020B0503020204020204" pitchFamily="34" charset="-122"/>
            </a:endParaRPr>
          </a:p>
        </p:txBody>
      </p:sp>
      <p:sp>
        <p:nvSpPr>
          <p:cNvPr id="32" name="燕尾形 31"/>
          <p:cNvSpPr/>
          <p:nvPr/>
        </p:nvSpPr>
        <p:spPr>
          <a:xfrm rot="16200000" flipH="1" flipV="1">
            <a:off x="8959294" y="4758099"/>
            <a:ext cx="414728" cy="631941"/>
          </a:xfrm>
          <a:prstGeom prst="chevron">
            <a:avLst>
              <a:gd name="adj" fmla="val 39402"/>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3" name="标题 2"/>
          <p:cNvSpPr>
            <a:spLocks noGrp="1"/>
          </p:cNvSpPr>
          <p:nvPr>
            <p:ph type="title" idx="4294967295"/>
          </p:nvPr>
        </p:nvSpPr>
        <p:spPr>
          <a:xfrm>
            <a:off x="1648272" y="288082"/>
            <a:ext cx="8656229" cy="901690"/>
          </a:xfrm>
        </p:spPr>
        <p:txBody>
          <a:bodyPr/>
          <a:lstStyle/>
          <a:p>
            <a:pPr algn="ctr"/>
            <a:r>
              <a:rPr lang="zh-CN" altLang="en-US" dirty="0">
                <a:solidFill>
                  <a:schemeClr val="bg1"/>
                </a:solidFill>
                <a:latin typeface="微软雅黑" panose="020B0503020204020204" pitchFamily="34" charset="-122"/>
                <a:ea typeface="微软雅黑" panose="020B0503020204020204" pitchFamily="34" charset="-122"/>
              </a:rPr>
              <a:t>国开国开学习分析云平台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3" name="Rectangle 33"/>
          <p:cNvSpPr>
            <a:spLocks noChangeArrowheads="1"/>
          </p:cNvSpPr>
          <p:nvPr/>
        </p:nvSpPr>
        <p:spPr bwMode="auto">
          <a:xfrm>
            <a:off x="1696150" y="390959"/>
            <a:ext cx="4847060" cy="541634"/>
          </a:xfrm>
          <a:prstGeom prst="rect">
            <a:avLst/>
          </a:prstGeom>
          <a:noFill/>
          <a:ln w="9525" algn="ctr">
            <a:noFill/>
            <a:miter lim="800000"/>
          </a:ln>
        </p:spPr>
        <p:txBody>
          <a:bodyPr wrap="none" lIns="109678" tIns="54838" rIns="109678" bIns="54838">
            <a:sp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3 Online learning analysis</a:t>
            </a:r>
          </a:p>
        </p:txBody>
      </p:sp>
    </p:spTree>
  </p:cSld>
  <p:clrMapOvr>
    <a:masterClrMapping/>
  </p:clrMapOvr>
  <p:transition spd="slow" advTm="0">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2" y="288082"/>
            <a:ext cx="8656229" cy="901690"/>
          </a:xfrm>
        </p:spPr>
        <p:txBody>
          <a:bodyPr/>
          <a:lstStyle/>
          <a:p>
            <a:pPr algn="ctr"/>
            <a:r>
              <a:rPr lang="zh-CN" altLang="en-US" dirty="0">
                <a:solidFill>
                  <a:schemeClr val="bg1"/>
                </a:solidFill>
                <a:latin typeface="微软雅黑" panose="020B0503020204020204" pitchFamily="34" charset="-122"/>
                <a:ea typeface="微软雅黑" panose="020B0503020204020204" pitchFamily="34" charset="-122"/>
              </a:rPr>
              <a:t>国开国开学习分析云平台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3" name="Rectangle 33"/>
          <p:cNvSpPr>
            <a:spLocks noChangeArrowheads="1"/>
          </p:cNvSpPr>
          <p:nvPr/>
        </p:nvSpPr>
        <p:spPr bwMode="auto">
          <a:xfrm>
            <a:off x="2078204" y="390207"/>
            <a:ext cx="3606079" cy="418524"/>
          </a:xfrm>
          <a:prstGeom prst="rect">
            <a:avLst/>
          </a:prstGeom>
          <a:noFill/>
          <a:ln w="9525" algn="ctr">
            <a:noFill/>
            <a:miter lim="800000"/>
          </a:ln>
        </p:spPr>
        <p:txBody>
          <a:bodyPr wrap="none" lIns="109678" tIns="54838" rIns="109678" bIns="54838">
            <a:spAutoFit/>
          </a:bodyPr>
          <a:lstStyle/>
          <a:p>
            <a:pPr eaLnBrk="0" hangingPunct="0"/>
            <a:r>
              <a:rPr lang="en-US" altLang="zh-CN" sz="2000" b="1" dirty="0">
                <a:solidFill>
                  <a:srgbClr val="000000"/>
                </a:solidFill>
                <a:latin typeface="微软雅黑" panose="020B0503020204020204" pitchFamily="34" charset="-122"/>
                <a:ea typeface="微软雅黑" panose="020B0503020204020204" pitchFamily="34" charset="-122"/>
              </a:rPr>
              <a:t>3.1 Online learner </a:t>
            </a:r>
            <a:r>
              <a:rPr lang="en-US" altLang="zh-CN" sz="2000" b="1" dirty="0" smtClean="0">
                <a:solidFill>
                  <a:srgbClr val="000000"/>
                </a:solidFill>
                <a:latin typeface="微软雅黑" panose="020B0503020204020204" pitchFamily="34" charset="-122"/>
                <a:ea typeface="微软雅黑" panose="020B0503020204020204" pitchFamily="34" charset="-122"/>
              </a:rPr>
              <a:t>analysis</a:t>
            </a:r>
            <a:endParaRPr lang="en-US" altLang="zh-CN" sz="2000" b="1" dirty="0">
              <a:solidFill>
                <a:srgbClr val="000000"/>
              </a:solidFill>
              <a:latin typeface="微软雅黑" panose="020B0503020204020204" pitchFamily="34" charset="-122"/>
              <a:ea typeface="微软雅黑" panose="020B0503020204020204" pitchFamily="34" charset="-122"/>
            </a:endParaRPr>
          </a:p>
        </p:txBody>
      </p:sp>
      <p:sp>
        <p:nvSpPr>
          <p:cNvPr id="5" name="矩形 4"/>
          <p:cNvSpPr/>
          <p:nvPr/>
        </p:nvSpPr>
        <p:spPr>
          <a:xfrm>
            <a:off x="297329" y="1494400"/>
            <a:ext cx="11720095" cy="1708160"/>
          </a:xfrm>
          <a:prstGeom prst="rect">
            <a:avLst/>
          </a:prstGeom>
        </p:spPr>
        <p:txBody>
          <a:bodyPr wrap="square">
            <a:spAutoFit/>
          </a:bodyPr>
          <a:lstStyle/>
          <a:p>
            <a:pPr marL="342900" indent="-342900">
              <a:buFont typeface="Arial" panose="020B0604020202020204" pitchFamily="34" charset="0"/>
              <a:buChar char="•"/>
            </a:pPr>
            <a:r>
              <a:rPr lang="en-US" altLang="zh-CN" sz="2800" dirty="0" smtClean="0"/>
              <a:t>analysis </a:t>
            </a:r>
            <a:r>
              <a:rPr lang="en-US" altLang="zh-CN" sz="2800" dirty="0"/>
              <a:t>for </a:t>
            </a:r>
            <a:r>
              <a:rPr lang="en-US" altLang="zh-CN" sz="2800" dirty="0">
                <a:solidFill>
                  <a:srgbClr val="FF0000"/>
                </a:solidFill>
              </a:rPr>
              <a:t>online </a:t>
            </a:r>
            <a:r>
              <a:rPr lang="en-US" altLang="zh-CN" sz="2800" dirty="0" err="1" smtClean="0">
                <a:solidFill>
                  <a:srgbClr val="FF0000"/>
                </a:solidFill>
              </a:rPr>
              <a:t>learners</a:t>
            </a:r>
            <a:r>
              <a:rPr lang="en-US" altLang="zh-CN" sz="2800" dirty="0" err="1"/>
              <a:t>:</a:t>
            </a:r>
            <a:r>
              <a:rPr lang="en-US" altLang="zh-CN" sz="2800" dirty="0" err="1" smtClean="0"/>
              <a:t>including</a:t>
            </a:r>
            <a:r>
              <a:rPr lang="en-US" altLang="zh-CN" sz="2800" dirty="0" smtClean="0"/>
              <a:t> </a:t>
            </a:r>
            <a:r>
              <a:rPr lang="en-US" altLang="zh-CN" sz="2800" dirty="0"/>
              <a:t>age, gender, majors, geography, etc. </a:t>
            </a:r>
            <a:r>
              <a:rPr lang="en-US" altLang="zh-CN" sz="2800" dirty="0" smtClean="0"/>
              <a:t>from </a:t>
            </a:r>
            <a:r>
              <a:rPr lang="en-US" altLang="zh-CN" sz="2800" dirty="0"/>
              <a:t>different </a:t>
            </a:r>
            <a:r>
              <a:rPr lang="en-US" altLang="zh-CN" sz="2800" dirty="0" smtClean="0"/>
              <a:t>dimensions to </a:t>
            </a:r>
            <a:r>
              <a:rPr lang="en-US" altLang="zh-CN" sz="2800" dirty="0"/>
              <a:t>reveal the learner's characteristics. </a:t>
            </a:r>
          </a:p>
          <a:p>
            <a:pPr marL="342900" indent="-342900">
              <a:buFont typeface="Arial" panose="020B0604020202020204" pitchFamily="34" charset="0"/>
              <a:buChar char="•"/>
            </a:pPr>
            <a:r>
              <a:rPr lang="en-US" altLang="zh-CN" sz="2800" dirty="0" smtClean="0"/>
              <a:t>drawn </a:t>
            </a:r>
            <a:r>
              <a:rPr lang="en-US" altLang="zh-CN" sz="2800" dirty="0"/>
              <a:t>in </a:t>
            </a:r>
            <a:r>
              <a:rPr lang="en-US" altLang="zh-CN" sz="2800" dirty="0">
                <a:highlight>
                  <a:srgbClr val="FFFF00"/>
                </a:highlight>
              </a:rPr>
              <a:t>Excel</a:t>
            </a:r>
            <a:r>
              <a:rPr lang="en-US" altLang="zh-CN" sz="2800" dirty="0"/>
              <a:t>.</a:t>
            </a:r>
          </a:p>
          <a:p>
            <a:pPr marL="342900" indent="-342900">
              <a:buFont typeface="Arial" panose="020B0604020202020204" pitchFamily="34" charset="0"/>
              <a:buChar char="•"/>
            </a:pPr>
            <a:endParaRPr lang="zh-CN" altLang="en-US" dirty="0"/>
          </a:p>
        </p:txBody>
      </p:sp>
      <p:pic>
        <p:nvPicPr>
          <p:cNvPr id="6" name="图片 5"/>
          <p:cNvPicPr/>
          <p:nvPr/>
        </p:nvPicPr>
        <p:blipFill>
          <a:blip r:embed="rId3"/>
          <a:stretch>
            <a:fillRect/>
          </a:stretch>
        </p:blipFill>
        <p:spPr>
          <a:xfrm>
            <a:off x="352128" y="3024386"/>
            <a:ext cx="11785484" cy="3961088"/>
          </a:xfrm>
          <a:prstGeom prst="rect">
            <a:avLst/>
          </a:prstGeom>
        </p:spPr>
      </p:pic>
      <p:sp>
        <p:nvSpPr>
          <p:cNvPr id="2" name="圆角矩形 1"/>
          <p:cNvSpPr/>
          <p:nvPr/>
        </p:nvSpPr>
        <p:spPr>
          <a:xfrm>
            <a:off x="280120" y="1512218"/>
            <a:ext cx="11593288" cy="14401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2" y="288082"/>
            <a:ext cx="8656229" cy="901690"/>
          </a:xfrm>
        </p:spPr>
        <p:txBody>
          <a:bodyPr/>
          <a:lstStyle/>
          <a:p>
            <a:pPr algn="ctr"/>
            <a:r>
              <a:rPr lang="zh-CN" altLang="en-US" dirty="0">
                <a:solidFill>
                  <a:schemeClr val="bg1"/>
                </a:solidFill>
                <a:latin typeface="微软雅黑" panose="020B0503020204020204" pitchFamily="34" charset="-122"/>
                <a:ea typeface="微软雅黑" panose="020B0503020204020204" pitchFamily="34" charset="-122"/>
              </a:rPr>
              <a:t>国开国开学习分析云平台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3" name="Rectangle 33"/>
          <p:cNvSpPr>
            <a:spLocks noChangeArrowheads="1"/>
          </p:cNvSpPr>
          <p:nvPr/>
        </p:nvSpPr>
        <p:spPr bwMode="auto">
          <a:xfrm>
            <a:off x="2078204" y="390207"/>
            <a:ext cx="4819873" cy="418524"/>
          </a:xfrm>
          <a:prstGeom prst="rect">
            <a:avLst/>
          </a:prstGeom>
          <a:noFill/>
          <a:ln w="9525" algn="ctr">
            <a:noFill/>
            <a:miter lim="800000"/>
          </a:ln>
        </p:spPr>
        <p:txBody>
          <a:bodyPr wrap="none" lIns="109678" tIns="54838" rIns="109678" bIns="54838">
            <a:spAutoFit/>
          </a:bodyPr>
          <a:lstStyle/>
          <a:p>
            <a:pPr eaLnBrk="0" hangingPunct="0"/>
            <a:r>
              <a:rPr lang="en-US" altLang="zh-CN" sz="2000" b="1" dirty="0">
                <a:solidFill>
                  <a:srgbClr val="000000"/>
                </a:solidFill>
                <a:latin typeface="微软雅黑" panose="020B0503020204020204" pitchFamily="34" charset="-122"/>
                <a:ea typeface="微软雅黑" panose="020B0503020204020204" pitchFamily="34" charset="-122"/>
              </a:rPr>
              <a:t>3.2 Online learning process analysis</a:t>
            </a:r>
          </a:p>
        </p:txBody>
      </p:sp>
      <p:sp>
        <p:nvSpPr>
          <p:cNvPr id="5" name="矩形 4"/>
          <p:cNvSpPr/>
          <p:nvPr/>
        </p:nvSpPr>
        <p:spPr>
          <a:xfrm>
            <a:off x="199480" y="1309597"/>
            <a:ext cx="10809832" cy="1384995"/>
          </a:xfrm>
          <a:prstGeom prst="rect">
            <a:avLst/>
          </a:prstGeom>
        </p:spPr>
        <p:txBody>
          <a:bodyPr wrap="square">
            <a:spAutoFit/>
          </a:bodyPr>
          <a:lstStyle/>
          <a:p>
            <a:pPr marL="342900" indent="-342900">
              <a:buFont typeface="Arial" panose="020B0604020202020204" pitchFamily="34" charset="0"/>
              <a:buChar char="•"/>
            </a:pPr>
            <a:r>
              <a:rPr lang="en-US" altLang="zh-CN" sz="2800" dirty="0"/>
              <a:t>the most frequent month of student learning is In </a:t>
            </a:r>
            <a:r>
              <a:rPr lang="en-US" altLang="zh-CN" sz="2800" dirty="0">
                <a:highlight>
                  <a:srgbClr val="FF0000"/>
                </a:highlight>
              </a:rPr>
              <a:t>May, June, October, November and December. </a:t>
            </a:r>
            <a:endParaRPr lang="en-US" altLang="zh-CN" sz="2800" dirty="0" smtClean="0">
              <a:highlight>
                <a:srgbClr val="FF0000"/>
              </a:highlight>
            </a:endParaRPr>
          </a:p>
          <a:p>
            <a:pPr marL="342900" indent="-342900">
              <a:buFont typeface="Arial" panose="020B0604020202020204" pitchFamily="34" charset="0"/>
              <a:buChar char="•"/>
            </a:pPr>
            <a:r>
              <a:rPr lang="en-US" altLang="zh-CN" sz="2800" dirty="0" smtClean="0"/>
              <a:t>the </a:t>
            </a:r>
            <a:r>
              <a:rPr lang="en-US" altLang="zh-CN" sz="2800" dirty="0"/>
              <a:t>diagram is completed by using </a:t>
            </a:r>
            <a:r>
              <a:rPr lang="en-US" altLang="zh-CN" sz="2800" dirty="0" err="1">
                <a:highlight>
                  <a:srgbClr val="FF0000"/>
                </a:highlight>
              </a:rPr>
              <a:t>Echarts</a:t>
            </a:r>
            <a:r>
              <a:rPr lang="en-US" altLang="zh-CN" sz="2800" dirty="0"/>
              <a:t>. </a:t>
            </a:r>
          </a:p>
        </p:txBody>
      </p:sp>
      <p:pic>
        <p:nvPicPr>
          <p:cNvPr id="8" name="图片 7"/>
          <p:cNvPicPr/>
          <p:nvPr/>
        </p:nvPicPr>
        <p:blipFill>
          <a:blip r:embed="rId3">
            <a:extLst>
              <a:ext uri="{28A0092B-C50C-407E-A947-70E740481C1C}">
                <a14:useLocalDpi xmlns:a14="http://schemas.microsoft.com/office/drawing/2010/main" val="0"/>
              </a:ext>
            </a:extLst>
          </a:blip>
          <a:stretch>
            <a:fillRect/>
          </a:stretch>
        </p:blipFill>
        <p:spPr>
          <a:xfrm>
            <a:off x="443230" y="3240405"/>
            <a:ext cx="11958320" cy="3168650"/>
          </a:xfrm>
          <a:prstGeom prst="rect">
            <a:avLst/>
          </a:prstGeom>
        </p:spPr>
      </p:pic>
      <p:sp>
        <p:nvSpPr>
          <p:cNvPr id="6" name="圆角矩形 5"/>
          <p:cNvSpPr/>
          <p:nvPr/>
        </p:nvSpPr>
        <p:spPr>
          <a:xfrm>
            <a:off x="280120" y="1291897"/>
            <a:ext cx="11593288" cy="16604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2" y="288082"/>
            <a:ext cx="8656229" cy="901690"/>
          </a:xfrm>
        </p:spPr>
        <p:txBody>
          <a:bodyPr/>
          <a:lstStyle/>
          <a:p>
            <a:pPr algn="ctr"/>
            <a:r>
              <a:rPr lang="zh-CN" altLang="en-US" dirty="0">
                <a:solidFill>
                  <a:schemeClr val="bg1"/>
                </a:solidFill>
                <a:latin typeface="微软雅黑" panose="020B0503020204020204" pitchFamily="34" charset="-122"/>
                <a:ea typeface="微软雅黑" panose="020B0503020204020204" pitchFamily="34" charset="-122"/>
              </a:rPr>
              <a:t>国开国开学习分析云平台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3" name="Rectangle 33"/>
          <p:cNvSpPr>
            <a:spLocks noChangeArrowheads="1"/>
          </p:cNvSpPr>
          <p:nvPr/>
        </p:nvSpPr>
        <p:spPr bwMode="auto">
          <a:xfrm>
            <a:off x="2078204" y="390207"/>
            <a:ext cx="4819873" cy="418524"/>
          </a:xfrm>
          <a:prstGeom prst="rect">
            <a:avLst/>
          </a:prstGeom>
          <a:noFill/>
          <a:ln w="9525" algn="ctr">
            <a:noFill/>
            <a:miter lim="800000"/>
          </a:ln>
        </p:spPr>
        <p:txBody>
          <a:bodyPr wrap="none" lIns="109678" tIns="54838" rIns="109678" bIns="54838">
            <a:spAutoFit/>
          </a:bodyPr>
          <a:lstStyle/>
          <a:p>
            <a:pPr eaLnBrk="0" hangingPunct="0"/>
            <a:r>
              <a:rPr lang="en-US" altLang="zh-CN" sz="2000" b="1" dirty="0">
                <a:solidFill>
                  <a:srgbClr val="000000"/>
                </a:solidFill>
                <a:latin typeface="微软雅黑" panose="020B0503020204020204" pitchFamily="34" charset="-122"/>
                <a:ea typeface="微软雅黑" panose="020B0503020204020204" pitchFamily="34" charset="-122"/>
              </a:rPr>
              <a:t>3.2 Online learning process analysis</a:t>
            </a:r>
          </a:p>
        </p:txBody>
      </p:sp>
      <p:pic>
        <p:nvPicPr>
          <p:cNvPr id="6" name="图片 5" descr="D:\softinstall\QQ\1358981527\FileRecv\1.jpg"/>
          <p:cNvPicPr/>
          <p:nvPr/>
        </p:nvPicPr>
        <p:blipFill>
          <a:blip r:embed="rId3">
            <a:extLst>
              <a:ext uri="{28A0092B-C50C-407E-A947-70E740481C1C}">
                <a14:useLocalDpi xmlns:a14="http://schemas.microsoft.com/office/drawing/2010/main" val="0"/>
              </a:ext>
            </a:extLst>
          </a:blip>
          <a:srcRect/>
          <a:stretch>
            <a:fillRect/>
          </a:stretch>
        </p:blipFill>
        <p:spPr bwMode="auto">
          <a:xfrm>
            <a:off x="928192" y="2520330"/>
            <a:ext cx="11481073" cy="4680569"/>
          </a:xfrm>
          <a:prstGeom prst="rect">
            <a:avLst/>
          </a:prstGeom>
          <a:noFill/>
          <a:ln>
            <a:noFill/>
          </a:ln>
        </p:spPr>
      </p:pic>
      <p:sp>
        <p:nvSpPr>
          <p:cNvPr id="2" name="文本框 1"/>
          <p:cNvSpPr txBox="1"/>
          <p:nvPr/>
        </p:nvSpPr>
        <p:spPr>
          <a:xfrm>
            <a:off x="413133" y="1440210"/>
            <a:ext cx="11460276" cy="1384995"/>
          </a:xfrm>
          <a:prstGeom prst="rect">
            <a:avLst/>
          </a:prstGeom>
          <a:noFill/>
        </p:spPr>
        <p:txBody>
          <a:bodyPr wrap="square" rtlCol="0">
            <a:spAutoFit/>
          </a:bodyPr>
          <a:lstStyle/>
          <a:p>
            <a:pPr marL="342900" indent="-342900">
              <a:buFont typeface="Arial" panose="020B0604020202020204" pitchFamily="34" charset="0"/>
              <a:buChar char="•"/>
            </a:pPr>
            <a:r>
              <a:rPr lang="en-US" altLang="zh-CN" dirty="0" smtClean="0"/>
              <a:t>The </a:t>
            </a:r>
            <a:r>
              <a:rPr lang="en-US" altLang="zh-CN" dirty="0"/>
              <a:t>result provinces of the highest volume of requests are </a:t>
            </a:r>
            <a:r>
              <a:rPr lang="en-US" altLang="zh-CN" dirty="0">
                <a:highlight>
                  <a:srgbClr val="FF0000"/>
                </a:highlight>
              </a:rPr>
              <a:t>Sichuan, Chongqing, Jiangsu, Hunan, Hebei</a:t>
            </a:r>
            <a:r>
              <a:rPr lang="en-US" altLang="zh-CN" dirty="0"/>
              <a:t>.</a:t>
            </a:r>
          </a:p>
          <a:p>
            <a:pPr marL="342900" indent="-342900">
              <a:buFont typeface="Arial" panose="020B0604020202020204" pitchFamily="34" charset="0"/>
              <a:buChar char="•"/>
            </a:pPr>
            <a:r>
              <a:rPr lang="en-US" altLang="zh-CN" dirty="0"/>
              <a:t>the diagram is completed by using </a:t>
            </a:r>
            <a:r>
              <a:rPr lang="en-US" altLang="zh-CN" dirty="0" err="1">
                <a:solidFill>
                  <a:schemeClr val="accent1"/>
                </a:solidFill>
              </a:rPr>
              <a:t>Echarts</a:t>
            </a:r>
            <a:r>
              <a:rPr lang="en-US" altLang="zh-CN" dirty="0"/>
              <a:t>. </a:t>
            </a:r>
            <a:endParaRPr lang="zh-CN" altLang="en-US" dirty="0"/>
          </a:p>
          <a:p>
            <a:endParaRPr lang="zh-CN" altLang="en-US" dirty="0"/>
          </a:p>
        </p:txBody>
      </p:sp>
      <p:sp>
        <p:nvSpPr>
          <p:cNvPr id="7" name="圆角矩形 6"/>
          <p:cNvSpPr/>
          <p:nvPr/>
        </p:nvSpPr>
        <p:spPr>
          <a:xfrm>
            <a:off x="280120" y="1291897"/>
            <a:ext cx="11593288" cy="16604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2" y="288082"/>
            <a:ext cx="8656229" cy="901690"/>
          </a:xfrm>
        </p:spPr>
        <p:txBody>
          <a:bodyPr/>
          <a:lstStyle/>
          <a:p>
            <a:pPr algn="ctr"/>
            <a:r>
              <a:rPr lang="zh-CN" altLang="en-US" dirty="0">
                <a:solidFill>
                  <a:schemeClr val="bg1"/>
                </a:solidFill>
                <a:latin typeface="微软雅黑" panose="020B0503020204020204" pitchFamily="34" charset="-122"/>
                <a:ea typeface="微软雅黑" panose="020B0503020204020204" pitchFamily="34" charset="-122"/>
              </a:rPr>
              <a:t>国开国开学习分析云平台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3" name="Rectangle 33"/>
          <p:cNvSpPr>
            <a:spLocks noChangeArrowheads="1"/>
          </p:cNvSpPr>
          <p:nvPr/>
        </p:nvSpPr>
        <p:spPr bwMode="auto">
          <a:xfrm>
            <a:off x="2078204" y="390207"/>
            <a:ext cx="4819873" cy="418524"/>
          </a:xfrm>
          <a:prstGeom prst="rect">
            <a:avLst/>
          </a:prstGeom>
          <a:noFill/>
          <a:ln w="9525" algn="ctr">
            <a:noFill/>
            <a:miter lim="800000"/>
          </a:ln>
        </p:spPr>
        <p:txBody>
          <a:bodyPr wrap="none" lIns="109678" tIns="54838" rIns="109678" bIns="54838">
            <a:spAutoFit/>
          </a:bodyPr>
          <a:lstStyle/>
          <a:p>
            <a:pPr eaLnBrk="0" hangingPunct="0"/>
            <a:r>
              <a:rPr lang="en-US" altLang="zh-CN" sz="2000" b="1" dirty="0">
                <a:solidFill>
                  <a:srgbClr val="000000"/>
                </a:solidFill>
                <a:latin typeface="微软雅黑" panose="020B0503020204020204" pitchFamily="34" charset="-122"/>
                <a:ea typeface="微软雅黑" panose="020B0503020204020204" pitchFamily="34" charset="-122"/>
              </a:rPr>
              <a:t>3.2 Online learning process analysis</a:t>
            </a:r>
          </a:p>
        </p:txBody>
      </p:sp>
      <p:sp>
        <p:nvSpPr>
          <p:cNvPr id="5" name="矩形 4"/>
          <p:cNvSpPr/>
          <p:nvPr/>
        </p:nvSpPr>
        <p:spPr>
          <a:xfrm>
            <a:off x="424136" y="1728242"/>
            <a:ext cx="12169352" cy="1384995"/>
          </a:xfrm>
          <a:prstGeom prst="rect">
            <a:avLst/>
          </a:prstGeom>
        </p:spPr>
        <p:txBody>
          <a:bodyPr wrap="square">
            <a:spAutoFit/>
          </a:bodyPr>
          <a:lstStyle/>
          <a:p>
            <a:pPr marL="342900" indent="-342900">
              <a:buFont typeface="Arial" panose="020B0604020202020204" pitchFamily="34" charset="0"/>
              <a:buChar char="•"/>
            </a:pPr>
            <a:r>
              <a:rPr lang="en-US" altLang="zh-CN" sz="2800" dirty="0">
                <a:highlight>
                  <a:srgbClr val="FF0000"/>
                </a:highlight>
              </a:rPr>
              <a:t>forum, resource modules </a:t>
            </a:r>
            <a:r>
              <a:rPr lang="en-US" altLang="zh-CN" sz="2800" dirty="0"/>
              <a:t>accounted for a large </a:t>
            </a:r>
            <a:r>
              <a:rPr lang="en-US" altLang="zh-CN" sz="2800" dirty="0" smtClean="0"/>
              <a:t>number.</a:t>
            </a:r>
            <a:endParaRPr lang="en-US" altLang="zh-CN" sz="2800" dirty="0"/>
          </a:p>
          <a:p>
            <a:pPr marL="342900" indent="-342900">
              <a:buFont typeface="Arial" panose="020B0604020202020204" pitchFamily="34" charset="0"/>
              <a:buChar char="•"/>
            </a:pPr>
            <a:r>
              <a:rPr lang="en-US" altLang="zh-CN" sz="2800" dirty="0"/>
              <a:t>it implements a frequency ratio map between different modules by using </a:t>
            </a:r>
            <a:r>
              <a:rPr lang="en-US" altLang="zh-CN" sz="2800" dirty="0">
                <a:highlight>
                  <a:srgbClr val="FF0000"/>
                </a:highlight>
              </a:rPr>
              <a:t>Excel</a:t>
            </a:r>
            <a:r>
              <a:rPr lang="en-US" altLang="zh-CN" sz="2800" dirty="0"/>
              <a:t>. </a:t>
            </a:r>
            <a:endParaRPr lang="zh-CN" altLang="en-US" sz="2800" dirty="0"/>
          </a:p>
        </p:txBody>
      </p:sp>
      <p:pic>
        <p:nvPicPr>
          <p:cNvPr id="2050" name="图片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120" y="1424750"/>
            <a:ext cx="12377464" cy="5776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2" y="288082"/>
            <a:ext cx="8656229" cy="901690"/>
          </a:xfrm>
        </p:spPr>
        <p:txBody>
          <a:bodyPr/>
          <a:lstStyle/>
          <a:p>
            <a:pPr algn="ctr"/>
            <a:r>
              <a:rPr lang="zh-CN" altLang="en-US" dirty="0">
                <a:solidFill>
                  <a:schemeClr val="bg1"/>
                </a:solidFill>
                <a:latin typeface="微软雅黑" panose="020B0503020204020204" pitchFamily="34" charset="-122"/>
                <a:ea typeface="微软雅黑" panose="020B0503020204020204" pitchFamily="34" charset="-122"/>
              </a:rPr>
              <a:t>国开国开学习分析云平台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3" name="Rectangle 33"/>
          <p:cNvSpPr>
            <a:spLocks noChangeArrowheads="1"/>
          </p:cNvSpPr>
          <p:nvPr/>
        </p:nvSpPr>
        <p:spPr bwMode="auto">
          <a:xfrm>
            <a:off x="2078204" y="390207"/>
            <a:ext cx="4168733" cy="418524"/>
          </a:xfrm>
          <a:prstGeom prst="rect">
            <a:avLst/>
          </a:prstGeom>
          <a:noFill/>
          <a:ln w="9525" algn="ctr">
            <a:noFill/>
            <a:miter lim="800000"/>
          </a:ln>
        </p:spPr>
        <p:txBody>
          <a:bodyPr wrap="none" lIns="109678" tIns="54838" rIns="109678" bIns="54838">
            <a:spAutoFit/>
          </a:bodyPr>
          <a:lstStyle/>
          <a:p>
            <a:pPr eaLnBrk="0" hangingPunct="0"/>
            <a:r>
              <a:rPr lang="en-US" altLang="zh-CN" sz="2000" b="1" dirty="0">
                <a:solidFill>
                  <a:srgbClr val="000000"/>
                </a:solidFill>
                <a:latin typeface="微软雅黑" panose="020B0503020204020204" pitchFamily="34" charset="-122"/>
                <a:ea typeface="微软雅黑" panose="020B0503020204020204" pitchFamily="34" charset="-122"/>
              </a:rPr>
              <a:t>3.3 Analysis of Learning Result</a:t>
            </a:r>
          </a:p>
        </p:txBody>
      </p:sp>
      <p:sp>
        <p:nvSpPr>
          <p:cNvPr id="4" name="矩形 3"/>
          <p:cNvSpPr/>
          <p:nvPr/>
        </p:nvSpPr>
        <p:spPr>
          <a:xfrm>
            <a:off x="640160" y="1440210"/>
            <a:ext cx="11161240" cy="1708160"/>
          </a:xfrm>
          <a:prstGeom prst="rect">
            <a:avLst/>
          </a:prstGeom>
        </p:spPr>
        <p:txBody>
          <a:bodyPr wrap="square">
            <a:spAutoFit/>
          </a:bodyPr>
          <a:lstStyle/>
          <a:p>
            <a:pPr marL="342900" indent="-342900">
              <a:buFont typeface="Arial" panose="020B0604020202020204" pitchFamily="34" charset="0"/>
              <a:buChar char="•"/>
            </a:pPr>
            <a:r>
              <a:rPr lang="en-US" altLang="zh-CN" dirty="0"/>
              <a:t>The picture are drown by </a:t>
            </a:r>
            <a:r>
              <a:rPr lang="en-US" altLang="zh-CN" dirty="0">
                <a:highlight>
                  <a:srgbClr val="FF0000"/>
                </a:highlight>
              </a:rPr>
              <a:t>Power BI</a:t>
            </a:r>
            <a:r>
              <a:rPr lang="en-US" altLang="zh-CN" dirty="0"/>
              <a:t>.</a:t>
            </a:r>
            <a:endParaRPr lang="zh-CN" altLang="zh-CN" dirty="0"/>
          </a:p>
          <a:p>
            <a:pPr marL="342900" indent="-342900">
              <a:buFont typeface="Arial" panose="020B0604020202020204" pitchFamily="34" charset="0"/>
              <a:buChar char="•"/>
            </a:pPr>
            <a:r>
              <a:rPr lang="en-US" altLang="zh-CN" dirty="0" smtClean="0"/>
              <a:t>the courses of "Learning </a:t>
            </a:r>
            <a:r>
              <a:rPr lang="en-US" altLang="zh-CN" dirty="0"/>
              <a:t>Guide of the Open University of China", "Introduction to the Theoretical System of Socialism with Chinese Characteristics et </a:t>
            </a:r>
            <a:r>
              <a:rPr lang="en-US" altLang="zh-CN" dirty="0" err="1"/>
              <a:t>al.appear</a:t>
            </a:r>
            <a:r>
              <a:rPr lang="en-US" altLang="zh-CN" dirty="0"/>
              <a:t> </a:t>
            </a:r>
            <a:r>
              <a:rPr lang="en-US" altLang="zh-CN" dirty="0" smtClean="0"/>
              <a:t>in top </a:t>
            </a:r>
            <a:r>
              <a:rPr lang="en-US" altLang="zh-CN" dirty="0"/>
              <a:t>100 courses of the largest number of students and 100 courses of the largest learning behavior.</a:t>
            </a:r>
            <a:endParaRPr lang="zh-CN" altLang="en-US" dirty="0"/>
          </a:p>
        </p:txBody>
      </p:sp>
      <p:pic>
        <p:nvPicPr>
          <p:cNvPr id="6" name="图片 5"/>
          <p:cNvPicPr/>
          <p:nvPr/>
        </p:nvPicPr>
        <p:blipFill>
          <a:blip r:embed="rId3"/>
          <a:stretch>
            <a:fillRect/>
          </a:stretch>
        </p:blipFill>
        <p:spPr>
          <a:xfrm>
            <a:off x="352128" y="3180271"/>
            <a:ext cx="11813722" cy="4052531"/>
          </a:xfrm>
          <a:prstGeom prst="rect">
            <a:avLst/>
          </a:prstGeom>
        </p:spPr>
      </p:pic>
    </p:spTree>
  </p:cSld>
  <p:clrMapOvr>
    <a:masterClrMapping/>
  </p:clrMapOvr>
  <p:transition spd="slow" advTm="0">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2" y="288082"/>
            <a:ext cx="8656229" cy="901690"/>
          </a:xfrm>
        </p:spPr>
        <p:txBody>
          <a:bodyPr/>
          <a:lstStyle/>
          <a:p>
            <a:pPr algn="ctr"/>
            <a:r>
              <a:rPr lang="zh-CN" altLang="en-US" dirty="0">
                <a:solidFill>
                  <a:schemeClr val="bg1"/>
                </a:solidFill>
                <a:latin typeface="微软雅黑" panose="020B0503020204020204" pitchFamily="34" charset="-122"/>
                <a:ea typeface="微软雅黑" panose="020B0503020204020204" pitchFamily="34" charset="-122"/>
              </a:rPr>
              <a:t>国开国开学习分析云平台</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33" name="Rectangle 33"/>
          <p:cNvSpPr>
            <a:spLocks noChangeArrowheads="1"/>
          </p:cNvSpPr>
          <p:nvPr/>
        </p:nvSpPr>
        <p:spPr bwMode="auto">
          <a:xfrm>
            <a:off x="2078204" y="390207"/>
            <a:ext cx="4168733" cy="418524"/>
          </a:xfrm>
          <a:prstGeom prst="rect">
            <a:avLst/>
          </a:prstGeom>
          <a:noFill/>
          <a:ln w="9525" algn="ctr">
            <a:noFill/>
            <a:miter lim="800000"/>
          </a:ln>
        </p:spPr>
        <p:txBody>
          <a:bodyPr wrap="none" lIns="109678" tIns="54838" rIns="109678" bIns="54838">
            <a:spAutoFit/>
          </a:bodyPr>
          <a:lstStyle/>
          <a:p>
            <a:pPr eaLnBrk="0" hangingPunct="0"/>
            <a:r>
              <a:rPr lang="en-US" altLang="zh-CN" sz="2000" b="1" dirty="0">
                <a:solidFill>
                  <a:srgbClr val="000000"/>
                </a:solidFill>
                <a:latin typeface="微软雅黑" panose="020B0503020204020204" pitchFamily="34" charset="-122"/>
                <a:ea typeface="微软雅黑" panose="020B0503020204020204" pitchFamily="34" charset="-122"/>
              </a:rPr>
              <a:t>3.3 Analysis of Learning Result</a:t>
            </a:r>
          </a:p>
        </p:txBody>
      </p:sp>
      <p:sp>
        <p:nvSpPr>
          <p:cNvPr id="4" name="矩形 3"/>
          <p:cNvSpPr/>
          <p:nvPr/>
        </p:nvSpPr>
        <p:spPr>
          <a:xfrm>
            <a:off x="680120" y="1287348"/>
            <a:ext cx="11161240" cy="1061829"/>
          </a:xfrm>
          <a:prstGeom prst="rect">
            <a:avLst/>
          </a:prstGeom>
        </p:spPr>
        <p:txBody>
          <a:bodyPr wrap="square">
            <a:spAutoFit/>
          </a:bodyPr>
          <a:lstStyle/>
          <a:p>
            <a:pPr marL="342900" indent="-342900">
              <a:buFont typeface="Arial" panose="020B0604020202020204" pitchFamily="34" charset="0"/>
              <a:buChar char="•"/>
            </a:pPr>
            <a:r>
              <a:rPr lang="en-US" altLang="zh-CN" dirty="0"/>
              <a:t>The picture are drown by Power BI.</a:t>
            </a:r>
            <a:endParaRPr lang="zh-CN" altLang="zh-CN" dirty="0"/>
          </a:p>
          <a:p>
            <a:pPr marL="342900" indent="-342900">
              <a:buFont typeface="Arial" panose="020B0604020202020204" pitchFamily="34" charset="0"/>
              <a:buChar char="•"/>
            </a:pPr>
            <a:r>
              <a:rPr lang="en-US" altLang="zh-CN" dirty="0"/>
              <a:t>The branches of TOP 5 scores of students are Anhui, Sichuan, Xinjiang, Guangzhou, Hunan and Henan.</a:t>
            </a:r>
            <a:endParaRPr lang="zh-CN" altLang="en-US" dirty="0"/>
          </a:p>
        </p:txBody>
      </p:sp>
      <p:pic>
        <p:nvPicPr>
          <p:cNvPr id="7" name="图片 6"/>
          <p:cNvPicPr/>
          <p:nvPr/>
        </p:nvPicPr>
        <p:blipFill>
          <a:blip r:embed="rId3"/>
          <a:stretch>
            <a:fillRect/>
          </a:stretch>
        </p:blipFill>
        <p:spPr>
          <a:xfrm>
            <a:off x="0" y="2349177"/>
            <a:ext cx="12801600" cy="4707658"/>
          </a:xfrm>
          <a:prstGeom prst="rect">
            <a:avLst/>
          </a:prstGeom>
        </p:spPr>
      </p:pic>
    </p:spTree>
  </p:cSld>
  <p:clrMapOvr>
    <a:masterClrMapping/>
  </p:clrMapOvr>
  <p:transition spd="slow" advTm="0">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2121212"/>
          <p:cNvPicPr>
            <a:picLocks noChangeAspect="1"/>
          </p:cNvPicPr>
          <p:nvPr/>
        </p:nvPicPr>
        <p:blipFill>
          <a:blip r:embed="rId3"/>
          <a:srcRect l="-31812"/>
          <a:stretch>
            <a:fillRect/>
          </a:stretch>
        </p:blipFill>
        <p:spPr>
          <a:xfrm>
            <a:off x="4960640" y="1386476"/>
            <a:ext cx="7560840" cy="5742365"/>
          </a:xfrm>
          <a:prstGeom prst="rect">
            <a:avLst/>
          </a:prstGeom>
        </p:spPr>
      </p:pic>
      <p:pic>
        <p:nvPicPr>
          <p:cNvPr id="2" name="图片 1"/>
          <p:cNvPicPr>
            <a:picLocks noChangeAspect="1"/>
          </p:cNvPicPr>
          <p:nvPr/>
        </p:nvPicPr>
        <p:blipFill>
          <a:blip r:embed="rId4"/>
          <a:stretch>
            <a:fillRect/>
          </a:stretch>
        </p:blipFill>
        <p:spPr>
          <a:xfrm>
            <a:off x="0" y="1368202"/>
            <a:ext cx="5531083" cy="5832697"/>
          </a:xfrm>
          <a:prstGeom prst="rect">
            <a:avLst/>
          </a:prstGeom>
        </p:spPr>
      </p:pic>
      <p:grpSp>
        <p:nvGrpSpPr>
          <p:cNvPr id="29" name="组合 28"/>
          <p:cNvGrpSpPr/>
          <p:nvPr/>
        </p:nvGrpSpPr>
        <p:grpSpPr>
          <a:xfrm>
            <a:off x="7484937" y="3127028"/>
            <a:ext cx="3702050" cy="1085870"/>
            <a:chOff x="6808340" y="2994373"/>
            <a:chExt cx="3702050" cy="1085870"/>
          </a:xfrm>
          <a:solidFill>
            <a:srgbClr val="FFC000"/>
          </a:solidFill>
        </p:grpSpPr>
        <p:sp>
          <p:nvSpPr>
            <p:cNvPr id="30" name="AutoShape 3"/>
            <p:cNvSpPr>
              <a:spLocks noChangeArrowheads="1"/>
            </p:cNvSpPr>
            <p:nvPr/>
          </p:nvSpPr>
          <p:spPr bwMode="ltGray">
            <a:xfrm>
              <a:off x="6808340" y="2994373"/>
              <a:ext cx="3702050" cy="1066800"/>
            </a:xfrm>
            <a:prstGeom prst="roundRect">
              <a:avLst>
                <a:gd name="adj" fmla="val 11921"/>
              </a:avLst>
            </a:prstGeom>
            <a:solidFill>
              <a:schemeClr val="tx1">
                <a:lumMod val="75000"/>
                <a:lumOff val="25000"/>
              </a:schemeClr>
            </a:solidFill>
            <a:ln w="25400">
              <a:solidFill>
                <a:srgbClr val="FEFFFF"/>
              </a:solidFill>
              <a:round/>
            </a:ln>
            <a:effectLst/>
          </p:spPr>
          <p:txBody>
            <a:bodyPr wrap="none" anchor="ctr"/>
            <a:lstStyle/>
            <a:p>
              <a:endParaRPr lang="zh-CN" altLang="en-US" sz="1600">
                <a:ea typeface="宋体" panose="02010600030101010101" pitchFamily="2" charset="-122"/>
              </a:endParaRPr>
            </a:p>
          </p:txBody>
        </p:sp>
        <p:sp>
          <p:nvSpPr>
            <p:cNvPr id="31" name="Rectangle 38"/>
            <p:cNvSpPr>
              <a:spLocks noChangeArrowheads="1"/>
            </p:cNvSpPr>
            <p:nvPr/>
          </p:nvSpPr>
          <p:spPr bwMode="black">
            <a:xfrm>
              <a:off x="6940103" y="3126136"/>
              <a:ext cx="3425825" cy="95410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45 branches</a:t>
              </a:r>
              <a:endParaRPr lang="en-US" altLang="zh-CN" sz="1800" dirty="0">
                <a:solidFill>
                  <a:schemeClr val="bg1"/>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7523286" y="1798414"/>
            <a:ext cx="3702050" cy="1066800"/>
            <a:chOff x="6846688" y="1665760"/>
            <a:chExt cx="3702050" cy="1066800"/>
          </a:xfrm>
          <a:solidFill>
            <a:srgbClr val="C00000"/>
          </a:solidFill>
        </p:grpSpPr>
        <p:sp>
          <p:nvSpPr>
            <p:cNvPr id="33" name="AutoShape 2"/>
            <p:cNvSpPr>
              <a:spLocks noChangeArrowheads="1"/>
            </p:cNvSpPr>
            <p:nvPr/>
          </p:nvSpPr>
          <p:spPr bwMode="ltGray">
            <a:xfrm>
              <a:off x="6846688" y="1665760"/>
              <a:ext cx="3702050" cy="1066800"/>
            </a:xfrm>
            <a:prstGeom prst="roundRect">
              <a:avLst>
                <a:gd name="adj" fmla="val 11921"/>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4" name="Rectangle 39"/>
            <p:cNvSpPr>
              <a:spLocks noChangeArrowheads="1"/>
            </p:cNvSpPr>
            <p:nvPr/>
          </p:nvSpPr>
          <p:spPr bwMode="black">
            <a:xfrm>
              <a:off x="6940102" y="1791048"/>
              <a:ext cx="3425825" cy="83099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 </a:t>
              </a:r>
              <a:r>
                <a:rPr lang="en-US" altLang="zh-CN" sz="1800" dirty="0" smtClean="0"/>
                <a:t>4 million </a:t>
              </a:r>
              <a:r>
                <a:rPr lang="en-US" altLang="zh-CN" sz="1800" dirty="0"/>
                <a:t>students</a:t>
              </a:r>
              <a:endParaRPr lang="zh-CN" altLang="en-US" sz="1800" dirty="0">
                <a:solidFill>
                  <a:schemeClr val="bg1"/>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7601857" y="4454297"/>
            <a:ext cx="3702050" cy="1066800"/>
            <a:chOff x="6925260" y="4321643"/>
            <a:chExt cx="3702050" cy="1066800"/>
          </a:xfrm>
          <a:solidFill>
            <a:srgbClr val="C00000"/>
          </a:solidFill>
        </p:grpSpPr>
        <p:sp>
          <p:nvSpPr>
            <p:cNvPr id="36" name="AutoShape 4"/>
            <p:cNvSpPr>
              <a:spLocks noChangeArrowheads="1"/>
            </p:cNvSpPr>
            <p:nvPr/>
          </p:nvSpPr>
          <p:spPr bwMode="ltGray">
            <a:xfrm>
              <a:off x="6925260" y="4321643"/>
              <a:ext cx="3702050" cy="1066800"/>
            </a:xfrm>
            <a:prstGeom prst="roundRect">
              <a:avLst>
                <a:gd name="adj" fmla="val 11921"/>
              </a:avLst>
            </a:prstGeom>
            <a:gr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微软雅黑" panose="020B0503020204020204" pitchFamily="34" charset="-122"/>
                <a:ea typeface="微软雅黑" panose="020B0503020204020204" pitchFamily="34" charset="-122"/>
              </a:endParaRPr>
            </a:p>
          </p:txBody>
        </p:sp>
        <p:sp>
          <p:nvSpPr>
            <p:cNvPr id="37" name="Rectangle 40"/>
            <p:cNvSpPr>
              <a:spLocks noChangeArrowheads="1"/>
            </p:cNvSpPr>
            <p:nvPr/>
          </p:nvSpPr>
          <p:spPr bwMode="black">
            <a:xfrm>
              <a:off x="6940103" y="4438998"/>
              <a:ext cx="3425825" cy="83099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dirty="0"/>
                <a:t>11 billion requests</a:t>
              </a:r>
              <a:endParaRPr lang="en-US" altLang="zh-CN" sz="1800" dirty="0">
                <a:solidFill>
                  <a:schemeClr val="bg1"/>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2300663" y="2448322"/>
            <a:ext cx="3020017" cy="2664296"/>
            <a:chOff x="3679937" y="1512218"/>
            <a:chExt cx="1905000" cy="1505025"/>
          </a:xfrm>
        </p:grpSpPr>
        <p:sp>
          <p:nvSpPr>
            <p:cNvPr id="39" name="椭圆 38"/>
            <p:cNvSpPr/>
            <p:nvPr/>
          </p:nvSpPr>
          <p:spPr>
            <a:xfrm>
              <a:off x="3895972" y="1512218"/>
              <a:ext cx="1505025" cy="1505025"/>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chemeClr val="bg1"/>
                </a:solidFill>
                <a:latin typeface="微软雅黑" panose="020B0503020204020204" pitchFamily="34" charset="-122"/>
                <a:ea typeface="微软雅黑" panose="020B0503020204020204" pitchFamily="34" charset="-122"/>
              </a:endParaRPr>
            </a:p>
          </p:txBody>
        </p:sp>
        <p:sp>
          <p:nvSpPr>
            <p:cNvPr id="40" name="Text Box 41"/>
            <p:cNvSpPr txBox="1">
              <a:spLocks noChangeArrowheads="1"/>
            </p:cNvSpPr>
            <p:nvPr/>
          </p:nvSpPr>
          <p:spPr bwMode="auto">
            <a:xfrm>
              <a:off x="3679937" y="1883619"/>
              <a:ext cx="1905000" cy="761747"/>
            </a:xfrm>
            <a:prstGeom prst="rect">
              <a:avLst/>
            </a:prstGeom>
            <a:no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800" dirty="0"/>
                <a:t>School introduction</a:t>
              </a:r>
              <a:endParaRPr lang="zh-CN" altLang="en-US" sz="2800" dirty="0"/>
            </a:p>
          </p:txBody>
        </p:sp>
      </p:grpSp>
      <p:sp>
        <p:nvSpPr>
          <p:cNvPr id="44" name="Freeform 43"/>
          <p:cNvSpPr/>
          <p:nvPr/>
        </p:nvSpPr>
        <p:spPr bwMode="gray">
          <a:xfrm rot="16200000">
            <a:off x="5464646" y="4464496"/>
            <a:ext cx="1624013" cy="968374"/>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6">
              <a:lumMod val="50000"/>
              <a:alpha val="50195"/>
            </a:schemeClr>
          </a:solidFill>
          <a:ln>
            <a:noFill/>
          </a:ln>
        </p:spPr>
        <p:txBody>
          <a:bodyPr wrap="none" lIns="91387" tIns="45696" rIns="91387" bIns="45696" anchor="ctr"/>
          <a:lstStyle/>
          <a:p>
            <a:endParaRPr lang="zh-CN" altLang="en-US"/>
          </a:p>
        </p:txBody>
      </p:sp>
      <p:sp>
        <p:nvSpPr>
          <p:cNvPr id="45" name="Freeform 44"/>
          <p:cNvSpPr/>
          <p:nvPr/>
        </p:nvSpPr>
        <p:spPr bwMode="gray">
          <a:xfrm rot="16200000">
            <a:off x="6031386" y="3116708"/>
            <a:ext cx="314325" cy="1096963"/>
          </a:xfrm>
          <a:custGeom>
            <a:avLst/>
            <a:gdLst>
              <a:gd name="T0" fmla="*/ 2147483647 w 142"/>
              <a:gd name="T1" fmla="*/ 2147483647 h 604"/>
              <a:gd name="T2" fmla="*/ 2147483647 w 142"/>
              <a:gd name="T3" fmla="*/ 2147483647 h 604"/>
              <a:gd name="T4" fmla="*/ 0 w 142"/>
              <a:gd name="T5" fmla="*/ 2147483647 h 604"/>
              <a:gd name="T6" fmla="*/ 2147483647 w 142"/>
              <a:gd name="T7" fmla="*/ 2147483647 h 604"/>
              <a:gd name="T8" fmla="*/ 2147483647 w 142"/>
              <a:gd name="T9" fmla="*/ 2147483647 h 604"/>
              <a:gd name="T10" fmla="*/ 2147483647 w 142"/>
              <a:gd name="T11" fmla="*/ 2147483647 h 604"/>
              <a:gd name="T12" fmla="*/ 2147483647 w 142"/>
              <a:gd name="T13" fmla="*/ 0 h 604"/>
              <a:gd name="T14" fmla="*/ 2147483647 w 142"/>
              <a:gd name="T15" fmla="*/ 2147483647 h 604"/>
              <a:gd name="T16" fmla="*/ 0 60000 65536"/>
              <a:gd name="T17" fmla="*/ 0 60000 65536"/>
              <a:gd name="T18" fmla="*/ 0 60000 65536"/>
              <a:gd name="T19" fmla="*/ 0 60000 65536"/>
              <a:gd name="T20" fmla="*/ 0 60000 65536"/>
              <a:gd name="T21" fmla="*/ 0 60000 65536"/>
              <a:gd name="T22" fmla="*/ 0 60000 65536"/>
              <a:gd name="T23" fmla="*/ 0 60000 65536"/>
              <a:gd name="T24" fmla="*/ 0 w 142"/>
              <a:gd name="T25" fmla="*/ 0 h 604"/>
              <a:gd name="T26" fmla="*/ 142 w 142"/>
              <a:gd name="T27" fmla="*/ 604 h 6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accent6">
              <a:lumMod val="50000"/>
              <a:alpha val="50195"/>
            </a:schemeClr>
          </a:solidFill>
          <a:ln>
            <a:noFill/>
          </a:ln>
        </p:spPr>
        <p:txBody>
          <a:bodyPr wrap="none" lIns="91387" tIns="45696" rIns="91387" bIns="45696" anchor="ctr"/>
          <a:lstStyle/>
          <a:p>
            <a:endParaRPr lang="zh-CN" altLang="en-US"/>
          </a:p>
        </p:txBody>
      </p:sp>
      <p:sp>
        <p:nvSpPr>
          <p:cNvPr id="46" name="Freeform 45"/>
          <p:cNvSpPr/>
          <p:nvPr/>
        </p:nvSpPr>
        <p:spPr bwMode="gray">
          <a:xfrm rot="16200000" flipH="1">
            <a:off x="5424960" y="1900683"/>
            <a:ext cx="1624012" cy="968374"/>
          </a:xfrm>
          <a:custGeom>
            <a:avLst/>
            <a:gdLst>
              <a:gd name="T0" fmla="*/ 0 w 735"/>
              <a:gd name="T1" fmla="*/ 0 h 532"/>
              <a:gd name="T2" fmla="*/ 2147483647 w 735"/>
              <a:gd name="T3" fmla="*/ 2147483647 h 532"/>
              <a:gd name="T4" fmla="*/ 2147483647 w 735"/>
              <a:gd name="T5" fmla="*/ 2147483647 h 532"/>
              <a:gd name="T6" fmla="*/ 2147483647 w 735"/>
              <a:gd name="T7" fmla="*/ 2147483647 h 532"/>
              <a:gd name="T8" fmla="*/ 2147483647 w 735"/>
              <a:gd name="T9" fmla="*/ 2147483647 h 532"/>
              <a:gd name="T10" fmla="*/ 2147483647 w 735"/>
              <a:gd name="T11" fmla="*/ 2147483647 h 532"/>
              <a:gd name="T12" fmla="*/ 2147483647 w 735"/>
              <a:gd name="T13" fmla="*/ 2147483647 h 532"/>
              <a:gd name="T14" fmla="*/ 2147483647 w 735"/>
              <a:gd name="T15" fmla="*/ 2147483647 h 532"/>
              <a:gd name="T16" fmla="*/ 2147483647 w 735"/>
              <a:gd name="T17" fmla="*/ 2147483647 h 532"/>
              <a:gd name="T18" fmla="*/ 2147483647 w 735"/>
              <a:gd name="T19" fmla="*/ 2147483647 h 532"/>
              <a:gd name="T20" fmla="*/ 2147483647 w 735"/>
              <a:gd name="T21" fmla="*/ 2147483647 h 532"/>
              <a:gd name="T22" fmla="*/ 2147483647 w 735"/>
              <a:gd name="T23" fmla="*/ 2147483647 h 532"/>
              <a:gd name="T24" fmla="*/ 2147483647 w 735"/>
              <a:gd name="T25" fmla="*/ 0 h 532"/>
              <a:gd name="T26" fmla="*/ 0 w 735"/>
              <a:gd name="T27" fmla="*/ 0 h 5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35"/>
              <a:gd name="T43" fmla="*/ 0 h 532"/>
              <a:gd name="T44" fmla="*/ 735 w 735"/>
              <a:gd name="T45" fmla="*/ 532 h 5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35" h="532">
                <a:moveTo>
                  <a:pt x="0" y="0"/>
                </a:moveTo>
                <a:cubicBezTo>
                  <a:pt x="0" y="0"/>
                  <a:pt x="85" y="216"/>
                  <a:pt x="382" y="202"/>
                </a:cubicBezTo>
                <a:cubicBezTo>
                  <a:pt x="479" y="202"/>
                  <a:pt x="577" y="202"/>
                  <a:pt x="577" y="202"/>
                </a:cubicBezTo>
                <a:cubicBezTo>
                  <a:pt x="577" y="202"/>
                  <a:pt x="639" y="201"/>
                  <a:pt x="637" y="249"/>
                </a:cubicBezTo>
                <a:cubicBezTo>
                  <a:pt x="638" y="325"/>
                  <a:pt x="639" y="402"/>
                  <a:pt x="639" y="402"/>
                </a:cubicBezTo>
                <a:lnTo>
                  <a:pt x="598" y="400"/>
                </a:lnTo>
                <a:lnTo>
                  <a:pt x="669" y="532"/>
                </a:lnTo>
                <a:lnTo>
                  <a:pt x="735" y="402"/>
                </a:lnTo>
                <a:lnTo>
                  <a:pt x="696" y="402"/>
                </a:lnTo>
                <a:cubicBezTo>
                  <a:pt x="696" y="402"/>
                  <a:pt x="695" y="314"/>
                  <a:pt x="694" y="226"/>
                </a:cubicBezTo>
                <a:cubicBezTo>
                  <a:pt x="687" y="160"/>
                  <a:pt x="616" y="150"/>
                  <a:pt x="616" y="150"/>
                </a:cubicBezTo>
                <a:cubicBezTo>
                  <a:pt x="556" y="137"/>
                  <a:pt x="473" y="153"/>
                  <a:pt x="335" y="149"/>
                </a:cubicBezTo>
                <a:cubicBezTo>
                  <a:pt x="110" y="126"/>
                  <a:pt x="69" y="0"/>
                  <a:pt x="69" y="0"/>
                </a:cubicBezTo>
                <a:lnTo>
                  <a:pt x="0" y="0"/>
                </a:lnTo>
                <a:close/>
              </a:path>
            </a:pathLst>
          </a:custGeom>
          <a:solidFill>
            <a:schemeClr val="accent6">
              <a:lumMod val="50000"/>
              <a:alpha val="50195"/>
            </a:schemeClr>
          </a:solidFill>
          <a:ln>
            <a:noFill/>
          </a:ln>
        </p:spPr>
        <p:txBody>
          <a:bodyPr wrap="none" lIns="91387" tIns="45696" rIns="91387" bIns="45696" anchor="ctr"/>
          <a:lstStyle/>
          <a:p>
            <a:endParaRPr lang="zh-CN" altLang="en-US"/>
          </a:p>
        </p:txBody>
      </p:sp>
      <p:sp>
        <p:nvSpPr>
          <p:cNvPr id="3" name="标题 2"/>
          <p:cNvSpPr>
            <a:spLocks noGrp="1"/>
          </p:cNvSpPr>
          <p:nvPr>
            <p:ph type="title" idx="4294967295"/>
          </p:nvPr>
        </p:nvSpPr>
        <p:spPr>
          <a:xfrm>
            <a:off x="1537761" y="163178"/>
            <a:ext cx="5223080" cy="901690"/>
          </a:xfrm>
        </p:spPr>
        <p:txBody>
          <a:bodyPr>
            <a:normAutofit/>
          </a:bodyPr>
          <a:lstStyle/>
          <a:p>
            <a:pPr eaLnBrk="0" hangingPunct="0"/>
            <a:r>
              <a:rPr lang="en-US" altLang="zh-CN" sz="2800" b="1" dirty="0" smtClean="0">
                <a:solidFill>
                  <a:srgbClr val="000000"/>
                </a:solidFill>
                <a:latin typeface="微软雅黑" panose="020B0503020204020204" pitchFamily="34" charset="-122"/>
                <a:ea typeface="微软雅黑" panose="020B0503020204020204" pitchFamily="34" charset="-122"/>
              </a:rPr>
              <a:t>introduction</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0-#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0-#ppt_w/2"/>
                                          </p:val>
                                        </p:tav>
                                        <p:tav tm="100000">
                                          <p:val>
                                            <p:strVal val="#ppt_x"/>
                                          </p:val>
                                        </p:tav>
                                      </p:tavLst>
                                    </p:anim>
                                    <p:anim calcmode="lin" valueType="num">
                                      <p:cBhvr additive="base">
                                        <p:cTn id="17" dur="500" fill="hold"/>
                                        <p:tgtEl>
                                          <p:spTgt spid="4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0-#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1+#ppt_w/2"/>
                                          </p:val>
                                        </p:tav>
                                        <p:tav tm="100000">
                                          <p:val>
                                            <p:strVal val="#ppt_x"/>
                                          </p:val>
                                        </p:tav>
                                      </p:tavLst>
                                    </p:anim>
                                    <p:anim calcmode="lin" valueType="num">
                                      <p:cBhvr additive="base">
                                        <p:cTn id="26" dur="500" fill="hold"/>
                                        <p:tgtEl>
                                          <p:spTgt spid="29"/>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2"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1+#ppt_w/2"/>
                                          </p:val>
                                        </p:tav>
                                        <p:tav tm="100000">
                                          <p:val>
                                            <p:strVal val="#ppt_x"/>
                                          </p:val>
                                        </p:tav>
                                      </p:tavLst>
                                    </p:anim>
                                    <p:anim calcmode="lin" valueType="num">
                                      <p:cBhvr additive="base">
                                        <p:cTn id="31" dur="500" fill="hold"/>
                                        <p:tgtEl>
                                          <p:spTgt spid="32"/>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1+#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延期 8"/>
          <p:cNvSpPr/>
          <p:nvPr/>
        </p:nvSpPr>
        <p:spPr>
          <a:xfrm>
            <a:off x="-7912" y="2562358"/>
            <a:ext cx="3485258" cy="1902188"/>
          </a:xfrm>
          <a:custGeom>
            <a:avLst/>
            <a:gdLst>
              <a:gd name="connsiteX0" fmla="*/ 0 w 2304653"/>
              <a:gd name="connsiteY0" fmla="*/ 0 h 1872208"/>
              <a:gd name="connsiteX1" fmla="*/ 1152327 w 2304653"/>
              <a:gd name="connsiteY1" fmla="*/ 0 h 1872208"/>
              <a:gd name="connsiteX2" fmla="*/ 2304654 w 2304653"/>
              <a:gd name="connsiteY2" fmla="*/ 936104 h 1872208"/>
              <a:gd name="connsiteX3" fmla="*/ 1152327 w 2304653"/>
              <a:gd name="connsiteY3" fmla="*/ 1872208 h 1872208"/>
              <a:gd name="connsiteX4" fmla="*/ 0 w 2304653"/>
              <a:gd name="connsiteY4" fmla="*/ 1872208 h 1872208"/>
              <a:gd name="connsiteX5" fmla="*/ 0 w 2304653"/>
              <a:gd name="connsiteY5" fmla="*/ 0 h 1872208"/>
              <a:gd name="connsiteX0-1" fmla="*/ 0 w 3204064"/>
              <a:gd name="connsiteY0-2" fmla="*/ 0 h 1887198"/>
              <a:gd name="connsiteX1-3" fmla="*/ 2051737 w 3204064"/>
              <a:gd name="connsiteY1-4" fmla="*/ 14990 h 1887198"/>
              <a:gd name="connsiteX2-5" fmla="*/ 3204064 w 3204064"/>
              <a:gd name="connsiteY2-6" fmla="*/ 951094 h 1887198"/>
              <a:gd name="connsiteX3-7" fmla="*/ 2051737 w 3204064"/>
              <a:gd name="connsiteY3-8" fmla="*/ 1887198 h 1887198"/>
              <a:gd name="connsiteX4-9" fmla="*/ 899410 w 3204064"/>
              <a:gd name="connsiteY4-10" fmla="*/ 1887198 h 1887198"/>
              <a:gd name="connsiteX5-11" fmla="*/ 0 w 3204064"/>
              <a:gd name="connsiteY5-12" fmla="*/ 0 h 1887198"/>
              <a:gd name="connsiteX0-13" fmla="*/ 0 w 3204064"/>
              <a:gd name="connsiteY0-14" fmla="*/ 0 h 1887198"/>
              <a:gd name="connsiteX1-15" fmla="*/ 2051737 w 3204064"/>
              <a:gd name="connsiteY1-16" fmla="*/ 14990 h 1887198"/>
              <a:gd name="connsiteX2-17" fmla="*/ 3204064 w 3204064"/>
              <a:gd name="connsiteY2-18" fmla="*/ 951094 h 1887198"/>
              <a:gd name="connsiteX3-19" fmla="*/ 2051737 w 3204064"/>
              <a:gd name="connsiteY3-20" fmla="*/ 1887198 h 1887198"/>
              <a:gd name="connsiteX4-21" fmla="*/ 29980 w 3204064"/>
              <a:gd name="connsiteY4-22" fmla="*/ 1887198 h 1887198"/>
              <a:gd name="connsiteX5-23" fmla="*/ 0 w 3204064"/>
              <a:gd name="connsiteY5-24" fmla="*/ 0 h 1887198"/>
              <a:gd name="connsiteX0-25" fmla="*/ 0 w 3189073"/>
              <a:gd name="connsiteY0-26" fmla="*/ 0 h 1872208"/>
              <a:gd name="connsiteX1-27" fmla="*/ 2036746 w 3189073"/>
              <a:gd name="connsiteY1-28" fmla="*/ 0 h 1872208"/>
              <a:gd name="connsiteX2-29" fmla="*/ 3189073 w 3189073"/>
              <a:gd name="connsiteY2-30" fmla="*/ 936104 h 1872208"/>
              <a:gd name="connsiteX3-31" fmla="*/ 2036746 w 3189073"/>
              <a:gd name="connsiteY3-32" fmla="*/ 1872208 h 1872208"/>
              <a:gd name="connsiteX4-33" fmla="*/ 14989 w 3189073"/>
              <a:gd name="connsiteY4-34" fmla="*/ 1872208 h 1872208"/>
              <a:gd name="connsiteX5-35" fmla="*/ 0 w 3189073"/>
              <a:gd name="connsiteY5-36" fmla="*/ 0 h 1872208"/>
              <a:gd name="connsiteX0-37" fmla="*/ 0 w 3848302"/>
              <a:gd name="connsiteY0-38" fmla="*/ 14991 h 1872208"/>
              <a:gd name="connsiteX1-39" fmla="*/ 2695975 w 3848302"/>
              <a:gd name="connsiteY1-40" fmla="*/ 0 h 1872208"/>
              <a:gd name="connsiteX2-41" fmla="*/ 3848302 w 3848302"/>
              <a:gd name="connsiteY2-42" fmla="*/ 936104 h 1872208"/>
              <a:gd name="connsiteX3-43" fmla="*/ 2695975 w 3848302"/>
              <a:gd name="connsiteY3-44" fmla="*/ 1872208 h 1872208"/>
              <a:gd name="connsiteX4-45" fmla="*/ 674218 w 3848302"/>
              <a:gd name="connsiteY4-46" fmla="*/ 1872208 h 1872208"/>
              <a:gd name="connsiteX5-47" fmla="*/ 0 w 3848302"/>
              <a:gd name="connsiteY5-48" fmla="*/ 14991 h 1872208"/>
              <a:gd name="connsiteX0-49" fmla="*/ 0 w 3848302"/>
              <a:gd name="connsiteY0-50" fmla="*/ 14991 h 1902188"/>
              <a:gd name="connsiteX1-51" fmla="*/ 2695975 w 3848302"/>
              <a:gd name="connsiteY1-52" fmla="*/ 0 h 1902188"/>
              <a:gd name="connsiteX2-53" fmla="*/ 3848302 w 3848302"/>
              <a:gd name="connsiteY2-54" fmla="*/ 936104 h 1902188"/>
              <a:gd name="connsiteX3-55" fmla="*/ 2695975 w 3848302"/>
              <a:gd name="connsiteY3-56" fmla="*/ 1872208 h 1902188"/>
              <a:gd name="connsiteX4-57" fmla="*/ 31469 w 3848302"/>
              <a:gd name="connsiteY4-58" fmla="*/ 1902188 h 1902188"/>
              <a:gd name="connsiteX5-59" fmla="*/ 0 w 3848302"/>
              <a:gd name="connsiteY5-60" fmla="*/ 14991 h 1902188"/>
              <a:gd name="connsiteX0-61" fmla="*/ 0 w 3864784"/>
              <a:gd name="connsiteY0-62" fmla="*/ 29981 h 1902188"/>
              <a:gd name="connsiteX1-63" fmla="*/ 2712457 w 3864784"/>
              <a:gd name="connsiteY1-64" fmla="*/ 0 h 1902188"/>
              <a:gd name="connsiteX2-65" fmla="*/ 3864784 w 3864784"/>
              <a:gd name="connsiteY2-66" fmla="*/ 936104 h 1902188"/>
              <a:gd name="connsiteX3-67" fmla="*/ 2712457 w 3864784"/>
              <a:gd name="connsiteY3-68" fmla="*/ 1872208 h 1902188"/>
              <a:gd name="connsiteX4-69" fmla="*/ 47951 w 3864784"/>
              <a:gd name="connsiteY4-70" fmla="*/ 1902188 h 1902188"/>
              <a:gd name="connsiteX5-71" fmla="*/ 0 w 3864784"/>
              <a:gd name="connsiteY5-72" fmla="*/ 29981 h 1902188"/>
              <a:gd name="connsiteX0-73" fmla="*/ 0 w 3831822"/>
              <a:gd name="connsiteY0-74" fmla="*/ 14990 h 1902188"/>
              <a:gd name="connsiteX1-75" fmla="*/ 2679495 w 3831822"/>
              <a:gd name="connsiteY1-76" fmla="*/ 0 h 1902188"/>
              <a:gd name="connsiteX2-77" fmla="*/ 3831822 w 3831822"/>
              <a:gd name="connsiteY2-78" fmla="*/ 936104 h 1902188"/>
              <a:gd name="connsiteX3-79" fmla="*/ 2679495 w 3831822"/>
              <a:gd name="connsiteY3-80" fmla="*/ 1872208 h 1902188"/>
              <a:gd name="connsiteX4-81" fmla="*/ 14989 w 3831822"/>
              <a:gd name="connsiteY4-82" fmla="*/ 1902188 h 1902188"/>
              <a:gd name="connsiteX5-83" fmla="*/ 0 w 3831822"/>
              <a:gd name="connsiteY5-84" fmla="*/ 14990 h 190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31822" h="1902188">
                <a:moveTo>
                  <a:pt x="0" y="14990"/>
                </a:moveTo>
                <a:lnTo>
                  <a:pt x="2679495" y="0"/>
                </a:lnTo>
                <a:cubicBezTo>
                  <a:pt x="3315908" y="0"/>
                  <a:pt x="3831822" y="419108"/>
                  <a:pt x="3831822" y="936104"/>
                </a:cubicBezTo>
                <a:cubicBezTo>
                  <a:pt x="3831822" y="1453100"/>
                  <a:pt x="3315908" y="1872208"/>
                  <a:pt x="2679495" y="1872208"/>
                </a:cubicBezTo>
                <a:lnTo>
                  <a:pt x="14989" y="1902188"/>
                </a:lnTo>
                <a:lnTo>
                  <a:pt x="0" y="14990"/>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bg1"/>
                </a:solidFill>
                <a:latin typeface="微软雅黑" panose="020B0503020204020204" pitchFamily="34" charset="-122"/>
                <a:ea typeface="微软雅黑" panose="020B0503020204020204" pitchFamily="34" charset="-122"/>
              </a:rPr>
              <a:t>section</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4557466" y="3024386"/>
            <a:ext cx="864096" cy="864096"/>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4</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9" name="Rectangle 33"/>
          <p:cNvSpPr>
            <a:spLocks noChangeArrowheads="1"/>
          </p:cNvSpPr>
          <p:nvPr/>
        </p:nvSpPr>
        <p:spPr bwMode="auto">
          <a:xfrm>
            <a:off x="5487826" y="3221171"/>
            <a:ext cx="2207619" cy="541634"/>
          </a:xfrm>
          <a:prstGeom prst="rect">
            <a:avLst/>
          </a:prstGeom>
          <a:noFill/>
          <a:ln w="9525" algn="ctr">
            <a:noFill/>
            <a:miter lim="800000"/>
          </a:ln>
        </p:spPr>
        <p:txBody>
          <a:bodyPr wrap="none" lIns="109678" tIns="54838" rIns="109678" bIns="54838">
            <a:sp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Conclusion</a:t>
            </a:r>
          </a:p>
        </p:txBody>
      </p:sp>
      <p:sp>
        <p:nvSpPr>
          <p:cNvPr id="20" name="Line 34"/>
          <p:cNvSpPr>
            <a:spLocks noChangeShapeType="1"/>
          </p:cNvSpPr>
          <p:nvPr/>
        </p:nvSpPr>
        <p:spPr bwMode="auto">
          <a:xfrm>
            <a:off x="5349554" y="3696505"/>
            <a:ext cx="4392000" cy="0"/>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advTm="0">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432249" y="288082"/>
            <a:ext cx="5040560" cy="901690"/>
          </a:xfrm>
        </p:spPr>
        <p:txBody>
          <a:bodyPr>
            <a:normAutofit/>
          </a:bodyPr>
          <a:lstStyle/>
          <a:p>
            <a:r>
              <a:rPr lang="en-US" altLang="zh-CN" sz="2000" b="1" dirty="0"/>
              <a:t>A</a:t>
            </a:r>
            <a:r>
              <a:rPr lang="en-US" altLang="zh-CN" sz="2000" b="1" dirty="0" smtClean="0"/>
              <a:t>pplication </a:t>
            </a:r>
            <a:r>
              <a:rPr lang="en-US" altLang="zh-CN" sz="2000" b="1" dirty="0" smtClean="0"/>
              <a:t>of LED screen</a:t>
            </a:r>
            <a:endParaRPr lang="zh-CN" altLang="en-US" sz="2000" b="1" dirty="0"/>
          </a:p>
        </p:txBody>
      </p:sp>
      <p:sp>
        <p:nvSpPr>
          <p:cNvPr id="2" name="矩形 1"/>
          <p:cNvSpPr/>
          <p:nvPr/>
        </p:nvSpPr>
        <p:spPr>
          <a:xfrm>
            <a:off x="352128" y="1296194"/>
            <a:ext cx="10043464" cy="2354491"/>
          </a:xfrm>
          <a:prstGeom prst="rect">
            <a:avLst/>
          </a:prstGeom>
        </p:spPr>
        <p:txBody>
          <a:bodyPr wrap="square">
            <a:spAutoFit/>
          </a:bodyPr>
          <a:lstStyle/>
          <a:p>
            <a:pPr marL="342900" indent="-342900">
              <a:buFont typeface="Arial" panose="020B0604020202020204" pitchFamily="34" charset="0"/>
              <a:buChar char="•"/>
            </a:pPr>
            <a:r>
              <a:rPr lang="en-US" altLang="zh-CN" dirty="0"/>
              <a:t>Based on the application provided by Huawei Cloud and the third-party BI manufacturers, the data monitoring center of the Open University of China draws all kinds of analysis results of enrollment, teaching, scientific research, public opinion and big data of cloud classrooms into charts in the form of BI reports and stages by making full use of data visualization technology. </a:t>
            </a:r>
          </a:p>
          <a:p>
            <a:pPr marL="342900" indent="-342900">
              <a:buFont typeface="Wingdings" panose="05000000000000000000" pitchFamily="2" charset="2"/>
              <a:buChar char="l"/>
            </a:pPr>
            <a:endParaRPr lang="en-US" altLang="zh-CN" dirty="0"/>
          </a:p>
          <a:p>
            <a:pPr marL="342900" indent="-342900">
              <a:buFont typeface="Wingdings" panose="05000000000000000000" pitchFamily="2" charset="2"/>
              <a:buChar char="l"/>
            </a:pPr>
            <a:endParaRPr lang="zh-CN" alt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9" y="1296194"/>
            <a:ext cx="12737504" cy="5904706"/>
          </a:xfrm>
          <a:prstGeom prst="rect">
            <a:avLst/>
          </a:prstGeom>
        </p:spPr>
      </p:pic>
      <p:pic>
        <p:nvPicPr>
          <p:cNvPr id="5" name="图片 4"/>
          <p:cNvPicPr>
            <a:picLocks noChangeAspect="1"/>
          </p:cNvPicPr>
          <p:nvPr/>
        </p:nvPicPr>
        <p:blipFill>
          <a:blip r:embed="rId4"/>
          <a:stretch>
            <a:fillRect/>
          </a:stretch>
        </p:blipFill>
        <p:spPr>
          <a:xfrm>
            <a:off x="690685" y="1296194"/>
            <a:ext cx="11484325" cy="5760640"/>
          </a:xfrm>
          <a:prstGeom prst="rect">
            <a:avLst/>
          </a:prstGeom>
        </p:spPr>
      </p:pic>
      <p:pic>
        <p:nvPicPr>
          <p:cNvPr id="6" name="图片 5" descr="教学数据"/>
          <p:cNvPicPr>
            <a:picLocks noChangeAspect="1"/>
          </p:cNvPicPr>
          <p:nvPr/>
        </p:nvPicPr>
        <p:blipFill>
          <a:blip r:embed="rId5"/>
          <a:stretch>
            <a:fillRect/>
          </a:stretch>
        </p:blipFill>
        <p:spPr>
          <a:xfrm>
            <a:off x="1504255" y="1296194"/>
            <a:ext cx="11297343" cy="5904706"/>
          </a:xfrm>
          <a:prstGeom prst="rect">
            <a:avLst/>
          </a:prstGeom>
        </p:spPr>
      </p:pic>
      <p:pic>
        <p:nvPicPr>
          <p:cNvPr id="7" name="图片 6"/>
          <p:cNvPicPr>
            <a:picLocks noChangeAspect="1"/>
          </p:cNvPicPr>
          <p:nvPr/>
        </p:nvPicPr>
        <p:blipFill>
          <a:blip r:embed="rId6"/>
          <a:stretch>
            <a:fillRect/>
          </a:stretch>
        </p:blipFill>
        <p:spPr>
          <a:xfrm>
            <a:off x="1648272" y="1296194"/>
            <a:ext cx="11017224" cy="5904706"/>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6304" y="1296194"/>
            <a:ext cx="10873209" cy="5904706"/>
          </a:xfrm>
          <a:prstGeom prst="rect">
            <a:avLst/>
          </a:prstGeom>
        </p:spPr>
      </p:pic>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8085260" y="648122"/>
            <a:ext cx="4148187" cy="6095018"/>
          </a:xfrm>
          <a:prstGeom prst="rect">
            <a:avLst/>
          </a:prstGeom>
        </p:spPr>
      </p:pic>
      <p:sp>
        <p:nvSpPr>
          <p:cNvPr id="3" name="标题 2"/>
          <p:cNvSpPr>
            <a:spLocks noGrp="1"/>
          </p:cNvSpPr>
          <p:nvPr>
            <p:ph type="title" idx="4294967295"/>
          </p:nvPr>
        </p:nvSpPr>
        <p:spPr>
          <a:xfrm>
            <a:off x="1538615" y="267754"/>
            <a:ext cx="8656229" cy="901690"/>
          </a:xfrm>
        </p:spPr>
        <p:txBody>
          <a:bodyPr>
            <a:normAutofit/>
          </a:bodyPr>
          <a:lstStyle/>
          <a:p>
            <a:pPr eaLnBrk="0" hangingPunct="0"/>
            <a:r>
              <a:rPr lang="en-US" altLang="zh-CN" sz="2800" b="1" dirty="0" smtClean="0">
                <a:solidFill>
                  <a:srgbClr val="000000"/>
                </a:solidFill>
                <a:latin typeface="微软雅黑" panose="020B0503020204020204" pitchFamily="34" charset="-122"/>
                <a:ea typeface="微软雅黑" panose="020B0503020204020204" pitchFamily="34" charset="-122"/>
              </a:rPr>
              <a:t>Application in PC and </a:t>
            </a:r>
            <a:r>
              <a:rPr lang="en-US" altLang="zh-CN" sz="2800" b="1" dirty="0">
                <a:solidFill>
                  <a:srgbClr val="000000"/>
                </a:solidFill>
                <a:latin typeface="微软雅黑" panose="020B0503020204020204" pitchFamily="34" charset="-122"/>
                <a:ea typeface="微软雅黑" panose="020B0503020204020204" pitchFamily="34" charset="-122"/>
              </a:rPr>
              <a:t>Mobile phone</a:t>
            </a:r>
          </a:p>
        </p:txBody>
      </p:sp>
      <p:cxnSp>
        <p:nvCxnSpPr>
          <p:cNvPr id="10" name="Straight Connector 81"/>
          <p:cNvCxnSpPr>
            <a:cxnSpLocks noChangeShapeType="1"/>
          </p:cNvCxnSpPr>
          <p:nvPr/>
        </p:nvCxnSpPr>
        <p:spPr bwMode="auto">
          <a:xfrm>
            <a:off x="6328792" y="2358758"/>
            <a:ext cx="0" cy="3896041"/>
          </a:xfrm>
          <a:prstGeom prst="line">
            <a:avLst/>
          </a:prstGeom>
          <a:noFill/>
          <a:ln w="6350">
            <a:solidFill>
              <a:schemeClr val="bg1"/>
            </a:solidFill>
            <a:prstDash val="sysDot"/>
            <a:round/>
          </a:ln>
          <a:extLst>
            <a:ext uri="{909E8E84-426E-40DD-AFC4-6F175D3DCCD1}">
              <a14:hiddenFill xmlns:a14="http://schemas.microsoft.com/office/drawing/2010/main">
                <a:noFill/>
              </a14:hiddenFill>
            </a:ext>
          </a:extLst>
        </p:spPr>
      </p:cxn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184" y="1512219"/>
            <a:ext cx="6076950" cy="4896544"/>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8311" y="2736354"/>
            <a:ext cx="3600401" cy="2016224"/>
          </a:xfrm>
          <a:prstGeom prst="rect">
            <a:avLst/>
          </a:prstGeom>
        </p:spPr>
      </p:pic>
      <p:sp>
        <p:nvSpPr>
          <p:cNvPr id="12" name="文本框 11"/>
          <p:cNvSpPr txBox="1"/>
          <p:nvPr/>
        </p:nvSpPr>
        <p:spPr>
          <a:xfrm>
            <a:off x="2872408" y="6743140"/>
            <a:ext cx="558166" cy="415498"/>
          </a:xfrm>
          <a:prstGeom prst="rect">
            <a:avLst/>
          </a:prstGeom>
          <a:noFill/>
        </p:spPr>
        <p:txBody>
          <a:bodyPr wrap="none" rtlCol="0">
            <a:spAutoFit/>
          </a:bodyPr>
          <a:lstStyle/>
          <a:p>
            <a:r>
              <a:rPr lang="en-US" altLang="zh-CN" dirty="0" smtClean="0"/>
              <a:t>PC</a:t>
            </a:r>
            <a:endParaRPr lang="zh-CN" altLang="en-US" dirty="0"/>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69152" y="2088282"/>
            <a:ext cx="1723676" cy="2664296"/>
          </a:xfrm>
          <a:prstGeom prst="rect">
            <a:avLst/>
          </a:prstGeom>
        </p:spPr>
      </p:pic>
      <p:sp>
        <p:nvSpPr>
          <p:cNvPr id="11" name="文本框 10"/>
          <p:cNvSpPr txBox="1"/>
          <p:nvPr/>
        </p:nvSpPr>
        <p:spPr>
          <a:xfrm>
            <a:off x="9497144" y="6618857"/>
            <a:ext cx="1795684" cy="415498"/>
          </a:xfrm>
          <a:prstGeom prst="rect">
            <a:avLst/>
          </a:prstGeom>
          <a:noFill/>
        </p:spPr>
        <p:txBody>
          <a:bodyPr wrap="none" rtlCol="0">
            <a:spAutoFit/>
          </a:bodyPr>
          <a:lstStyle/>
          <a:p>
            <a:r>
              <a:rPr lang="en-US" altLang="zh-CN" dirty="0"/>
              <a:t>Mobile phone</a:t>
            </a:r>
            <a:endParaRPr lang="zh-CN" altLang="en-US" dirty="0"/>
          </a:p>
        </p:txBody>
      </p:sp>
    </p:spTree>
    <p:extLst>
      <p:ext uri="{BB962C8B-B14F-4D97-AF65-F5344CB8AC3E}">
        <p14:creationId xmlns:p14="http://schemas.microsoft.com/office/powerpoint/2010/main" val="12043499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538615" y="267754"/>
            <a:ext cx="5294233" cy="901690"/>
          </a:xfrm>
        </p:spPr>
        <p:txBody>
          <a:bodyPr>
            <a:normAutofit/>
          </a:bodyPr>
          <a:lstStyle/>
          <a:p>
            <a:pPr eaLnBrk="0" hangingPunct="0"/>
            <a:r>
              <a:rPr lang="en-US" altLang="zh-CN" sz="2800" b="1" dirty="0" smtClean="0">
                <a:solidFill>
                  <a:srgbClr val="000000"/>
                </a:solidFill>
                <a:latin typeface="微软雅黑" panose="020B0503020204020204" pitchFamily="34" charset="-122"/>
                <a:ea typeface="微软雅黑" panose="020B0503020204020204" pitchFamily="34" charset="-122"/>
              </a:rPr>
              <a:t>Effect of application</a:t>
            </a:r>
            <a:endParaRPr lang="en-US" altLang="zh-CN" sz="2800" b="1" dirty="0">
              <a:solidFill>
                <a:srgbClr val="000000"/>
              </a:solidFill>
              <a:latin typeface="微软雅黑" panose="020B0503020204020204" pitchFamily="34" charset="-122"/>
              <a:ea typeface="微软雅黑" panose="020B0503020204020204" pitchFamily="34" charset="-122"/>
            </a:endParaRPr>
          </a:p>
        </p:txBody>
      </p:sp>
      <p:cxnSp>
        <p:nvCxnSpPr>
          <p:cNvPr id="10" name="Straight Connector 81"/>
          <p:cNvCxnSpPr>
            <a:cxnSpLocks noChangeShapeType="1"/>
          </p:cNvCxnSpPr>
          <p:nvPr/>
        </p:nvCxnSpPr>
        <p:spPr bwMode="auto">
          <a:xfrm>
            <a:off x="6328792" y="2358758"/>
            <a:ext cx="0" cy="3896041"/>
          </a:xfrm>
          <a:prstGeom prst="line">
            <a:avLst/>
          </a:prstGeom>
          <a:noFill/>
          <a:ln w="6350">
            <a:solidFill>
              <a:schemeClr val="bg1"/>
            </a:solidFill>
            <a:prstDash val="sysDot"/>
            <a:round/>
          </a:ln>
          <a:extLst>
            <a:ext uri="{909E8E84-426E-40DD-AFC4-6F175D3DCCD1}">
              <a14:hiddenFill xmlns:a14="http://schemas.microsoft.com/office/drawing/2010/main">
                <a:noFill/>
              </a14:hiddenFill>
            </a:ext>
          </a:extLst>
        </p:spPr>
      </p:cxnSp>
      <p:pic>
        <p:nvPicPr>
          <p:cNvPr id="2" name="图片 1"/>
          <p:cNvPicPr>
            <a:picLocks noChangeAspect="1"/>
          </p:cNvPicPr>
          <p:nvPr/>
        </p:nvPicPr>
        <p:blipFill>
          <a:blip r:embed="rId3"/>
          <a:stretch>
            <a:fillRect/>
          </a:stretch>
        </p:blipFill>
        <p:spPr>
          <a:xfrm>
            <a:off x="712168" y="2026012"/>
            <a:ext cx="11449272" cy="5030822"/>
          </a:xfrm>
          <a:prstGeom prst="rect">
            <a:avLst/>
          </a:prstGeom>
        </p:spPr>
      </p:pic>
      <p:sp>
        <p:nvSpPr>
          <p:cNvPr id="13" name="矩形 12"/>
          <p:cNvSpPr/>
          <p:nvPr/>
        </p:nvSpPr>
        <p:spPr>
          <a:xfrm>
            <a:off x="680120" y="1287348"/>
            <a:ext cx="11161240" cy="738664"/>
          </a:xfrm>
          <a:prstGeom prst="rect">
            <a:avLst/>
          </a:prstGeom>
        </p:spPr>
        <p:txBody>
          <a:bodyPr wrap="square">
            <a:spAutoFit/>
          </a:bodyPr>
          <a:lstStyle/>
          <a:p>
            <a:pPr marL="342900" indent="-342900">
              <a:buFont typeface="Arial" panose="020B0604020202020204" pitchFamily="34" charset="0"/>
              <a:buChar char="•"/>
            </a:pPr>
            <a:r>
              <a:rPr lang="en-US" altLang="zh-CN" dirty="0" smtClean="0"/>
              <a:t>The network flow </a:t>
            </a:r>
          </a:p>
          <a:p>
            <a:pPr marL="342900" indent="-342900">
              <a:buFont typeface="Arial" panose="020B0604020202020204" pitchFamily="34" charset="0"/>
              <a:buChar char="•"/>
            </a:pPr>
            <a:r>
              <a:rPr lang="en-US" altLang="zh-CN" dirty="0" smtClean="0"/>
              <a:t> request  </a:t>
            </a:r>
            <a:endParaRPr lang="zh-CN" altLang="en-US" dirty="0"/>
          </a:p>
        </p:txBody>
      </p:sp>
    </p:spTree>
    <p:extLst>
      <p:ext uri="{BB962C8B-B14F-4D97-AF65-F5344CB8AC3E}">
        <p14:creationId xmlns:p14="http://schemas.microsoft.com/office/powerpoint/2010/main" val="151115818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538615" y="267754"/>
            <a:ext cx="5438249" cy="901690"/>
          </a:xfrm>
        </p:spPr>
        <p:txBody>
          <a:bodyPr>
            <a:norm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4 Conclusion</a:t>
            </a:r>
          </a:p>
        </p:txBody>
      </p:sp>
      <p:sp>
        <p:nvSpPr>
          <p:cNvPr id="7" name="Rectangle 10"/>
          <p:cNvSpPr>
            <a:spLocks noChangeArrowheads="1"/>
          </p:cNvSpPr>
          <p:nvPr/>
        </p:nvSpPr>
        <p:spPr bwMode="auto">
          <a:xfrm>
            <a:off x="640160" y="1512218"/>
            <a:ext cx="11377264" cy="4886597"/>
          </a:xfrm>
          <a:prstGeom prst="rect">
            <a:avLst/>
          </a:prstGeom>
          <a:solidFill>
            <a:schemeClr val="accent1"/>
          </a:solidFill>
          <a:ln>
            <a:noFill/>
          </a:ln>
        </p:spPr>
        <p:txBody>
          <a:bodyPr lIns="121893" tIns="60946" rIns="121893" bIns="60946" anchor="ctr"/>
          <a:lstStyle>
            <a:lvl1pPr defTabSz="913130">
              <a:defRPr>
                <a:solidFill>
                  <a:schemeClr val="tx1"/>
                </a:solidFill>
                <a:latin typeface="Calibri" panose="020F0502020204030204" pitchFamily="34" charset="0"/>
                <a:ea typeface="宋体" panose="02010600030101010101" pitchFamily="2" charset="-122"/>
              </a:defRPr>
            </a:lvl1pPr>
            <a:lvl2pPr marL="742950" indent="-285750" defTabSz="913130">
              <a:defRPr>
                <a:solidFill>
                  <a:schemeClr val="tx1"/>
                </a:solidFill>
                <a:latin typeface="Calibri" panose="020F0502020204030204" pitchFamily="34" charset="0"/>
                <a:ea typeface="宋体" panose="02010600030101010101" pitchFamily="2" charset="-122"/>
              </a:defRPr>
            </a:lvl2pPr>
            <a:lvl3pPr marL="1143000" indent="-228600" defTabSz="913130">
              <a:defRPr>
                <a:solidFill>
                  <a:schemeClr val="tx1"/>
                </a:solidFill>
                <a:latin typeface="Calibri" panose="020F0502020204030204" pitchFamily="34" charset="0"/>
                <a:ea typeface="宋体" panose="02010600030101010101" pitchFamily="2" charset="-122"/>
              </a:defRPr>
            </a:lvl3pPr>
            <a:lvl4pPr marL="1600200" indent="-228600" defTabSz="913130">
              <a:defRPr>
                <a:solidFill>
                  <a:schemeClr val="tx1"/>
                </a:solidFill>
                <a:latin typeface="Calibri" panose="020F0502020204030204" pitchFamily="34" charset="0"/>
                <a:ea typeface="宋体" panose="02010600030101010101" pitchFamily="2" charset="-122"/>
              </a:defRPr>
            </a:lvl4pPr>
            <a:lvl5pPr marL="2057400" indent="-228600" defTabSz="913130">
              <a:defRPr>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en-US" altLang="zh-CN" sz="900" dirty="0">
              <a:solidFill>
                <a:srgbClr val="FFFFFF"/>
              </a:solidFill>
            </a:endParaRPr>
          </a:p>
        </p:txBody>
      </p:sp>
      <p:sp>
        <p:nvSpPr>
          <p:cNvPr id="8" name="Rounded Rectangle 87"/>
          <p:cNvSpPr>
            <a:spLocks noChangeArrowheads="1"/>
          </p:cNvSpPr>
          <p:nvPr/>
        </p:nvSpPr>
        <p:spPr bwMode="auto">
          <a:xfrm>
            <a:off x="2008312" y="2936928"/>
            <a:ext cx="4163526" cy="45719"/>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10" tIns="54855" rIns="109710" bIns="54855" anchor="ctr"/>
          <a:lstStyle>
            <a:lvl1pPr defTabSz="913130">
              <a:defRPr>
                <a:solidFill>
                  <a:schemeClr val="tx1"/>
                </a:solidFill>
                <a:latin typeface="Calibri" panose="020F0502020204030204" pitchFamily="34" charset="0"/>
                <a:ea typeface="宋体" panose="02010600030101010101" pitchFamily="2" charset="-122"/>
              </a:defRPr>
            </a:lvl1pPr>
            <a:lvl2pPr marL="742950" indent="-285750" defTabSz="913130">
              <a:defRPr>
                <a:solidFill>
                  <a:schemeClr val="tx1"/>
                </a:solidFill>
                <a:latin typeface="Calibri" panose="020F0502020204030204" pitchFamily="34" charset="0"/>
                <a:ea typeface="宋体" panose="02010600030101010101" pitchFamily="2" charset="-122"/>
              </a:defRPr>
            </a:lvl2pPr>
            <a:lvl3pPr marL="1143000" indent="-228600" defTabSz="913130">
              <a:defRPr>
                <a:solidFill>
                  <a:schemeClr val="tx1"/>
                </a:solidFill>
                <a:latin typeface="Calibri" panose="020F0502020204030204" pitchFamily="34" charset="0"/>
                <a:ea typeface="宋体" panose="02010600030101010101" pitchFamily="2" charset="-122"/>
              </a:defRPr>
            </a:lvl3pPr>
            <a:lvl4pPr marL="1600200" indent="-228600" defTabSz="913130">
              <a:defRPr>
                <a:solidFill>
                  <a:schemeClr val="tx1"/>
                </a:solidFill>
                <a:latin typeface="Calibri" panose="020F0502020204030204" pitchFamily="34" charset="0"/>
                <a:ea typeface="宋体" panose="02010600030101010101" pitchFamily="2" charset="-122"/>
              </a:defRPr>
            </a:lvl4pPr>
            <a:lvl5pPr marL="2057400" indent="-228600" defTabSz="913130">
              <a:defRPr>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bg-BG" altLang="en-US" sz="900">
              <a:solidFill>
                <a:srgbClr val="D9D9D9"/>
              </a:solidFill>
            </a:endParaRPr>
          </a:p>
        </p:txBody>
      </p:sp>
      <p:sp>
        <p:nvSpPr>
          <p:cNvPr id="9" name="Freeform 74"/>
          <p:cNvSpPr/>
          <p:nvPr/>
        </p:nvSpPr>
        <p:spPr bwMode="auto">
          <a:xfrm>
            <a:off x="3880520" y="2078955"/>
            <a:ext cx="828323" cy="732648"/>
          </a:xfrm>
          <a:custGeom>
            <a:avLst/>
            <a:gdLst>
              <a:gd name="T0" fmla="*/ 2147483647 w 461"/>
              <a:gd name="T1" fmla="*/ 2147483647 h 409"/>
              <a:gd name="T2" fmla="*/ 2147483647 w 461"/>
              <a:gd name="T3" fmla="*/ 2147483647 h 409"/>
              <a:gd name="T4" fmla="*/ 2147483647 w 461"/>
              <a:gd name="T5" fmla="*/ 2147483647 h 409"/>
              <a:gd name="T6" fmla="*/ 2147483647 w 461"/>
              <a:gd name="T7" fmla="*/ 2147483647 h 409"/>
              <a:gd name="T8" fmla="*/ 2147483647 w 461"/>
              <a:gd name="T9" fmla="*/ 2147483647 h 409"/>
              <a:gd name="T10" fmla="*/ 2147483647 w 461"/>
              <a:gd name="T11" fmla="*/ 2147483647 h 409"/>
              <a:gd name="T12" fmla="*/ 2147483647 w 461"/>
              <a:gd name="T13" fmla="*/ 2147483647 h 409"/>
              <a:gd name="T14" fmla="*/ 2147483647 w 461"/>
              <a:gd name="T15" fmla="*/ 2147483647 h 409"/>
              <a:gd name="T16" fmla="*/ 2147483647 w 461"/>
              <a:gd name="T17" fmla="*/ 2147483647 h 409"/>
              <a:gd name="T18" fmla="*/ 2147483647 w 461"/>
              <a:gd name="T19" fmla="*/ 2147483647 h 409"/>
              <a:gd name="T20" fmla="*/ 2147483647 w 461"/>
              <a:gd name="T21" fmla="*/ 2147483647 h 409"/>
              <a:gd name="T22" fmla="*/ 2147483647 w 461"/>
              <a:gd name="T23" fmla="*/ 2147483647 h 409"/>
              <a:gd name="T24" fmla="*/ 2147483647 w 461"/>
              <a:gd name="T25" fmla="*/ 2147483647 h 409"/>
              <a:gd name="T26" fmla="*/ 2147483647 w 461"/>
              <a:gd name="T27" fmla="*/ 2147483647 h 409"/>
              <a:gd name="T28" fmla="*/ 2147483647 w 461"/>
              <a:gd name="T29" fmla="*/ 2147483647 h 409"/>
              <a:gd name="T30" fmla="*/ 2147483647 w 461"/>
              <a:gd name="T31" fmla="*/ 2147483647 h 409"/>
              <a:gd name="T32" fmla="*/ 2147483647 w 461"/>
              <a:gd name="T33" fmla="*/ 2147483647 h 409"/>
              <a:gd name="T34" fmla="*/ 2147483647 w 461"/>
              <a:gd name="T35" fmla="*/ 2147483647 h 4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zh-CN" altLang="en-US"/>
          </a:p>
        </p:txBody>
      </p:sp>
      <p:cxnSp>
        <p:nvCxnSpPr>
          <p:cNvPr id="10" name="Straight Connector 81"/>
          <p:cNvCxnSpPr>
            <a:cxnSpLocks noChangeShapeType="1"/>
          </p:cNvCxnSpPr>
          <p:nvPr/>
        </p:nvCxnSpPr>
        <p:spPr bwMode="auto">
          <a:xfrm>
            <a:off x="6328792" y="2358758"/>
            <a:ext cx="0" cy="3896041"/>
          </a:xfrm>
          <a:prstGeom prst="line">
            <a:avLst/>
          </a:prstGeom>
          <a:noFill/>
          <a:ln w="6350">
            <a:solidFill>
              <a:schemeClr val="bg1"/>
            </a:solidFill>
            <a:prstDash val="sysDot"/>
            <a:round/>
          </a:ln>
          <a:extLst>
            <a:ext uri="{909E8E84-426E-40DD-AFC4-6F175D3DCCD1}">
              <a14:hiddenFill xmlns:a14="http://schemas.microsoft.com/office/drawing/2010/main">
                <a:noFill/>
              </a14:hiddenFill>
            </a:ext>
          </a:extLst>
        </p:spPr>
      </p:cxnSp>
      <p:sp>
        <p:nvSpPr>
          <p:cNvPr id="14" name="Text Placeholder 3"/>
          <p:cNvSpPr txBox="1">
            <a:spLocks noChangeArrowheads="1"/>
          </p:cNvSpPr>
          <p:nvPr/>
        </p:nvSpPr>
        <p:spPr bwMode="auto">
          <a:xfrm>
            <a:off x="2120146" y="3199412"/>
            <a:ext cx="4085655"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313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1313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1313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131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131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lnSpc>
                <a:spcPct val="100000"/>
              </a:lnSpc>
              <a:buNone/>
              <a:tabLst>
                <a:tab pos="198120" algn="l"/>
              </a:tabLst>
              <a:defRPr/>
            </a:pPr>
            <a:r>
              <a:rPr lang="en-US" altLang="zh-CN" sz="2400" kern="100" dirty="0">
                <a:solidFill>
                  <a:schemeClr val="bg1"/>
                </a:solidFill>
                <a:ea typeface="微软雅黑" panose="020B0503020204020204" pitchFamily="34" charset="-122"/>
                <a:cs typeface="Times New Roman" panose="02020603050405020304" pitchFamily="18" charset="0"/>
              </a:rPr>
              <a:t>The data monitoring center realizes the analysis and visualization of learners, whole learning, learning results to assist users in making decisions and enable users to more intuitively master the dynamics of teaching and learning.</a:t>
            </a:r>
          </a:p>
        </p:txBody>
      </p:sp>
      <p:sp>
        <p:nvSpPr>
          <p:cNvPr id="16" name="Rounded Rectangle 87"/>
          <p:cNvSpPr>
            <a:spLocks noChangeArrowheads="1"/>
          </p:cNvSpPr>
          <p:nvPr/>
        </p:nvSpPr>
        <p:spPr bwMode="auto">
          <a:xfrm>
            <a:off x="6575800" y="2918743"/>
            <a:ext cx="3641423" cy="63905"/>
          </a:xfrm>
          <a:prstGeom prst="roundRect">
            <a:avLst>
              <a:gd name="adj" fmla="val 50000"/>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109710" tIns="54855" rIns="109710" bIns="54855" anchor="ctr"/>
          <a:lstStyle>
            <a:lvl1pPr defTabSz="913130">
              <a:defRPr>
                <a:solidFill>
                  <a:schemeClr val="tx1"/>
                </a:solidFill>
                <a:latin typeface="Calibri" panose="020F0502020204030204" pitchFamily="34" charset="0"/>
                <a:ea typeface="宋体" panose="02010600030101010101" pitchFamily="2" charset="-122"/>
              </a:defRPr>
            </a:lvl1pPr>
            <a:lvl2pPr marL="742950" indent="-285750" defTabSz="913130">
              <a:defRPr>
                <a:solidFill>
                  <a:schemeClr val="tx1"/>
                </a:solidFill>
                <a:latin typeface="Calibri" panose="020F0502020204030204" pitchFamily="34" charset="0"/>
                <a:ea typeface="宋体" panose="02010600030101010101" pitchFamily="2" charset="-122"/>
              </a:defRPr>
            </a:lvl2pPr>
            <a:lvl3pPr marL="1143000" indent="-228600" defTabSz="913130">
              <a:defRPr>
                <a:solidFill>
                  <a:schemeClr val="tx1"/>
                </a:solidFill>
                <a:latin typeface="Calibri" panose="020F0502020204030204" pitchFamily="34" charset="0"/>
                <a:ea typeface="宋体" panose="02010600030101010101" pitchFamily="2" charset="-122"/>
              </a:defRPr>
            </a:lvl3pPr>
            <a:lvl4pPr marL="1600200" indent="-228600" defTabSz="913130">
              <a:defRPr>
                <a:solidFill>
                  <a:schemeClr val="tx1"/>
                </a:solidFill>
                <a:latin typeface="Calibri" panose="020F0502020204030204" pitchFamily="34" charset="0"/>
                <a:ea typeface="宋体" panose="02010600030101010101" pitchFamily="2" charset="-122"/>
              </a:defRPr>
            </a:lvl4pPr>
            <a:lvl5pPr marL="2057400" indent="-228600" defTabSz="913130">
              <a:defRPr>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bg-BG" altLang="en-US" sz="900">
              <a:solidFill>
                <a:srgbClr val="D9D9D9"/>
              </a:solidFill>
            </a:endParaRPr>
          </a:p>
        </p:txBody>
      </p:sp>
      <p:sp>
        <p:nvSpPr>
          <p:cNvPr id="17" name="Text Placeholder 3"/>
          <p:cNvSpPr txBox="1">
            <a:spLocks noChangeArrowheads="1"/>
          </p:cNvSpPr>
          <p:nvPr/>
        </p:nvSpPr>
        <p:spPr bwMode="auto">
          <a:xfrm>
            <a:off x="6485747" y="3287176"/>
            <a:ext cx="3928699" cy="206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91313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91313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91313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9131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91313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a:buNone/>
              <a:tabLst>
                <a:tab pos="198120" algn="l"/>
              </a:tabLst>
              <a:defRPr/>
            </a:pPr>
            <a:r>
              <a:rPr lang="en-US" altLang="zh-CN" sz="2400" kern="100" dirty="0">
                <a:solidFill>
                  <a:schemeClr val="bg1"/>
                </a:solidFill>
                <a:ea typeface="微软雅黑" panose="020B0503020204020204" pitchFamily="34" charset="-122"/>
                <a:cs typeface="Times New Roman" panose="02020603050405020304" pitchFamily="18" charset="0"/>
              </a:rPr>
              <a:t>Data visualization technology helps us complete the task of data analysis </a:t>
            </a:r>
            <a:r>
              <a:rPr lang="en-US" altLang="zh-CN" sz="2400" kern="100" dirty="0" smtClean="0">
                <a:solidFill>
                  <a:schemeClr val="bg1"/>
                </a:solidFill>
                <a:ea typeface="微软雅黑" panose="020B0503020204020204" pitchFamily="34" charset="-122"/>
                <a:cs typeface="Times New Roman" panose="02020603050405020304" pitchFamily="18" charset="0"/>
              </a:rPr>
              <a:t>, greatly promotes students‘ enthusiasm </a:t>
            </a:r>
            <a:r>
              <a:rPr lang="en-US" altLang="zh-CN" sz="2400" kern="100" dirty="0">
                <a:solidFill>
                  <a:schemeClr val="bg1"/>
                </a:solidFill>
                <a:ea typeface="微软雅黑" panose="020B0503020204020204" pitchFamily="34" charset="-122"/>
                <a:cs typeface="Times New Roman" panose="02020603050405020304" pitchFamily="18" charset="0"/>
              </a:rPr>
              <a:t>for learning</a:t>
            </a:r>
            <a:r>
              <a:rPr lang="en-US" altLang="zh-CN" sz="2400" kern="100" dirty="0" smtClean="0">
                <a:solidFill>
                  <a:schemeClr val="bg1"/>
                </a:solidFill>
                <a:ea typeface="微软雅黑" panose="020B0503020204020204" pitchFamily="34" charset="-122"/>
                <a:cs typeface="Times New Roman" panose="02020603050405020304" pitchFamily="18" charset="0"/>
              </a:rPr>
              <a:t>.</a:t>
            </a:r>
            <a:endParaRPr lang="en-US" altLang="zh-CN" sz="2400" kern="100" dirty="0">
              <a:solidFill>
                <a:schemeClr val="bg1"/>
              </a:solidFill>
              <a:ea typeface="微软雅黑" panose="020B0503020204020204" pitchFamily="34" charset="-122"/>
              <a:cs typeface="Times New Roman" panose="02020603050405020304" pitchFamily="18" charset="0"/>
            </a:endParaRPr>
          </a:p>
          <a:p>
            <a:pPr algn="just">
              <a:buNone/>
              <a:tabLst>
                <a:tab pos="198120" algn="l"/>
              </a:tabLst>
              <a:defRPr/>
            </a:pPr>
            <a:r>
              <a:rPr lang="en-US" altLang="zh-CN" sz="2000" kern="100" dirty="0">
                <a:solidFill>
                  <a:schemeClr val="bg1"/>
                </a:solidFill>
                <a:ea typeface="微软雅黑" panose="020B0503020204020204" pitchFamily="34" charset="-122"/>
                <a:cs typeface="Times New Roman" panose="02020603050405020304" pitchFamily="18" charset="0"/>
              </a:rPr>
              <a:t> </a:t>
            </a:r>
          </a:p>
        </p:txBody>
      </p:sp>
      <p:pic>
        <p:nvPicPr>
          <p:cNvPr id="21"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0821" y="2078954"/>
            <a:ext cx="876243" cy="92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延期 8"/>
          <p:cNvSpPr/>
          <p:nvPr/>
        </p:nvSpPr>
        <p:spPr>
          <a:xfrm>
            <a:off x="-7912" y="2562358"/>
            <a:ext cx="3485258" cy="1902188"/>
          </a:xfrm>
          <a:custGeom>
            <a:avLst/>
            <a:gdLst>
              <a:gd name="connsiteX0" fmla="*/ 0 w 2304653"/>
              <a:gd name="connsiteY0" fmla="*/ 0 h 1872208"/>
              <a:gd name="connsiteX1" fmla="*/ 1152327 w 2304653"/>
              <a:gd name="connsiteY1" fmla="*/ 0 h 1872208"/>
              <a:gd name="connsiteX2" fmla="*/ 2304654 w 2304653"/>
              <a:gd name="connsiteY2" fmla="*/ 936104 h 1872208"/>
              <a:gd name="connsiteX3" fmla="*/ 1152327 w 2304653"/>
              <a:gd name="connsiteY3" fmla="*/ 1872208 h 1872208"/>
              <a:gd name="connsiteX4" fmla="*/ 0 w 2304653"/>
              <a:gd name="connsiteY4" fmla="*/ 1872208 h 1872208"/>
              <a:gd name="connsiteX5" fmla="*/ 0 w 2304653"/>
              <a:gd name="connsiteY5" fmla="*/ 0 h 1872208"/>
              <a:gd name="connsiteX0-1" fmla="*/ 0 w 3204064"/>
              <a:gd name="connsiteY0-2" fmla="*/ 0 h 1887198"/>
              <a:gd name="connsiteX1-3" fmla="*/ 2051737 w 3204064"/>
              <a:gd name="connsiteY1-4" fmla="*/ 14990 h 1887198"/>
              <a:gd name="connsiteX2-5" fmla="*/ 3204064 w 3204064"/>
              <a:gd name="connsiteY2-6" fmla="*/ 951094 h 1887198"/>
              <a:gd name="connsiteX3-7" fmla="*/ 2051737 w 3204064"/>
              <a:gd name="connsiteY3-8" fmla="*/ 1887198 h 1887198"/>
              <a:gd name="connsiteX4-9" fmla="*/ 899410 w 3204064"/>
              <a:gd name="connsiteY4-10" fmla="*/ 1887198 h 1887198"/>
              <a:gd name="connsiteX5-11" fmla="*/ 0 w 3204064"/>
              <a:gd name="connsiteY5-12" fmla="*/ 0 h 1887198"/>
              <a:gd name="connsiteX0-13" fmla="*/ 0 w 3204064"/>
              <a:gd name="connsiteY0-14" fmla="*/ 0 h 1887198"/>
              <a:gd name="connsiteX1-15" fmla="*/ 2051737 w 3204064"/>
              <a:gd name="connsiteY1-16" fmla="*/ 14990 h 1887198"/>
              <a:gd name="connsiteX2-17" fmla="*/ 3204064 w 3204064"/>
              <a:gd name="connsiteY2-18" fmla="*/ 951094 h 1887198"/>
              <a:gd name="connsiteX3-19" fmla="*/ 2051737 w 3204064"/>
              <a:gd name="connsiteY3-20" fmla="*/ 1887198 h 1887198"/>
              <a:gd name="connsiteX4-21" fmla="*/ 29980 w 3204064"/>
              <a:gd name="connsiteY4-22" fmla="*/ 1887198 h 1887198"/>
              <a:gd name="connsiteX5-23" fmla="*/ 0 w 3204064"/>
              <a:gd name="connsiteY5-24" fmla="*/ 0 h 1887198"/>
              <a:gd name="connsiteX0-25" fmla="*/ 0 w 3189073"/>
              <a:gd name="connsiteY0-26" fmla="*/ 0 h 1872208"/>
              <a:gd name="connsiteX1-27" fmla="*/ 2036746 w 3189073"/>
              <a:gd name="connsiteY1-28" fmla="*/ 0 h 1872208"/>
              <a:gd name="connsiteX2-29" fmla="*/ 3189073 w 3189073"/>
              <a:gd name="connsiteY2-30" fmla="*/ 936104 h 1872208"/>
              <a:gd name="connsiteX3-31" fmla="*/ 2036746 w 3189073"/>
              <a:gd name="connsiteY3-32" fmla="*/ 1872208 h 1872208"/>
              <a:gd name="connsiteX4-33" fmla="*/ 14989 w 3189073"/>
              <a:gd name="connsiteY4-34" fmla="*/ 1872208 h 1872208"/>
              <a:gd name="connsiteX5-35" fmla="*/ 0 w 3189073"/>
              <a:gd name="connsiteY5-36" fmla="*/ 0 h 1872208"/>
              <a:gd name="connsiteX0-37" fmla="*/ 0 w 3848302"/>
              <a:gd name="connsiteY0-38" fmla="*/ 14991 h 1872208"/>
              <a:gd name="connsiteX1-39" fmla="*/ 2695975 w 3848302"/>
              <a:gd name="connsiteY1-40" fmla="*/ 0 h 1872208"/>
              <a:gd name="connsiteX2-41" fmla="*/ 3848302 w 3848302"/>
              <a:gd name="connsiteY2-42" fmla="*/ 936104 h 1872208"/>
              <a:gd name="connsiteX3-43" fmla="*/ 2695975 w 3848302"/>
              <a:gd name="connsiteY3-44" fmla="*/ 1872208 h 1872208"/>
              <a:gd name="connsiteX4-45" fmla="*/ 674218 w 3848302"/>
              <a:gd name="connsiteY4-46" fmla="*/ 1872208 h 1872208"/>
              <a:gd name="connsiteX5-47" fmla="*/ 0 w 3848302"/>
              <a:gd name="connsiteY5-48" fmla="*/ 14991 h 1872208"/>
              <a:gd name="connsiteX0-49" fmla="*/ 0 w 3848302"/>
              <a:gd name="connsiteY0-50" fmla="*/ 14991 h 1902188"/>
              <a:gd name="connsiteX1-51" fmla="*/ 2695975 w 3848302"/>
              <a:gd name="connsiteY1-52" fmla="*/ 0 h 1902188"/>
              <a:gd name="connsiteX2-53" fmla="*/ 3848302 w 3848302"/>
              <a:gd name="connsiteY2-54" fmla="*/ 936104 h 1902188"/>
              <a:gd name="connsiteX3-55" fmla="*/ 2695975 w 3848302"/>
              <a:gd name="connsiteY3-56" fmla="*/ 1872208 h 1902188"/>
              <a:gd name="connsiteX4-57" fmla="*/ 31469 w 3848302"/>
              <a:gd name="connsiteY4-58" fmla="*/ 1902188 h 1902188"/>
              <a:gd name="connsiteX5-59" fmla="*/ 0 w 3848302"/>
              <a:gd name="connsiteY5-60" fmla="*/ 14991 h 1902188"/>
              <a:gd name="connsiteX0-61" fmla="*/ 0 w 3864784"/>
              <a:gd name="connsiteY0-62" fmla="*/ 29981 h 1902188"/>
              <a:gd name="connsiteX1-63" fmla="*/ 2712457 w 3864784"/>
              <a:gd name="connsiteY1-64" fmla="*/ 0 h 1902188"/>
              <a:gd name="connsiteX2-65" fmla="*/ 3864784 w 3864784"/>
              <a:gd name="connsiteY2-66" fmla="*/ 936104 h 1902188"/>
              <a:gd name="connsiteX3-67" fmla="*/ 2712457 w 3864784"/>
              <a:gd name="connsiteY3-68" fmla="*/ 1872208 h 1902188"/>
              <a:gd name="connsiteX4-69" fmla="*/ 47951 w 3864784"/>
              <a:gd name="connsiteY4-70" fmla="*/ 1902188 h 1902188"/>
              <a:gd name="connsiteX5-71" fmla="*/ 0 w 3864784"/>
              <a:gd name="connsiteY5-72" fmla="*/ 29981 h 1902188"/>
              <a:gd name="connsiteX0-73" fmla="*/ 0 w 3831822"/>
              <a:gd name="connsiteY0-74" fmla="*/ 14990 h 1902188"/>
              <a:gd name="connsiteX1-75" fmla="*/ 2679495 w 3831822"/>
              <a:gd name="connsiteY1-76" fmla="*/ 0 h 1902188"/>
              <a:gd name="connsiteX2-77" fmla="*/ 3831822 w 3831822"/>
              <a:gd name="connsiteY2-78" fmla="*/ 936104 h 1902188"/>
              <a:gd name="connsiteX3-79" fmla="*/ 2679495 w 3831822"/>
              <a:gd name="connsiteY3-80" fmla="*/ 1872208 h 1902188"/>
              <a:gd name="connsiteX4-81" fmla="*/ 14989 w 3831822"/>
              <a:gd name="connsiteY4-82" fmla="*/ 1902188 h 1902188"/>
              <a:gd name="connsiteX5-83" fmla="*/ 0 w 3831822"/>
              <a:gd name="connsiteY5-84" fmla="*/ 14990 h 190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31822" h="1902188">
                <a:moveTo>
                  <a:pt x="0" y="14990"/>
                </a:moveTo>
                <a:lnTo>
                  <a:pt x="2679495" y="0"/>
                </a:lnTo>
                <a:cubicBezTo>
                  <a:pt x="3315908" y="0"/>
                  <a:pt x="3831822" y="419108"/>
                  <a:pt x="3831822" y="936104"/>
                </a:cubicBezTo>
                <a:cubicBezTo>
                  <a:pt x="3831822" y="1453100"/>
                  <a:pt x="3315908" y="1872208"/>
                  <a:pt x="2679495" y="1872208"/>
                </a:cubicBezTo>
                <a:lnTo>
                  <a:pt x="14989" y="1902188"/>
                </a:lnTo>
                <a:lnTo>
                  <a:pt x="0" y="14990"/>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bg1"/>
                </a:solidFill>
                <a:latin typeface="微软雅黑" panose="020B0503020204020204" pitchFamily="34" charset="-122"/>
                <a:ea typeface="微软雅黑" panose="020B0503020204020204" pitchFamily="34" charset="-122"/>
              </a:rPr>
              <a:t>Thank you!</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3952528" y="3024386"/>
            <a:ext cx="1829074" cy="864096"/>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email</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9" name="Rectangle 33"/>
          <p:cNvSpPr>
            <a:spLocks noChangeArrowheads="1"/>
          </p:cNvSpPr>
          <p:nvPr/>
        </p:nvSpPr>
        <p:spPr bwMode="auto">
          <a:xfrm>
            <a:off x="5847866" y="3221171"/>
            <a:ext cx="3722136" cy="541634"/>
          </a:xfrm>
          <a:prstGeom prst="rect">
            <a:avLst/>
          </a:prstGeom>
          <a:noFill/>
          <a:ln w="9525" algn="ctr">
            <a:noFill/>
            <a:miter lim="800000"/>
          </a:ln>
        </p:spPr>
        <p:txBody>
          <a:bodyPr wrap="none" lIns="109678" tIns="54838" rIns="109678" bIns="54838">
            <a:spAutoFit/>
          </a:bodyPr>
          <a:lstStyle/>
          <a:p>
            <a:pPr eaLnBrk="0" hangingPunct="0"/>
            <a:r>
              <a:rPr lang="en-US" altLang="zh-CN" sz="2800" dirty="0">
                <a:solidFill>
                  <a:srgbClr val="000000"/>
                </a:solidFill>
                <a:latin typeface="微软雅黑" panose="020B0503020204020204" pitchFamily="34" charset="-122"/>
                <a:ea typeface="微软雅黑" panose="020B0503020204020204" pitchFamily="34" charset="-122"/>
              </a:rPr>
              <a:t>weiff@ouchn.edu.cn</a:t>
            </a:r>
          </a:p>
        </p:txBody>
      </p:sp>
      <p:sp>
        <p:nvSpPr>
          <p:cNvPr id="20" name="Line 34"/>
          <p:cNvSpPr>
            <a:spLocks noChangeShapeType="1"/>
          </p:cNvSpPr>
          <p:nvPr/>
        </p:nvSpPr>
        <p:spPr bwMode="auto">
          <a:xfrm>
            <a:off x="5709594" y="3696505"/>
            <a:ext cx="4392000" cy="0"/>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advTm="0">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Line 34"/>
          <p:cNvSpPr>
            <a:spLocks noChangeShapeType="1"/>
          </p:cNvSpPr>
          <p:nvPr/>
        </p:nvSpPr>
        <p:spPr bwMode="auto">
          <a:xfrm>
            <a:off x="4888632" y="4128553"/>
            <a:ext cx="6264000" cy="0"/>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
        <p:nvSpPr>
          <p:cNvPr id="22" name="Line 45"/>
          <p:cNvSpPr>
            <a:spLocks noChangeShapeType="1"/>
          </p:cNvSpPr>
          <p:nvPr/>
        </p:nvSpPr>
        <p:spPr bwMode="auto">
          <a:xfrm>
            <a:off x="4403626" y="5603334"/>
            <a:ext cx="4392000" cy="0"/>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
        <p:nvSpPr>
          <p:cNvPr id="26" name="Line 45"/>
          <p:cNvSpPr>
            <a:spLocks noChangeShapeType="1"/>
          </p:cNvSpPr>
          <p:nvPr/>
        </p:nvSpPr>
        <p:spPr bwMode="auto">
          <a:xfrm>
            <a:off x="4125418" y="1570886"/>
            <a:ext cx="4392000" cy="0"/>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
        <p:nvSpPr>
          <p:cNvPr id="28" name="Line 56"/>
          <p:cNvSpPr>
            <a:spLocks noChangeShapeType="1"/>
          </p:cNvSpPr>
          <p:nvPr/>
        </p:nvSpPr>
        <p:spPr bwMode="auto">
          <a:xfrm>
            <a:off x="4917506" y="2564892"/>
            <a:ext cx="6163814" cy="8394"/>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
        <p:nvSpPr>
          <p:cNvPr id="9" name="流程图: 延期 8"/>
          <p:cNvSpPr/>
          <p:nvPr/>
        </p:nvSpPr>
        <p:spPr>
          <a:xfrm>
            <a:off x="-7912" y="2634366"/>
            <a:ext cx="3485258" cy="1902188"/>
          </a:xfrm>
          <a:custGeom>
            <a:avLst/>
            <a:gdLst>
              <a:gd name="connsiteX0" fmla="*/ 0 w 2304653"/>
              <a:gd name="connsiteY0" fmla="*/ 0 h 1872208"/>
              <a:gd name="connsiteX1" fmla="*/ 1152327 w 2304653"/>
              <a:gd name="connsiteY1" fmla="*/ 0 h 1872208"/>
              <a:gd name="connsiteX2" fmla="*/ 2304654 w 2304653"/>
              <a:gd name="connsiteY2" fmla="*/ 936104 h 1872208"/>
              <a:gd name="connsiteX3" fmla="*/ 1152327 w 2304653"/>
              <a:gd name="connsiteY3" fmla="*/ 1872208 h 1872208"/>
              <a:gd name="connsiteX4" fmla="*/ 0 w 2304653"/>
              <a:gd name="connsiteY4" fmla="*/ 1872208 h 1872208"/>
              <a:gd name="connsiteX5" fmla="*/ 0 w 2304653"/>
              <a:gd name="connsiteY5" fmla="*/ 0 h 1872208"/>
              <a:gd name="connsiteX0-1" fmla="*/ 0 w 3204064"/>
              <a:gd name="connsiteY0-2" fmla="*/ 0 h 1887198"/>
              <a:gd name="connsiteX1-3" fmla="*/ 2051737 w 3204064"/>
              <a:gd name="connsiteY1-4" fmla="*/ 14990 h 1887198"/>
              <a:gd name="connsiteX2-5" fmla="*/ 3204064 w 3204064"/>
              <a:gd name="connsiteY2-6" fmla="*/ 951094 h 1887198"/>
              <a:gd name="connsiteX3-7" fmla="*/ 2051737 w 3204064"/>
              <a:gd name="connsiteY3-8" fmla="*/ 1887198 h 1887198"/>
              <a:gd name="connsiteX4-9" fmla="*/ 899410 w 3204064"/>
              <a:gd name="connsiteY4-10" fmla="*/ 1887198 h 1887198"/>
              <a:gd name="connsiteX5-11" fmla="*/ 0 w 3204064"/>
              <a:gd name="connsiteY5-12" fmla="*/ 0 h 1887198"/>
              <a:gd name="connsiteX0-13" fmla="*/ 0 w 3204064"/>
              <a:gd name="connsiteY0-14" fmla="*/ 0 h 1887198"/>
              <a:gd name="connsiteX1-15" fmla="*/ 2051737 w 3204064"/>
              <a:gd name="connsiteY1-16" fmla="*/ 14990 h 1887198"/>
              <a:gd name="connsiteX2-17" fmla="*/ 3204064 w 3204064"/>
              <a:gd name="connsiteY2-18" fmla="*/ 951094 h 1887198"/>
              <a:gd name="connsiteX3-19" fmla="*/ 2051737 w 3204064"/>
              <a:gd name="connsiteY3-20" fmla="*/ 1887198 h 1887198"/>
              <a:gd name="connsiteX4-21" fmla="*/ 29980 w 3204064"/>
              <a:gd name="connsiteY4-22" fmla="*/ 1887198 h 1887198"/>
              <a:gd name="connsiteX5-23" fmla="*/ 0 w 3204064"/>
              <a:gd name="connsiteY5-24" fmla="*/ 0 h 1887198"/>
              <a:gd name="connsiteX0-25" fmla="*/ 0 w 3189073"/>
              <a:gd name="connsiteY0-26" fmla="*/ 0 h 1872208"/>
              <a:gd name="connsiteX1-27" fmla="*/ 2036746 w 3189073"/>
              <a:gd name="connsiteY1-28" fmla="*/ 0 h 1872208"/>
              <a:gd name="connsiteX2-29" fmla="*/ 3189073 w 3189073"/>
              <a:gd name="connsiteY2-30" fmla="*/ 936104 h 1872208"/>
              <a:gd name="connsiteX3-31" fmla="*/ 2036746 w 3189073"/>
              <a:gd name="connsiteY3-32" fmla="*/ 1872208 h 1872208"/>
              <a:gd name="connsiteX4-33" fmla="*/ 14989 w 3189073"/>
              <a:gd name="connsiteY4-34" fmla="*/ 1872208 h 1872208"/>
              <a:gd name="connsiteX5-35" fmla="*/ 0 w 3189073"/>
              <a:gd name="connsiteY5-36" fmla="*/ 0 h 1872208"/>
              <a:gd name="connsiteX0-37" fmla="*/ 0 w 3848302"/>
              <a:gd name="connsiteY0-38" fmla="*/ 14991 h 1872208"/>
              <a:gd name="connsiteX1-39" fmla="*/ 2695975 w 3848302"/>
              <a:gd name="connsiteY1-40" fmla="*/ 0 h 1872208"/>
              <a:gd name="connsiteX2-41" fmla="*/ 3848302 w 3848302"/>
              <a:gd name="connsiteY2-42" fmla="*/ 936104 h 1872208"/>
              <a:gd name="connsiteX3-43" fmla="*/ 2695975 w 3848302"/>
              <a:gd name="connsiteY3-44" fmla="*/ 1872208 h 1872208"/>
              <a:gd name="connsiteX4-45" fmla="*/ 674218 w 3848302"/>
              <a:gd name="connsiteY4-46" fmla="*/ 1872208 h 1872208"/>
              <a:gd name="connsiteX5-47" fmla="*/ 0 w 3848302"/>
              <a:gd name="connsiteY5-48" fmla="*/ 14991 h 1872208"/>
              <a:gd name="connsiteX0-49" fmla="*/ 0 w 3848302"/>
              <a:gd name="connsiteY0-50" fmla="*/ 14991 h 1902188"/>
              <a:gd name="connsiteX1-51" fmla="*/ 2695975 w 3848302"/>
              <a:gd name="connsiteY1-52" fmla="*/ 0 h 1902188"/>
              <a:gd name="connsiteX2-53" fmla="*/ 3848302 w 3848302"/>
              <a:gd name="connsiteY2-54" fmla="*/ 936104 h 1902188"/>
              <a:gd name="connsiteX3-55" fmla="*/ 2695975 w 3848302"/>
              <a:gd name="connsiteY3-56" fmla="*/ 1872208 h 1902188"/>
              <a:gd name="connsiteX4-57" fmla="*/ 31469 w 3848302"/>
              <a:gd name="connsiteY4-58" fmla="*/ 1902188 h 1902188"/>
              <a:gd name="connsiteX5-59" fmla="*/ 0 w 3848302"/>
              <a:gd name="connsiteY5-60" fmla="*/ 14991 h 1902188"/>
              <a:gd name="connsiteX0-61" fmla="*/ 0 w 3864784"/>
              <a:gd name="connsiteY0-62" fmla="*/ 29981 h 1902188"/>
              <a:gd name="connsiteX1-63" fmla="*/ 2712457 w 3864784"/>
              <a:gd name="connsiteY1-64" fmla="*/ 0 h 1902188"/>
              <a:gd name="connsiteX2-65" fmla="*/ 3864784 w 3864784"/>
              <a:gd name="connsiteY2-66" fmla="*/ 936104 h 1902188"/>
              <a:gd name="connsiteX3-67" fmla="*/ 2712457 w 3864784"/>
              <a:gd name="connsiteY3-68" fmla="*/ 1872208 h 1902188"/>
              <a:gd name="connsiteX4-69" fmla="*/ 47951 w 3864784"/>
              <a:gd name="connsiteY4-70" fmla="*/ 1902188 h 1902188"/>
              <a:gd name="connsiteX5-71" fmla="*/ 0 w 3864784"/>
              <a:gd name="connsiteY5-72" fmla="*/ 29981 h 1902188"/>
              <a:gd name="connsiteX0-73" fmla="*/ 0 w 3831822"/>
              <a:gd name="connsiteY0-74" fmla="*/ 14990 h 1902188"/>
              <a:gd name="connsiteX1-75" fmla="*/ 2679495 w 3831822"/>
              <a:gd name="connsiteY1-76" fmla="*/ 0 h 1902188"/>
              <a:gd name="connsiteX2-77" fmla="*/ 3831822 w 3831822"/>
              <a:gd name="connsiteY2-78" fmla="*/ 936104 h 1902188"/>
              <a:gd name="connsiteX3-79" fmla="*/ 2679495 w 3831822"/>
              <a:gd name="connsiteY3-80" fmla="*/ 1872208 h 1902188"/>
              <a:gd name="connsiteX4-81" fmla="*/ 14989 w 3831822"/>
              <a:gd name="connsiteY4-82" fmla="*/ 1902188 h 1902188"/>
              <a:gd name="connsiteX5-83" fmla="*/ 0 w 3831822"/>
              <a:gd name="connsiteY5-84" fmla="*/ 14990 h 190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31822" h="1902188">
                <a:moveTo>
                  <a:pt x="0" y="14990"/>
                </a:moveTo>
                <a:lnTo>
                  <a:pt x="2679495" y="0"/>
                </a:lnTo>
                <a:cubicBezTo>
                  <a:pt x="3315908" y="0"/>
                  <a:pt x="3831822" y="419108"/>
                  <a:pt x="3831822" y="936104"/>
                </a:cubicBezTo>
                <a:cubicBezTo>
                  <a:pt x="3831822" y="1453100"/>
                  <a:pt x="3315908" y="1872208"/>
                  <a:pt x="2679495" y="1872208"/>
                </a:cubicBezTo>
                <a:lnTo>
                  <a:pt x="14989" y="1902188"/>
                </a:lnTo>
                <a:lnTo>
                  <a:pt x="0" y="14990"/>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bg1"/>
                </a:solidFill>
                <a:latin typeface="微软雅黑" panose="020B0503020204020204" pitchFamily="34" charset="-122"/>
                <a:ea typeface="微软雅黑" panose="020B0503020204020204" pitchFamily="34" charset="-122"/>
              </a:rPr>
              <a:t>Main parts</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8" name="椭圆 7"/>
          <p:cNvSpPr/>
          <p:nvPr/>
        </p:nvSpPr>
        <p:spPr>
          <a:xfrm>
            <a:off x="3333330" y="936154"/>
            <a:ext cx="864096" cy="864096"/>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1</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0" name="椭圆 9"/>
          <p:cNvSpPr/>
          <p:nvPr/>
        </p:nvSpPr>
        <p:spPr>
          <a:xfrm>
            <a:off x="4197426" y="1872258"/>
            <a:ext cx="864096" cy="864096"/>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2</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4168552" y="3456434"/>
            <a:ext cx="864096" cy="864096"/>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3</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2" name="椭圆 11"/>
          <p:cNvSpPr/>
          <p:nvPr/>
        </p:nvSpPr>
        <p:spPr>
          <a:xfrm>
            <a:off x="3664496" y="4896594"/>
            <a:ext cx="864096" cy="864096"/>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4</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21" name="Rectangle 44"/>
          <p:cNvSpPr>
            <a:spLocks noChangeArrowheads="1"/>
          </p:cNvSpPr>
          <p:nvPr/>
        </p:nvSpPr>
        <p:spPr bwMode="auto">
          <a:xfrm>
            <a:off x="4694890" y="5127998"/>
            <a:ext cx="2207619" cy="541634"/>
          </a:xfrm>
          <a:prstGeom prst="rect">
            <a:avLst/>
          </a:prstGeom>
          <a:noFill/>
          <a:ln w="9525" algn="ctr">
            <a:noFill/>
            <a:miter lim="800000"/>
          </a:ln>
        </p:spPr>
        <p:txBody>
          <a:bodyPr wrap="none" lIns="109678" tIns="54838" rIns="109678" bIns="54838">
            <a:sp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Conclusion</a:t>
            </a:r>
          </a:p>
        </p:txBody>
      </p:sp>
      <p:sp>
        <p:nvSpPr>
          <p:cNvPr id="25" name="Rectangle 44"/>
          <p:cNvSpPr>
            <a:spLocks noChangeArrowheads="1"/>
          </p:cNvSpPr>
          <p:nvPr/>
        </p:nvSpPr>
        <p:spPr bwMode="auto">
          <a:xfrm>
            <a:off x="4416682" y="1095550"/>
            <a:ext cx="4253728" cy="541634"/>
          </a:xfrm>
          <a:prstGeom prst="rect">
            <a:avLst/>
          </a:prstGeom>
          <a:noFill/>
          <a:ln w="9525" algn="ctr">
            <a:noFill/>
            <a:miter lim="800000"/>
          </a:ln>
        </p:spPr>
        <p:txBody>
          <a:bodyPr wrap="square" lIns="109678" tIns="54838" rIns="109678" bIns="54838">
            <a:sp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Research Background</a:t>
            </a:r>
          </a:p>
        </p:txBody>
      </p:sp>
      <p:sp>
        <p:nvSpPr>
          <p:cNvPr id="27" name="Rectangle 55"/>
          <p:cNvSpPr>
            <a:spLocks noChangeArrowheads="1"/>
          </p:cNvSpPr>
          <p:nvPr/>
        </p:nvSpPr>
        <p:spPr bwMode="auto">
          <a:xfrm>
            <a:off x="5208770" y="2089557"/>
            <a:ext cx="4704970" cy="541634"/>
          </a:xfrm>
          <a:prstGeom prst="rect">
            <a:avLst/>
          </a:prstGeom>
          <a:noFill/>
          <a:ln w="9525" algn="ctr">
            <a:noFill/>
            <a:miter lim="800000"/>
          </a:ln>
        </p:spPr>
        <p:txBody>
          <a:bodyPr wrap="none" lIns="109678" tIns="54838" rIns="109678" bIns="54838">
            <a:sp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Visualization Technology</a:t>
            </a:r>
          </a:p>
        </p:txBody>
      </p:sp>
      <p:sp>
        <p:nvSpPr>
          <p:cNvPr id="18" name="Rectangle 55"/>
          <p:cNvSpPr>
            <a:spLocks noChangeArrowheads="1"/>
          </p:cNvSpPr>
          <p:nvPr/>
        </p:nvSpPr>
        <p:spPr bwMode="auto">
          <a:xfrm>
            <a:off x="5147790" y="3581824"/>
            <a:ext cx="2295784" cy="541634"/>
          </a:xfrm>
          <a:prstGeom prst="rect">
            <a:avLst/>
          </a:prstGeom>
          <a:noFill/>
          <a:ln w="9525" algn="ctr">
            <a:noFill/>
            <a:miter lim="800000"/>
          </a:ln>
        </p:spPr>
        <p:txBody>
          <a:bodyPr wrap="none" lIns="109678" tIns="54838" rIns="109678" bIns="54838">
            <a:sp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Application</a:t>
            </a:r>
          </a:p>
        </p:txBody>
      </p:sp>
    </p:spTree>
  </p:cSld>
  <p:clrMapOvr>
    <a:masterClrMapping/>
  </p:clrMapOvr>
  <p:transition spd="slow" advTm="0">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延期 8"/>
          <p:cNvSpPr/>
          <p:nvPr/>
        </p:nvSpPr>
        <p:spPr>
          <a:xfrm>
            <a:off x="-7912" y="2562358"/>
            <a:ext cx="3485258" cy="1902188"/>
          </a:xfrm>
          <a:custGeom>
            <a:avLst/>
            <a:gdLst>
              <a:gd name="connsiteX0" fmla="*/ 0 w 2304653"/>
              <a:gd name="connsiteY0" fmla="*/ 0 h 1872208"/>
              <a:gd name="connsiteX1" fmla="*/ 1152327 w 2304653"/>
              <a:gd name="connsiteY1" fmla="*/ 0 h 1872208"/>
              <a:gd name="connsiteX2" fmla="*/ 2304654 w 2304653"/>
              <a:gd name="connsiteY2" fmla="*/ 936104 h 1872208"/>
              <a:gd name="connsiteX3" fmla="*/ 1152327 w 2304653"/>
              <a:gd name="connsiteY3" fmla="*/ 1872208 h 1872208"/>
              <a:gd name="connsiteX4" fmla="*/ 0 w 2304653"/>
              <a:gd name="connsiteY4" fmla="*/ 1872208 h 1872208"/>
              <a:gd name="connsiteX5" fmla="*/ 0 w 2304653"/>
              <a:gd name="connsiteY5" fmla="*/ 0 h 1872208"/>
              <a:gd name="connsiteX0-1" fmla="*/ 0 w 3204064"/>
              <a:gd name="connsiteY0-2" fmla="*/ 0 h 1887198"/>
              <a:gd name="connsiteX1-3" fmla="*/ 2051737 w 3204064"/>
              <a:gd name="connsiteY1-4" fmla="*/ 14990 h 1887198"/>
              <a:gd name="connsiteX2-5" fmla="*/ 3204064 w 3204064"/>
              <a:gd name="connsiteY2-6" fmla="*/ 951094 h 1887198"/>
              <a:gd name="connsiteX3-7" fmla="*/ 2051737 w 3204064"/>
              <a:gd name="connsiteY3-8" fmla="*/ 1887198 h 1887198"/>
              <a:gd name="connsiteX4-9" fmla="*/ 899410 w 3204064"/>
              <a:gd name="connsiteY4-10" fmla="*/ 1887198 h 1887198"/>
              <a:gd name="connsiteX5-11" fmla="*/ 0 w 3204064"/>
              <a:gd name="connsiteY5-12" fmla="*/ 0 h 1887198"/>
              <a:gd name="connsiteX0-13" fmla="*/ 0 w 3204064"/>
              <a:gd name="connsiteY0-14" fmla="*/ 0 h 1887198"/>
              <a:gd name="connsiteX1-15" fmla="*/ 2051737 w 3204064"/>
              <a:gd name="connsiteY1-16" fmla="*/ 14990 h 1887198"/>
              <a:gd name="connsiteX2-17" fmla="*/ 3204064 w 3204064"/>
              <a:gd name="connsiteY2-18" fmla="*/ 951094 h 1887198"/>
              <a:gd name="connsiteX3-19" fmla="*/ 2051737 w 3204064"/>
              <a:gd name="connsiteY3-20" fmla="*/ 1887198 h 1887198"/>
              <a:gd name="connsiteX4-21" fmla="*/ 29980 w 3204064"/>
              <a:gd name="connsiteY4-22" fmla="*/ 1887198 h 1887198"/>
              <a:gd name="connsiteX5-23" fmla="*/ 0 w 3204064"/>
              <a:gd name="connsiteY5-24" fmla="*/ 0 h 1887198"/>
              <a:gd name="connsiteX0-25" fmla="*/ 0 w 3189073"/>
              <a:gd name="connsiteY0-26" fmla="*/ 0 h 1872208"/>
              <a:gd name="connsiteX1-27" fmla="*/ 2036746 w 3189073"/>
              <a:gd name="connsiteY1-28" fmla="*/ 0 h 1872208"/>
              <a:gd name="connsiteX2-29" fmla="*/ 3189073 w 3189073"/>
              <a:gd name="connsiteY2-30" fmla="*/ 936104 h 1872208"/>
              <a:gd name="connsiteX3-31" fmla="*/ 2036746 w 3189073"/>
              <a:gd name="connsiteY3-32" fmla="*/ 1872208 h 1872208"/>
              <a:gd name="connsiteX4-33" fmla="*/ 14989 w 3189073"/>
              <a:gd name="connsiteY4-34" fmla="*/ 1872208 h 1872208"/>
              <a:gd name="connsiteX5-35" fmla="*/ 0 w 3189073"/>
              <a:gd name="connsiteY5-36" fmla="*/ 0 h 1872208"/>
              <a:gd name="connsiteX0-37" fmla="*/ 0 w 3848302"/>
              <a:gd name="connsiteY0-38" fmla="*/ 14991 h 1872208"/>
              <a:gd name="connsiteX1-39" fmla="*/ 2695975 w 3848302"/>
              <a:gd name="connsiteY1-40" fmla="*/ 0 h 1872208"/>
              <a:gd name="connsiteX2-41" fmla="*/ 3848302 w 3848302"/>
              <a:gd name="connsiteY2-42" fmla="*/ 936104 h 1872208"/>
              <a:gd name="connsiteX3-43" fmla="*/ 2695975 w 3848302"/>
              <a:gd name="connsiteY3-44" fmla="*/ 1872208 h 1872208"/>
              <a:gd name="connsiteX4-45" fmla="*/ 674218 w 3848302"/>
              <a:gd name="connsiteY4-46" fmla="*/ 1872208 h 1872208"/>
              <a:gd name="connsiteX5-47" fmla="*/ 0 w 3848302"/>
              <a:gd name="connsiteY5-48" fmla="*/ 14991 h 1872208"/>
              <a:gd name="connsiteX0-49" fmla="*/ 0 w 3848302"/>
              <a:gd name="connsiteY0-50" fmla="*/ 14991 h 1902188"/>
              <a:gd name="connsiteX1-51" fmla="*/ 2695975 w 3848302"/>
              <a:gd name="connsiteY1-52" fmla="*/ 0 h 1902188"/>
              <a:gd name="connsiteX2-53" fmla="*/ 3848302 w 3848302"/>
              <a:gd name="connsiteY2-54" fmla="*/ 936104 h 1902188"/>
              <a:gd name="connsiteX3-55" fmla="*/ 2695975 w 3848302"/>
              <a:gd name="connsiteY3-56" fmla="*/ 1872208 h 1902188"/>
              <a:gd name="connsiteX4-57" fmla="*/ 31469 w 3848302"/>
              <a:gd name="connsiteY4-58" fmla="*/ 1902188 h 1902188"/>
              <a:gd name="connsiteX5-59" fmla="*/ 0 w 3848302"/>
              <a:gd name="connsiteY5-60" fmla="*/ 14991 h 1902188"/>
              <a:gd name="connsiteX0-61" fmla="*/ 0 w 3864784"/>
              <a:gd name="connsiteY0-62" fmla="*/ 29981 h 1902188"/>
              <a:gd name="connsiteX1-63" fmla="*/ 2712457 w 3864784"/>
              <a:gd name="connsiteY1-64" fmla="*/ 0 h 1902188"/>
              <a:gd name="connsiteX2-65" fmla="*/ 3864784 w 3864784"/>
              <a:gd name="connsiteY2-66" fmla="*/ 936104 h 1902188"/>
              <a:gd name="connsiteX3-67" fmla="*/ 2712457 w 3864784"/>
              <a:gd name="connsiteY3-68" fmla="*/ 1872208 h 1902188"/>
              <a:gd name="connsiteX4-69" fmla="*/ 47951 w 3864784"/>
              <a:gd name="connsiteY4-70" fmla="*/ 1902188 h 1902188"/>
              <a:gd name="connsiteX5-71" fmla="*/ 0 w 3864784"/>
              <a:gd name="connsiteY5-72" fmla="*/ 29981 h 1902188"/>
              <a:gd name="connsiteX0-73" fmla="*/ 0 w 3831822"/>
              <a:gd name="connsiteY0-74" fmla="*/ 14990 h 1902188"/>
              <a:gd name="connsiteX1-75" fmla="*/ 2679495 w 3831822"/>
              <a:gd name="connsiteY1-76" fmla="*/ 0 h 1902188"/>
              <a:gd name="connsiteX2-77" fmla="*/ 3831822 w 3831822"/>
              <a:gd name="connsiteY2-78" fmla="*/ 936104 h 1902188"/>
              <a:gd name="connsiteX3-79" fmla="*/ 2679495 w 3831822"/>
              <a:gd name="connsiteY3-80" fmla="*/ 1872208 h 1902188"/>
              <a:gd name="connsiteX4-81" fmla="*/ 14989 w 3831822"/>
              <a:gd name="connsiteY4-82" fmla="*/ 1902188 h 1902188"/>
              <a:gd name="connsiteX5-83" fmla="*/ 0 w 3831822"/>
              <a:gd name="connsiteY5-84" fmla="*/ 14990 h 190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31822" h="1902188">
                <a:moveTo>
                  <a:pt x="0" y="14990"/>
                </a:moveTo>
                <a:lnTo>
                  <a:pt x="2679495" y="0"/>
                </a:lnTo>
                <a:cubicBezTo>
                  <a:pt x="3315908" y="0"/>
                  <a:pt x="3831822" y="419108"/>
                  <a:pt x="3831822" y="936104"/>
                </a:cubicBezTo>
                <a:cubicBezTo>
                  <a:pt x="3831822" y="1453100"/>
                  <a:pt x="3315908" y="1872208"/>
                  <a:pt x="2679495" y="1872208"/>
                </a:cubicBezTo>
                <a:lnTo>
                  <a:pt x="14989" y="1902188"/>
                </a:lnTo>
                <a:lnTo>
                  <a:pt x="0" y="14990"/>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bg1"/>
                </a:solidFill>
                <a:latin typeface="微软雅黑" panose="020B0503020204020204" pitchFamily="34" charset="-122"/>
                <a:ea typeface="微软雅黑" panose="020B0503020204020204" pitchFamily="34" charset="-122"/>
              </a:rPr>
              <a:t>section</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4557466" y="3024386"/>
            <a:ext cx="864096" cy="864096"/>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1</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9" name="Rectangle 33"/>
          <p:cNvSpPr>
            <a:spLocks noChangeArrowheads="1"/>
          </p:cNvSpPr>
          <p:nvPr/>
        </p:nvSpPr>
        <p:spPr bwMode="auto">
          <a:xfrm>
            <a:off x="5487826" y="3221171"/>
            <a:ext cx="3910137" cy="541634"/>
          </a:xfrm>
          <a:prstGeom prst="rect">
            <a:avLst/>
          </a:prstGeom>
          <a:noFill/>
          <a:ln w="9525" algn="ctr">
            <a:noFill/>
            <a:miter lim="800000"/>
          </a:ln>
        </p:spPr>
        <p:txBody>
          <a:bodyPr wrap="none" lIns="109678" tIns="54838" rIns="109678" bIns="54838">
            <a:spAutoFit/>
          </a:bodyPr>
          <a:lstStyle/>
          <a:p>
            <a:pPr eaLnBrk="0" hangingPunct="0"/>
            <a:r>
              <a:rPr lang="en-US" altLang="zh-CN" sz="2800" dirty="0">
                <a:solidFill>
                  <a:srgbClr val="000000"/>
                </a:solidFill>
                <a:latin typeface="微软雅黑" panose="020B0503020204020204" pitchFamily="34" charset="-122"/>
                <a:ea typeface="微软雅黑" panose="020B0503020204020204" pitchFamily="34" charset="-122"/>
              </a:rPr>
              <a:t>Research Background</a:t>
            </a:r>
          </a:p>
        </p:txBody>
      </p:sp>
      <p:sp>
        <p:nvSpPr>
          <p:cNvPr id="20" name="Line 34"/>
          <p:cNvSpPr>
            <a:spLocks noChangeShapeType="1"/>
          </p:cNvSpPr>
          <p:nvPr/>
        </p:nvSpPr>
        <p:spPr bwMode="auto">
          <a:xfrm>
            <a:off x="5349554" y="3696505"/>
            <a:ext cx="4392000" cy="0"/>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advTm="0">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3" y="288082"/>
            <a:ext cx="5400600" cy="901690"/>
          </a:xfrm>
        </p:spPr>
        <p:txBody>
          <a:bodyPr>
            <a:norm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1 Research Background</a:t>
            </a:r>
          </a:p>
        </p:txBody>
      </p:sp>
      <p:pic>
        <p:nvPicPr>
          <p:cNvPr id="2" name="图片 1"/>
          <p:cNvPicPr>
            <a:picLocks noChangeAspect="1"/>
          </p:cNvPicPr>
          <p:nvPr/>
        </p:nvPicPr>
        <p:blipFill>
          <a:blip r:embed="rId3"/>
          <a:stretch>
            <a:fillRect/>
          </a:stretch>
        </p:blipFill>
        <p:spPr>
          <a:xfrm>
            <a:off x="3664495" y="1628673"/>
            <a:ext cx="8656229" cy="4708081"/>
          </a:xfrm>
          <a:prstGeom prst="rect">
            <a:avLst/>
          </a:prstGeom>
        </p:spPr>
      </p:pic>
      <p:sp>
        <p:nvSpPr>
          <p:cNvPr id="4" name="文本框 3"/>
          <p:cNvSpPr txBox="1"/>
          <p:nvPr/>
        </p:nvSpPr>
        <p:spPr>
          <a:xfrm>
            <a:off x="6328792" y="6497320"/>
            <a:ext cx="4824536" cy="415498"/>
          </a:xfrm>
          <a:prstGeom prst="rect">
            <a:avLst/>
          </a:prstGeom>
          <a:noFill/>
        </p:spPr>
        <p:txBody>
          <a:bodyPr wrap="square" rtlCol="0">
            <a:spAutoFit/>
          </a:bodyPr>
          <a:lstStyle/>
          <a:p>
            <a:r>
              <a:rPr lang="en-GB" altLang="zh-CN" dirty="0"/>
              <a:t>nightingale rose diagram</a:t>
            </a:r>
            <a:endParaRPr lang="zh-CN" altLang="en-US" dirty="0"/>
          </a:p>
        </p:txBody>
      </p:sp>
      <p:pic>
        <p:nvPicPr>
          <p:cNvPr id="5" name="图片 4"/>
          <p:cNvPicPr>
            <a:picLocks noChangeAspect="1"/>
          </p:cNvPicPr>
          <p:nvPr/>
        </p:nvPicPr>
        <p:blipFill>
          <a:blip r:embed="rId4"/>
          <a:stretch>
            <a:fillRect/>
          </a:stretch>
        </p:blipFill>
        <p:spPr>
          <a:xfrm>
            <a:off x="352128" y="1646746"/>
            <a:ext cx="3143412" cy="2476627"/>
          </a:xfrm>
          <a:prstGeom prst="rect">
            <a:avLst/>
          </a:prstGeom>
        </p:spPr>
      </p:pic>
      <p:sp>
        <p:nvSpPr>
          <p:cNvPr id="7" name="文本框 6"/>
          <p:cNvSpPr txBox="1"/>
          <p:nvPr/>
        </p:nvSpPr>
        <p:spPr>
          <a:xfrm>
            <a:off x="208112" y="4354525"/>
            <a:ext cx="4824536" cy="415498"/>
          </a:xfrm>
          <a:prstGeom prst="rect">
            <a:avLst/>
          </a:prstGeom>
          <a:noFill/>
        </p:spPr>
        <p:txBody>
          <a:bodyPr wrap="square" rtlCol="0">
            <a:spAutoFit/>
          </a:bodyPr>
          <a:lstStyle/>
          <a:p>
            <a:r>
              <a:rPr lang="en-GB" altLang="zh-CN" dirty="0"/>
              <a:t>Florence Nightingale</a:t>
            </a:r>
            <a:endParaRPr lang="zh-CN" altLang="en-US" dirty="0"/>
          </a:p>
        </p:txBody>
      </p:sp>
    </p:spTree>
  </p:cSld>
  <p:clrMapOvr>
    <a:masterClrMapping/>
  </p:clrMapOvr>
  <p:transition spd="slow" advTm="0">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3" y="288082"/>
            <a:ext cx="5544616" cy="901690"/>
          </a:xfrm>
        </p:spPr>
        <p:txBody>
          <a:bodyPr>
            <a:norm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1 Research Background</a:t>
            </a:r>
          </a:p>
        </p:txBody>
      </p:sp>
      <p:graphicFrame>
        <p:nvGraphicFramePr>
          <p:cNvPr id="8" name="表格 7"/>
          <p:cNvGraphicFramePr>
            <a:graphicFrameLocks noGrp="1"/>
          </p:cNvGraphicFramePr>
          <p:nvPr/>
        </p:nvGraphicFramePr>
        <p:xfrm>
          <a:off x="640161" y="1800250"/>
          <a:ext cx="7992887" cy="4617720"/>
        </p:xfrm>
        <a:graphic>
          <a:graphicData uri="http://schemas.openxmlformats.org/drawingml/2006/table">
            <a:tbl>
              <a:tblPr firstRow="1" bandRow="1">
                <a:tableStyleId>{5C22544A-7EE6-4342-B048-85BDC9FD1C3A}</a:tableStyleId>
              </a:tblPr>
              <a:tblGrid>
                <a:gridCol w="1656183"/>
                <a:gridCol w="1296144"/>
                <a:gridCol w="1285513"/>
                <a:gridCol w="1180158"/>
                <a:gridCol w="1489435"/>
                <a:gridCol w="1085454"/>
              </a:tblGrid>
              <a:tr h="370840">
                <a:tc>
                  <a:txBody>
                    <a:bodyPr/>
                    <a:lstStyle/>
                    <a:p>
                      <a:pPr algn="ctr"/>
                      <a:r>
                        <a:rPr lang="en-US" altLang="zh-CN" dirty="0"/>
                        <a:t>application</a:t>
                      </a:r>
                      <a:endParaRPr lang="zh-CN" altLang="en-US" dirty="0"/>
                    </a:p>
                  </a:txBody>
                  <a:tcPr anchor="ctr"/>
                </a:tc>
                <a:tc gridSpan="2">
                  <a:txBody>
                    <a:bodyPr/>
                    <a:lstStyle/>
                    <a:p>
                      <a:pPr algn="ctr"/>
                      <a:r>
                        <a:rPr lang="en-US" altLang="zh-CN" dirty="0"/>
                        <a:t>2017.12</a:t>
                      </a:r>
                      <a:endParaRPr lang="zh-CN" altLang="en-US" dirty="0"/>
                    </a:p>
                  </a:txBody>
                  <a:tcPr anchor="ctr"/>
                </a:tc>
                <a:tc hMerge="1">
                  <a:txBody>
                    <a:bodyPr/>
                    <a:lstStyle/>
                    <a:p>
                      <a:endParaRPr lang="zh-CN"/>
                    </a:p>
                  </a:txBody>
                  <a:tcPr/>
                </a:tc>
                <a:tc gridSpan="2">
                  <a:txBody>
                    <a:bodyPr/>
                    <a:lstStyle/>
                    <a:p>
                      <a:pPr algn="ctr"/>
                      <a:r>
                        <a:rPr lang="en-US" altLang="zh-CN" dirty="0"/>
                        <a:t>2018.12</a:t>
                      </a:r>
                      <a:endParaRPr lang="zh-CN" altLang="en-US" dirty="0"/>
                    </a:p>
                  </a:txBody>
                  <a:tcPr anchor="ctr">
                    <a:solidFill>
                      <a:srgbClr val="FFC000"/>
                    </a:solidFill>
                  </a:tcPr>
                </a:tc>
                <a:tc hMerge="1">
                  <a:txBody>
                    <a:bodyPr/>
                    <a:lstStyle/>
                    <a:p>
                      <a:endParaRPr lang="zh-CN"/>
                    </a:p>
                  </a:txBody>
                  <a:tcPr anchor="ctr">
                    <a:solidFill>
                      <a:srgbClr val="FFC000"/>
                    </a:solidFill>
                  </a:tcPr>
                </a:tc>
                <a:tc>
                  <a:txBody>
                    <a:bodyPr/>
                    <a:lstStyle/>
                    <a:p>
                      <a:endParaRPr lang="zh-CN" altLang="en-US" dirty="0"/>
                    </a:p>
                  </a:txBody>
                  <a:tcPr anchor="ctr">
                    <a:solidFill>
                      <a:srgbClr val="FFC000"/>
                    </a:solidFill>
                  </a:tcPr>
                </a:tc>
              </a:tr>
              <a:tr h="370840">
                <a:tc>
                  <a:txBody>
                    <a:bodyPr/>
                    <a:lstStyle/>
                    <a:p>
                      <a:pPr algn="ctr"/>
                      <a:r>
                        <a:rPr lang="en-US" altLang="zh-CN" dirty="0"/>
                        <a:t>Instant messaging</a:t>
                      </a:r>
                      <a:endParaRPr lang="zh-CN" altLang="en-US" dirty="0"/>
                    </a:p>
                  </a:txBody>
                  <a:tcPr anchor="ctr"/>
                </a:tc>
                <a:tc>
                  <a:txBody>
                    <a:bodyPr/>
                    <a:lstStyle/>
                    <a:p>
                      <a:pPr algn="ctr"/>
                      <a:r>
                        <a:rPr lang="en-US" altLang="zh-CN" dirty="0"/>
                        <a:t>User scale</a:t>
                      </a:r>
                    </a:p>
                    <a:p>
                      <a:pPr algn="ctr"/>
                      <a:r>
                        <a:rPr lang="en-US" altLang="zh-CN" dirty="0"/>
                        <a:t>(thousand)</a:t>
                      </a:r>
                      <a:endParaRPr lang="zh-CN" altLang="en-US" dirty="0"/>
                    </a:p>
                  </a:txBody>
                  <a:tcPr anchor="ctr"/>
                </a:tc>
                <a:tc>
                  <a:txBody>
                    <a:bodyPr/>
                    <a:lstStyle/>
                    <a:p>
                      <a:pPr algn="ctr"/>
                      <a:r>
                        <a:rPr lang="en-US" altLang="zh-CN" dirty="0"/>
                        <a:t>Utilization rate of Internet users</a:t>
                      </a:r>
                      <a:endParaRPr lang="zh-CN" altLang="en-US" dirty="0"/>
                    </a:p>
                  </a:txBody>
                  <a:tcPr anchor="ctr"/>
                </a:tc>
                <a:tc>
                  <a:txBody>
                    <a:bodyPr/>
                    <a:lstStyle/>
                    <a:p>
                      <a:pPr algn="ctr"/>
                      <a:r>
                        <a:rPr lang="en-US" altLang="zh-CN" dirty="0"/>
                        <a:t>User scale</a:t>
                      </a:r>
                    </a:p>
                    <a:p>
                      <a:pPr algn="ctr"/>
                      <a:r>
                        <a:rPr lang="en-US" altLang="zh-CN" dirty="0"/>
                        <a:t>(thousand)</a:t>
                      </a:r>
                      <a:endParaRPr lang="zh-CN" altLang="en-US" dirty="0"/>
                    </a:p>
                  </a:txBody>
                  <a:tcPr anchor="ctr"/>
                </a:tc>
                <a:tc>
                  <a:txBody>
                    <a:bodyPr/>
                    <a:lstStyle/>
                    <a:p>
                      <a:pPr algn="ctr"/>
                      <a:r>
                        <a:rPr lang="en-US" altLang="zh-CN" dirty="0"/>
                        <a:t>Utilization rate of Internet users</a:t>
                      </a:r>
                      <a:endParaRPr lang="zh-CN" altLang="en-US" dirty="0"/>
                    </a:p>
                  </a:txBody>
                  <a:tcPr anchor="ctr"/>
                </a:tc>
                <a:tc>
                  <a:txBody>
                    <a:bodyPr/>
                    <a:lstStyle/>
                    <a:p>
                      <a:r>
                        <a:rPr lang="en-US" altLang="zh-CN" dirty="0"/>
                        <a:t>Annual growth rate</a:t>
                      </a:r>
                      <a:endParaRPr lang="zh-CN" altLang="en-US" dirty="0"/>
                    </a:p>
                  </a:txBody>
                  <a:tcPr anchor="ctr"/>
                </a:tc>
              </a:tr>
              <a:tr h="370840">
                <a:tc>
                  <a:txBody>
                    <a:bodyPr/>
                    <a:lstStyle/>
                    <a:p>
                      <a:pPr algn="ctr"/>
                      <a:r>
                        <a:rPr lang="en-US" altLang="zh-CN" dirty="0"/>
                        <a:t>Search Engines</a:t>
                      </a:r>
                      <a:endParaRPr lang="zh-CN" altLang="en-US" dirty="0"/>
                    </a:p>
                  </a:txBody>
                  <a:tcPr anchor="ctr"/>
                </a:tc>
                <a:tc>
                  <a:txBody>
                    <a:bodyPr/>
                    <a:lstStyle/>
                    <a:p>
                      <a:pPr algn="ctr"/>
                      <a:r>
                        <a:rPr lang="en-US" altLang="zh-CN" dirty="0"/>
                        <a:t>639560</a:t>
                      </a:r>
                      <a:endParaRPr lang="zh-CN" altLang="en-US" dirty="0"/>
                    </a:p>
                  </a:txBody>
                  <a:tcPr anchor="ctr"/>
                </a:tc>
                <a:tc>
                  <a:txBody>
                    <a:bodyPr/>
                    <a:lstStyle/>
                    <a:p>
                      <a:pPr algn="ctr"/>
                      <a:r>
                        <a:rPr lang="en-US" altLang="zh-CN" dirty="0"/>
                        <a:t>82.8%</a:t>
                      </a:r>
                      <a:endParaRPr lang="zh-CN" altLang="en-US" dirty="0"/>
                    </a:p>
                  </a:txBody>
                  <a:tcPr anchor="ctr"/>
                </a:tc>
                <a:tc>
                  <a:txBody>
                    <a:bodyPr/>
                    <a:lstStyle/>
                    <a:p>
                      <a:pPr algn="ctr"/>
                      <a:r>
                        <a:rPr lang="en-US" altLang="zh-CN" dirty="0"/>
                        <a:t>681320</a:t>
                      </a:r>
                      <a:endParaRPr lang="zh-CN" altLang="en-US" dirty="0"/>
                    </a:p>
                  </a:txBody>
                  <a:tcPr anchor="ctr"/>
                </a:tc>
                <a:tc>
                  <a:txBody>
                    <a:bodyPr/>
                    <a:lstStyle/>
                    <a:p>
                      <a:pPr algn="ctr"/>
                      <a:r>
                        <a:rPr lang="en-US" altLang="zh-CN" dirty="0"/>
                        <a:t>82.2%</a:t>
                      </a:r>
                      <a:endParaRPr lang="zh-CN" altLang="en-US" dirty="0"/>
                    </a:p>
                  </a:txBody>
                  <a:tcPr anchor="ctr"/>
                </a:tc>
                <a:tc>
                  <a:txBody>
                    <a:bodyPr/>
                    <a:lstStyle/>
                    <a:p>
                      <a:pPr algn="ctr"/>
                      <a:r>
                        <a:rPr lang="en-US" altLang="zh-CN" dirty="0"/>
                        <a:t>6.5%</a:t>
                      </a:r>
                      <a:endParaRPr lang="zh-CN" altLang="en-US" dirty="0"/>
                    </a:p>
                  </a:txBody>
                  <a:tcPr anchor="ctr"/>
                </a:tc>
              </a:tr>
              <a:tr h="370840">
                <a:tc>
                  <a:txBody>
                    <a:bodyPr/>
                    <a:lstStyle/>
                    <a:p>
                      <a:pPr algn="ctr"/>
                      <a:r>
                        <a:rPr lang="en-US" altLang="zh-CN" dirty="0"/>
                        <a:t>Internet financial management</a:t>
                      </a:r>
                      <a:endParaRPr lang="zh-CN" altLang="en-US" dirty="0"/>
                    </a:p>
                  </a:txBody>
                  <a:tcPr anchor="ctr"/>
                </a:tc>
                <a:tc>
                  <a:txBody>
                    <a:bodyPr/>
                    <a:lstStyle/>
                    <a:p>
                      <a:pPr algn="ctr"/>
                      <a:r>
                        <a:rPr lang="en-US" altLang="zh-CN" dirty="0"/>
                        <a:t>128810</a:t>
                      </a:r>
                      <a:endParaRPr lang="zh-CN" altLang="en-US" dirty="0"/>
                    </a:p>
                  </a:txBody>
                  <a:tcPr anchor="ctr"/>
                </a:tc>
                <a:tc>
                  <a:txBody>
                    <a:bodyPr/>
                    <a:lstStyle/>
                    <a:p>
                      <a:pPr algn="ctr"/>
                      <a:r>
                        <a:rPr lang="en-US" altLang="zh-CN" dirty="0"/>
                        <a:t>16.7%</a:t>
                      </a:r>
                      <a:endParaRPr lang="zh-CN" altLang="en-US" dirty="0"/>
                    </a:p>
                  </a:txBody>
                  <a:tcPr anchor="ctr"/>
                </a:tc>
                <a:tc>
                  <a:txBody>
                    <a:bodyPr/>
                    <a:lstStyle/>
                    <a:p>
                      <a:pPr algn="ctr"/>
                      <a:r>
                        <a:rPr lang="en-US" altLang="zh-CN" dirty="0"/>
                        <a:t>151380</a:t>
                      </a:r>
                      <a:endParaRPr lang="zh-CN" altLang="en-US" dirty="0"/>
                    </a:p>
                  </a:txBody>
                  <a:tcPr anchor="ctr"/>
                </a:tc>
                <a:tc>
                  <a:txBody>
                    <a:bodyPr/>
                    <a:lstStyle/>
                    <a:p>
                      <a:pPr algn="ctr"/>
                      <a:r>
                        <a:rPr lang="en-US" altLang="zh-CN" dirty="0"/>
                        <a:t>18.3%</a:t>
                      </a:r>
                      <a:endParaRPr lang="zh-CN" altLang="en-US" dirty="0"/>
                    </a:p>
                  </a:txBody>
                  <a:tcPr anchor="ctr"/>
                </a:tc>
                <a:tc>
                  <a:txBody>
                    <a:bodyPr/>
                    <a:lstStyle/>
                    <a:p>
                      <a:pPr algn="ctr"/>
                      <a:r>
                        <a:rPr lang="en-US" altLang="zh-CN" dirty="0"/>
                        <a:t>17.5%</a:t>
                      </a:r>
                      <a:endParaRPr lang="zh-CN" altLang="en-US" dirty="0"/>
                    </a:p>
                  </a:txBody>
                  <a:tcPr anchor="ctr"/>
                </a:tc>
              </a:tr>
              <a:tr h="370840">
                <a:tc>
                  <a:txBody>
                    <a:bodyPr/>
                    <a:lstStyle/>
                    <a:p>
                      <a:pPr algn="ctr"/>
                      <a:r>
                        <a:rPr lang="en-US" altLang="zh-CN" dirty="0"/>
                        <a:t>Online education</a:t>
                      </a:r>
                      <a:endParaRPr lang="zh-CN" altLang="en-US" dirty="0"/>
                    </a:p>
                  </a:txBody>
                  <a:tcPr anchor="ctr">
                    <a:solidFill>
                      <a:srgbClr val="0070C0"/>
                    </a:solidFill>
                  </a:tcPr>
                </a:tc>
                <a:tc>
                  <a:txBody>
                    <a:bodyPr/>
                    <a:lstStyle/>
                    <a:p>
                      <a:pPr algn="ctr"/>
                      <a:r>
                        <a:rPr lang="en-US" altLang="zh-CN" dirty="0"/>
                        <a:t>155180</a:t>
                      </a:r>
                      <a:endParaRPr lang="zh-CN" altLang="en-US" dirty="0"/>
                    </a:p>
                  </a:txBody>
                  <a:tcPr anchor="ctr">
                    <a:solidFill>
                      <a:srgbClr val="0070C0"/>
                    </a:solidFill>
                  </a:tcPr>
                </a:tc>
                <a:tc>
                  <a:txBody>
                    <a:bodyPr/>
                    <a:lstStyle/>
                    <a:p>
                      <a:pPr algn="ctr"/>
                      <a:r>
                        <a:rPr lang="en-US" altLang="zh-CN" dirty="0"/>
                        <a:t>20.1%</a:t>
                      </a:r>
                      <a:endParaRPr lang="zh-CN" altLang="en-US" dirty="0"/>
                    </a:p>
                  </a:txBody>
                  <a:tcPr anchor="ctr">
                    <a:solidFill>
                      <a:srgbClr val="0070C0"/>
                    </a:solidFill>
                  </a:tcPr>
                </a:tc>
                <a:tc>
                  <a:txBody>
                    <a:bodyPr/>
                    <a:lstStyle/>
                    <a:p>
                      <a:pPr algn="ctr"/>
                      <a:r>
                        <a:rPr lang="en-US" altLang="zh-CN" dirty="0"/>
                        <a:t>201230</a:t>
                      </a:r>
                      <a:endParaRPr lang="zh-CN" altLang="en-US" dirty="0"/>
                    </a:p>
                  </a:txBody>
                  <a:tcPr anchor="ctr">
                    <a:solidFill>
                      <a:srgbClr val="0070C0"/>
                    </a:solidFill>
                  </a:tcPr>
                </a:tc>
                <a:tc>
                  <a:txBody>
                    <a:bodyPr/>
                    <a:lstStyle/>
                    <a:p>
                      <a:pPr algn="ctr"/>
                      <a:r>
                        <a:rPr lang="en-US" altLang="zh-CN" dirty="0"/>
                        <a:t>18.3%</a:t>
                      </a:r>
                      <a:endParaRPr lang="zh-CN" altLang="en-US" dirty="0"/>
                    </a:p>
                  </a:txBody>
                  <a:tcPr anchor="ctr">
                    <a:solidFill>
                      <a:srgbClr val="0070C0"/>
                    </a:solidFill>
                  </a:tcPr>
                </a:tc>
                <a:tc>
                  <a:txBody>
                    <a:bodyPr/>
                    <a:lstStyle/>
                    <a:p>
                      <a:pPr algn="ctr"/>
                      <a:r>
                        <a:rPr lang="en-US" altLang="zh-CN" dirty="0"/>
                        <a:t>17.5%</a:t>
                      </a:r>
                      <a:endParaRPr lang="zh-CN" altLang="en-US" dirty="0"/>
                    </a:p>
                  </a:txBody>
                  <a:tcPr anchor="ctr">
                    <a:solidFill>
                      <a:srgbClr val="0070C0"/>
                    </a:solidFill>
                  </a:tcPr>
                </a:tc>
              </a:tr>
            </a:tbl>
          </a:graphicData>
        </a:graphic>
      </p:graphicFrame>
      <p:pic>
        <p:nvPicPr>
          <p:cNvPr id="4" name="图片 3"/>
          <p:cNvPicPr>
            <a:picLocks noChangeAspect="1"/>
          </p:cNvPicPr>
          <p:nvPr/>
        </p:nvPicPr>
        <p:blipFill>
          <a:blip r:embed="rId3"/>
          <a:stretch>
            <a:fillRect/>
          </a:stretch>
        </p:blipFill>
        <p:spPr>
          <a:xfrm>
            <a:off x="8777064" y="1800250"/>
            <a:ext cx="3240360" cy="4032448"/>
          </a:xfrm>
          <a:prstGeom prst="rect">
            <a:avLst/>
          </a:prstGeom>
        </p:spPr>
      </p:pic>
      <p:sp>
        <p:nvSpPr>
          <p:cNvPr id="5" name="文本框 4"/>
          <p:cNvSpPr txBox="1"/>
          <p:nvPr/>
        </p:nvSpPr>
        <p:spPr>
          <a:xfrm>
            <a:off x="9748900" y="6057528"/>
            <a:ext cx="1111202" cy="415498"/>
          </a:xfrm>
          <a:prstGeom prst="rect">
            <a:avLst/>
          </a:prstGeom>
          <a:noFill/>
        </p:spPr>
        <p:txBody>
          <a:bodyPr wrap="none" rtlCol="0">
            <a:spAutoFit/>
          </a:bodyPr>
          <a:lstStyle/>
          <a:p>
            <a:r>
              <a:rPr lang="en-US" altLang="zh-CN" dirty="0"/>
              <a:t>CNNIC </a:t>
            </a:r>
            <a:endParaRPr lang="zh-CN" altLang="en-US" dirty="0"/>
          </a:p>
        </p:txBody>
      </p:sp>
      <p:sp>
        <p:nvSpPr>
          <p:cNvPr id="2" name="矩形: 圆角 1"/>
          <p:cNvSpPr/>
          <p:nvPr/>
        </p:nvSpPr>
        <p:spPr>
          <a:xfrm>
            <a:off x="424136" y="5616674"/>
            <a:ext cx="8352928" cy="856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Tm="0">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537761" y="163178"/>
            <a:ext cx="5223080" cy="901690"/>
          </a:xfrm>
        </p:spPr>
        <p:txBody>
          <a:bodyPr>
            <a:norm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1 Research Background</a:t>
            </a:r>
          </a:p>
        </p:txBody>
      </p:sp>
      <p:sp>
        <p:nvSpPr>
          <p:cNvPr id="23" name="矩形 7"/>
          <p:cNvSpPr>
            <a:spLocks noChangeArrowheads="1"/>
          </p:cNvSpPr>
          <p:nvPr/>
        </p:nvSpPr>
        <p:spPr bwMode="auto">
          <a:xfrm>
            <a:off x="4386263" y="1703388"/>
            <a:ext cx="7000875" cy="10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dirty="0">
                <a:latin typeface="微软雅黑" panose="020B0503020204020204" pitchFamily="34" charset="-122"/>
                <a:ea typeface="微软雅黑" panose="020B0503020204020204" pitchFamily="34" charset="-122"/>
              </a:rPr>
              <a:t>V</a:t>
            </a:r>
            <a:r>
              <a:rPr lang="en-US" altLang="zh-CN" dirty="0" smtClean="0">
                <a:latin typeface="微软雅黑" panose="020B0503020204020204" pitchFamily="34" charset="-122"/>
                <a:ea typeface="微软雅黑" panose="020B0503020204020204" pitchFamily="34" charset="-122"/>
              </a:rPr>
              <a:t>isualization </a:t>
            </a:r>
            <a:r>
              <a:rPr lang="en-US" altLang="zh-CN" dirty="0">
                <a:latin typeface="微软雅黑" panose="020B0503020204020204" pitchFamily="34" charset="-122"/>
                <a:ea typeface="微软雅黑" panose="020B0503020204020204" pitchFamily="34" charset="-122"/>
              </a:rPr>
              <a:t>technology has not been a good </a:t>
            </a:r>
            <a:r>
              <a:rPr lang="en-US" altLang="zh-CN" dirty="0">
                <a:highlight>
                  <a:srgbClr val="FF0000"/>
                </a:highlight>
                <a:latin typeface="微软雅黑" panose="020B0503020204020204" pitchFamily="34" charset="-122"/>
                <a:ea typeface="微软雅黑" panose="020B0503020204020204" pitchFamily="34" charset="-122"/>
              </a:rPr>
              <a:t>practice case</a:t>
            </a:r>
            <a:r>
              <a:rPr lang="en-US" altLang="zh-CN" dirty="0">
                <a:latin typeface="微软雅黑" panose="020B0503020204020204" pitchFamily="34" charset="-122"/>
                <a:ea typeface="微软雅黑" panose="020B0503020204020204" pitchFamily="34" charset="-122"/>
              </a:rPr>
              <a:t>.</a:t>
            </a:r>
            <a:endParaRPr lang="zh-CN" altLang="zh-CN" dirty="0">
              <a:latin typeface="微软雅黑" panose="020B0503020204020204" pitchFamily="34" charset="-122"/>
              <a:ea typeface="微软雅黑" panose="020B0503020204020204" pitchFamily="34" charset="-122"/>
            </a:endParaRPr>
          </a:p>
        </p:txBody>
      </p:sp>
      <p:sp>
        <p:nvSpPr>
          <p:cNvPr id="24" name="矩形 1"/>
          <p:cNvSpPr>
            <a:spLocks noChangeArrowheads="1"/>
          </p:cNvSpPr>
          <p:nvPr/>
        </p:nvSpPr>
        <p:spPr bwMode="auto">
          <a:xfrm>
            <a:off x="5083175" y="3454400"/>
            <a:ext cx="6303963" cy="101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dirty="0">
                <a:highlight>
                  <a:srgbClr val="FF0000"/>
                </a:highlight>
                <a:latin typeface="微软雅黑" panose="020B0503020204020204" pitchFamily="34" charset="-122"/>
                <a:ea typeface="微软雅黑" panose="020B0503020204020204" pitchFamily="34" charset="-122"/>
              </a:rPr>
              <a:t>The sample size </a:t>
            </a:r>
            <a:r>
              <a:rPr lang="en-US" altLang="zh-CN" dirty="0">
                <a:latin typeface="微软雅黑" panose="020B0503020204020204" pitchFamily="34" charset="-122"/>
                <a:ea typeface="微软雅黑" panose="020B0503020204020204" pitchFamily="34" charset="-122"/>
              </a:rPr>
              <a:t>of faculty and staff in Colleges and universities is small.</a:t>
            </a:r>
            <a:endParaRPr lang="zh-CN" altLang="en-US" dirty="0"/>
          </a:p>
        </p:txBody>
      </p:sp>
      <p:sp>
        <p:nvSpPr>
          <p:cNvPr id="25" name="矩形 2"/>
          <p:cNvSpPr>
            <a:spLocks noChangeArrowheads="1"/>
          </p:cNvSpPr>
          <p:nvPr/>
        </p:nvSpPr>
        <p:spPr bwMode="auto">
          <a:xfrm>
            <a:off x="4438650" y="5160963"/>
            <a:ext cx="6872288" cy="10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en-US" altLang="zh-CN" dirty="0">
                <a:latin typeface="微软雅黑" panose="020B0503020204020204" pitchFamily="34" charset="-122"/>
                <a:ea typeface="微软雅黑" panose="020B0503020204020204" pitchFamily="34" charset="-122"/>
              </a:rPr>
              <a:t> </a:t>
            </a:r>
            <a:r>
              <a:rPr lang="en-US" altLang="zh-CN" dirty="0">
                <a:highlight>
                  <a:srgbClr val="FF0000"/>
                </a:highlight>
                <a:latin typeface="微软雅黑" panose="020B0503020204020204" pitchFamily="34" charset="-122"/>
                <a:ea typeface="微软雅黑" panose="020B0503020204020204" pitchFamily="34" charset="-122"/>
              </a:rPr>
              <a:t>The use of popular visualization tools </a:t>
            </a:r>
            <a:r>
              <a:rPr lang="en-US" altLang="zh-CN" dirty="0">
                <a:latin typeface="微软雅黑" panose="020B0503020204020204" pitchFamily="34" charset="-122"/>
                <a:ea typeface="微软雅黑" panose="020B0503020204020204" pitchFamily="34" charset="-122"/>
              </a:rPr>
              <a:t>by educational teams is not enough.</a:t>
            </a:r>
            <a:endParaRPr lang="zh-CN" altLang="zh-CN" dirty="0">
              <a:latin typeface="微软雅黑" panose="020B0503020204020204" pitchFamily="34" charset="-122"/>
              <a:ea typeface="微软雅黑" panose="020B0503020204020204" pitchFamily="34" charset="-122"/>
            </a:endParaRPr>
          </a:p>
        </p:txBody>
      </p:sp>
      <p:sp>
        <p:nvSpPr>
          <p:cNvPr id="26" name="矩形 104"/>
          <p:cNvSpPr>
            <a:spLocks noChangeArrowheads="1"/>
          </p:cNvSpPr>
          <p:nvPr/>
        </p:nvSpPr>
        <p:spPr bwMode="auto">
          <a:xfrm>
            <a:off x="711200" y="3708400"/>
            <a:ext cx="171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en-US" altLang="zh-CN" sz="2800" b="1" dirty="0">
                <a:solidFill>
                  <a:schemeClr val="accent1"/>
                </a:solidFill>
                <a:latin typeface="微软雅黑" panose="020B0503020204020204" pitchFamily="34" charset="-122"/>
                <a:ea typeface="微软雅黑" panose="020B0503020204020204" pitchFamily="34" charset="-122"/>
              </a:rPr>
              <a:t>Problem</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grpSp>
        <p:nvGrpSpPr>
          <p:cNvPr id="27" name="组合 127"/>
          <p:cNvGrpSpPr/>
          <p:nvPr/>
        </p:nvGrpSpPr>
        <p:grpSpPr bwMode="auto">
          <a:xfrm rot="2700000">
            <a:off x="696475" y="2248752"/>
            <a:ext cx="3749451" cy="3619912"/>
            <a:chOff x="-4776788" y="1414463"/>
            <a:chExt cx="4249738" cy="4321176"/>
          </a:xfrm>
          <a:solidFill>
            <a:schemeClr val="accent1">
              <a:lumMod val="40000"/>
              <a:lumOff val="60000"/>
            </a:schemeClr>
          </a:solidFill>
        </p:grpSpPr>
        <p:sp>
          <p:nvSpPr>
            <p:cNvPr id="28" name="Rectangle 5"/>
            <p:cNvSpPr>
              <a:spLocks noChangeArrowheads="1"/>
            </p:cNvSpPr>
            <p:nvPr/>
          </p:nvSpPr>
          <p:spPr bwMode="auto">
            <a:xfrm>
              <a:off x="-1887538" y="4570413"/>
              <a:ext cx="39688"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41" name="Rectangle 6"/>
            <p:cNvSpPr>
              <a:spLocks noChangeArrowheads="1"/>
            </p:cNvSpPr>
            <p:nvPr/>
          </p:nvSpPr>
          <p:spPr bwMode="auto">
            <a:xfrm>
              <a:off x="-1847850" y="4570413"/>
              <a:ext cx="38100"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42" name="Rectangle 7"/>
            <p:cNvSpPr>
              <a:spLocks noChangeArrowheads="1"/>
            </p:cNvSpPr>
            <p:nvPr/>
          </p:nvSpPr>
          <p:spPr bwMode="auto">
            <a:xfrm>
              <a:off x="-1809750" y="4570413"/>
              <a:ext cx="39688"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43" name="Rectangle 8"/>
            <p:cNvSpPr>
              <a:spLocks noChangeArrowheads="1"/>
            </p:cNvSpPr>
            <p:nvPr/>
          </p:nvSpPr>
          <p:spPr bwMode="auto">
            <a:xfrm>
              <a:off x="-1770063" y="4570413"/>
              <a:ext cx="38100"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47" name="Rectangle 9"/>
            <p:cNvSpPr>
              <a:spLocks noChangeArrowheads="1"/>
            </p:cNvSpPr>
            <p:nvPr/>
          </p:nvSpPr>
          <p:spPr bwMode="auto">
            <a:xfrm>
              <a:off x="-1731963" y="4570413"/>
              <a:ext cx="39688"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48" name="Rectangle 10"/>
            <p:cNvSpPr>
              <a:spLocks noChangeArrowheads="1"/>
            </p:cNvSpPr>
            <p:nvPr/>
          </p:nvSpPr>
          <p:spPr bwMode="auto">
            <a:xfrm>
              <a:off x="-1692275" y="4570413"/>
              <a:ext cx="38100"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49" name="Rectangle 11"/>
            <p:cNvSpPr>
              <a:spLocks noChangeArrowheads="1"/>
            </p:cNvSpPr>
            <p:nvPr/>
          </p:nvSpPr>
          <p:spPr bwMode="auto">
            <a:xfrm>
              <a:off x="-1654175" y="4570413"/>
              <a:ext cx="38100"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50" name="Rectangle 12"/>
            <p:cNvSpPr>
              <a:spLocks noChangeArrowheads="1"/>
            </p:cNvSpPr>
            <p:nvPr/>
          </p:nvSpPr>
          <p:spPr bwMode="auto">
            <a:xfrm>
              <a:off x="-1616075" y="4570413"/>
              <a:ext cx="39688"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51" name="Freeform 13"/>
            <p:cNvSpPr/>
            <p:nvPr/>
          </p:nvSpPr>
          <p:spPr bwMode="auto">
            <a:xfrm>
              <a:off x="-1576388" y="4556126"/>
              <a:ext cx="38100" cy="39688"/>
            </a:xfrm>
            <a:custGeom>
              <a:avLst/>
              <a:gdLst>
                <a:gd name="T0" fmla="*/ 2147483647 w 24"/>
                <a:gd name="T1" fmla="*/ 2147483647 h 25"/>
                <a:gd name="T2" fmla="*/ 2147483647 w 24"/>
                <a:gd name="T3" fmla="*/ 2147483647 h 25"/>
                <a:gd name="T4" fmla="*/ 0 w 24"/>
                <a:gd name="T5" fmla="*/ 2147483647 h 25"/>
                <a:gd name="T6" fmla="*/ 2147483647 w 24"/>
                <a:gd name="T7" fmla="*/ 0 h 25"/>
                <a:gd name="T8" fmla="*/ 2147483647 w 24"/>
                <a:gd name="T9" fmla="*/ 2147483647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24" y="9"/>
                  </a:moveTo>
                  <a:lnTo>
                    <a:pt x="24" y="25"/>
                  </a:lnTo>
                  <a:lnTo>
                    <a:pt x="0" y="25"/>
                  </a:lnTo>
                  <a:lnTo>
                    <a:pt x="8" y="0"/>
                  </a:lnTo>
                  <a:lnTo>
                    <a:pt x="24" y="9"/>
                  </a:lnTo>
                  <a:close/>
                </a:path>
              </a:pathLst>
            </a:custGeom>
            <a:grpFill/>
            <a:ln w="9525">
              <a:solidFill>
                <a:schemeClr val="accent1"/>
              </a:solidFill>
              <a:round/>
            </a:ln>
          </p:spPr>
          <p:txBody>
            <a:bodyPr/>
            <a:lstStyle/>
            <a:p>
              <a:endParaRPr lang="zh-CN" altLang="en-US">
                <a:solidFill>
                  <a:srgbClr val="FF0000"/>
                </a:solidFill>
              </a:endParaRPr>
            </a:p>
          </p:txBody>
        </p:sp>
        <p:sp>
          <p:nvSpPr>
            <p:cNvPr id="52" name="Rectangle 14"/>
            <p:cNvSpPr>
              <a:spLocks noChangeArrowheads="1"/>
            </p:cNvSpPr>
            <p:nvPr/>
          </p:nvSpPr>
          <p:spPr bwMode="auto">
            <a:xfrm>
              <a:off x="-1524000" y="4570413"/>
              <a:ext cx="25400"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53" name="Rectangle 15"/>
            <p:cNvSpPr>
              <a:spLocks noChangeArrowheads="1"/>
            </p:cNvSpPr>
            <p:nvPr/>
          </p:nvSpPr>
          <p:spPr bwMode="auto">
            <a:xfrm>
              <a:off x="-1485900" y="4570413"/>
              <a:ext cx="25400"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54" name="Rectangle 16"/>
            <p:cNvSpPr>
              <a:spLocks noChangeArrowheads="1"/>
            </p:cNvSpPr>
            <p:nvPr/>
          </p:nvSpPr>
          <p:spPr bwMode="auto">
            <a:xfrm>
              <a:off x="-4621213" y="3248026"/>
              <a:ext cx="38100" cy="381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55" name="Rectangle 17"/>
            <p:cNvSpPr>
              <a:spLocks noChangeArrowheads="1"/>
            </p:cNvSpPr>
            <p:nvPr/>
          </p:nvSpPr>
          <p:spPr bwMode="auto">
            <a:xfrm>
              <a:off x="-4621213" y="3208338"/>
              <a:ext cx="38100" cy="396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56" name="Rectangle 18"/>
            <p:cNvSpPr>
              <a:spLocks noChangeArrowheads="1"/>
            </p:cNvSpPr>
            <p:nvPr/>
          </p:nvSpPr>
          <p:spPr bwMode="auto">
            <a:xfrm>
              <a:off x="-4621213" y="3168651"/>
              <a:ext cx="38100" cy="396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57" name="Rectangle 19"/>
            <p:cNvSpPr>
              <a:spLocks noChangeArrowheads="1"/>
            </p:cNvSpPr>
            <p:nvPr/>
          </p:nvSpPr>
          <p:spPr bwMode="auto">
            <a:xfrm>
              <a:off x="-4621213" y="3128963"/>
              <a:ext cx="38100" cy="396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58" name="Rectangle 20"/>
            <p:cNvSpPr>
              <a:spLocks noChangeArrowheads="1"/>
            </p:cNvSpPr>
            <p:nvPr/>
          </p:nvSpPr>
          <p:spPr bwMode="auto">
            <a:xfrm>
              <a:off x="-4621213" y="3090863"/>
              <a:ext cx="38100"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59" name="Rectangle 21"/>
            <p:cNvSpPr>
              <a:spLocks noChangeArrowheads="1"/>
            </p:cNvSpPr>
            <p:nvPr/>
          </p:nvSpPr>
          <p:spPr bwMode="auto">
            <a:xfrm>
              <a:off x="-4621213" y="3051176"/>
              <a:ext cx="38100" cy="254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60" name="Rectangle 22"/>
            <p:cNvSpPr>
              <a:spLocks noChangeArrowheads="1"/>
            </p:cNvSpPr>
            <p:nvPr/>
          </p:nvSpPr>
          <p:spPr bwMode="auto">
            <a:xfrm>
              <a:off x="-4621213" y="3011488"/>
              <a:ext cx="38100" cy="269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61" name="Rectangle 23"/>
            <p:cNvSpPr>
              <a:spLocks noChangeArrowheads="1"/>
            </p:cNvSpPr>
            <p:nvPr/>
          </p:nvSpPr>
          <p:spPr bwMode="auto">
            <a:xfrm>
              <a:off x="-4621213" y="2971801"/>
              <a:ext cx="38100" cy="269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62" name="Freeform 24"/>
            <p:cNvSpPr/>
            <p:nvPr/>
          </p:nvSpPr>
          <p:spPr bwMode="auto">
            <a:xfrm>
              <a:off x="-4621213" y="2919413"/>
              <a:ext cx="38100" cy="39688"/>
            </a:xfrm>
            <a:custGeom>
              <a:avLst/>
              <a:gdLst>
                <a:gd name="T0" fmla="*/ 0 w 24"/>
                <a:gd name="T1" fmla="*/ 0 h 25"/>
                <a:gd name="T2" fmla="*/ 2147483647 w 24"/>
                <a:gd name="T3" fmla="*/ 2147483647 h 25"/>
                <a:gd name="T4" fmla="*/ 2147483647 w 24"/>
                <a:gd name="T5" fmla="*/ 2147483647 h 25"/>
                <a:gd name="T6" fmla="*/ 0 w 24"/>
                <a:gd name="T7" fmla="*/ 2147483647 h 25"/>
                <a:gd name="T8" fmla="*/ 0 w 2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5">
                  <a:moveTo>
                    <a:pt x="0" y="0"/>
                  </a:moveTo>
                  <a:lnTo>
                    <a:pt x="24" y="9"/>
                  </a:lnTo>
                  <a:lnTo>
                    <a:pt x="16" y="25"/>
                  </a:lnTo>
                  <a:lnTo>
                    <a:pt x="0" y="25"/>
                  </a:lnTo>
                  <a:lnTo>
                    <a:pt x="0" y="0"/>
                  </a:lnTo>
                  <a:close/>
                </a:path>
              </a:pathLst>
            </a:custGeom>
            <a:grpFill/>
            <a:ln w="9525">
              <a:solidFill>
                <a:schemeClr val="accent1"/>
              </a:solidFill>
              <a:round/>
            </a:ln>
          </p:spPr>
          <p:txBody>
            <a:bodyPr/>
            <a:lstStyle/>
            <a:p>
              <a:endParaRPr lang="zh-CN" altLang="en-US">
                <a:solidFill>
                  <a:srgbClr val="FF0000"/>
                </a:solidFill>
              </a:endParaRPr>
            </a:p>
          </p:txBody>
        </p:sp>
        <p:sp>
          <p:nvSpPr>
            <p:cNvPr id="63" name="Rectangle 25"/>
            <p:cNvSpPr>
              <a:spLocks noChangeArrowheads="1"/>
            </p:cNvSpPr>
            <p:nvPr/>
          </p:nvSpPr>
          <p:spPr bwMode="auto">
            <a:xfrm>
              <a:off x="-4621213" y="2881313"/>
              <a:ext cx="38100" cy="38100"/>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64" name="Rectangle 26"/>
            <p:cNvSpPr>
              <a:spLocks noChangeArrowheads="1"/>
            </p:cNvSpPr>
            <p:nvPr/>
          </p:nvSpPr>
          <p:spPr bwMode="auto">
            <a:xfrm>
              <a:off x="-4621213" y="2841626"/>
              <a:ext cx="38100" cy="396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65" name="Freeform 27"/>
            <p:cNvSpPr/>
            <p:nvPr/>
          </p:nvSpPr>
          <p:spPr bwMode="auto">
            <a:xfrm>
              <a:off x="-1965325" y="3575051"/>
              <a:ext cx="52388" cy="39688"/>
            </a:xfrm>
            <a:custGeom>
              <a:avLst/>
              <a:gdLst>
                <a:gd name="T0" fmla="*/ 2147483647 w 4"/>
                <a:gd name="T1" fmla="*/ 2147483647 h 3"/>
                <a:gd name="T2" fmla="*/ 2147483647 w 4"/>
                <a:gd name="T3" fmla="*/ 2147483647 h 3"/>
                <a:gd name="T4" fmla="*/ 2147483647 w 4"/>
                <a:gd name="T5" fmla="*/ 2147483647 h 3"/>
                <a:gd name="T6" fmla="*/ 2147483647 w 4"/>
                <a:gd name="T7" fmla="*/ 0 h 3"/>
                <a:gd name="T8" fmla="*/ 2147483647 w 4"/>
                <a:gd name="T9" fmla="*/ 0 h 3"/>
                <a:gd name="T10" fmla="*/ 0 w 4"/>
                <a:gd name="T11" fmla="*/ 0 h 3"/>
                <a:gd name="T12" fmla="*/ 2147483647 w 4"/>
                <a:gd name="T13" fmla="*/ 2147483647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1"/>
                  </a:moveTo>
                  <a:cubicBezTo>
                    <a:pt x="2" y="2"/>
                    <a:pt x="2" y="3"/>
                    <a:pt x="2" y="3"/>
                  </a:cubicBezTo>
                  <a:cubicBezTo>
                    <a:pt x="3" y="3"/>
                    <a:pt x="3" y="2"/>
                    <a:pt x="3" y="2"/>
                  </a:cubicBezTo>
                  <a:cubicBezTo>
                    <a:pt x="4" y="1"/>
                    <a:pt x="4" y="0"/>
                    <a:pt x="4" y="0"/>
                  </a:cubicBezTo>
                  <a:cubicBezTo>
                    <a:pt x="4" y="0"/>
                    <a:pt x="3" y="0"/>
                    <a:pt x="2" y="0"/>
                  </a:cubicBezTo>
                  <a:cubicBezTo>
                    <a:pt x="1" y="0"/>
                    <a:pt x="1" y="0"/>
                    <a:pt x="0" y="0"/>
                  </a:cubicBezTo>
                  <a:cubicBezTo>
                    <a:pt x="1" y="0"/>
                    <a:pt x="1"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66" name="Freeform 28"/>
            <p:cNvSpPr/>
            <p:nvPr/>
          </p:nvSpPr>
          <p:spPr bwMode="auto">
            <a:xfrm>
              <a:off x="-2535238" y="3273426"/>
              <a:ext cx="376238" cy="458788"/>
            </a:xfrm>
            <a:custGeom>
              <a:avLst/>
              <a:gdLst>
                <a:gd name="T0" fmla="*/ 0 w 29"/>
                <a:gd name="T1" fmla="*/ 0 h 35"/>
                <a:gd name="T2" fmla="*/ 0 w 29"/>
                <a:gd name="T3" fmla="*/ 2147483647 h 35"/>
                <a:gd name="T4" fmla="*/ 2147483647 w 29"/>
                <a:gd name="T5" fmla="*/ 2147483647 h 35"/>
                <a:gd name="T6" fmla="*/ 2147483647 w 29"/>
                <a:gd name="T7" fmla="*/ 2147483647 h 35"/>
                <a:gd name="T8" fmla="*/ 0 w 29"/>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5">
                  <a:moveTo>
                    <a:pt x="0" y="0"/>
                  </a:moveTo>
                  <a:cubicBezTo>
                    <a:pt x="0" y="0"/>
                    <a:pt x="0" y="1"/>
                    <a:pt x="0" y="1"/>
                  </a:cubicBezTo>
                  <a:cubicBezTo>
                    <a:pt x="12" y="10"/>
                    <a:pt x="21" y="22"/>
                    <a:pt x="29" y="35"/>
                  </a:cubicBezTo>
                  <a:cubicBezTo>
                    <a:pt x="29" y="35"/>
                    <a:pt x="29" y="35"/>
                    <a:pt x="29" y="35"/>
                  </a:cubicBezTo>
                  <a:cubicBezTo>
                    <a:pt x="22" y="22"/>
                    <a:pt x="12" y="1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67" name="Freeform 29"/>
            <p:cNvSpPr/>
            <p:nvPr/>
          </p:nvSpPr>
          <p:spPr bwMode="auto">
            <a:xfrm>
              <a:off x="-2159000" y="3587751"/>
              <a:ext cx="219075" cy="144463"/>
            </a:xfrm>
            <a:custGeom>
              <a:avLst/>
              <a:gdLst>
                <a:gd name="T0" fmla="*/ 0 w 17"/>
                <a:gd name="T1" fmla="*/ 2147483647 h 11"/>
                <a:gd name="T2" fmla="*/ 0 w 17"/>
                <a:gd name="T3" fmla="*/ 2147483647 h 11"/>
                <a:gd name="T4" fmla="*/ 2147483647 w 17"/>
                <a:gd name="T5" fmla="*/ 2147483647 h 11"/>
                <a:gd name="T6" fmla="*/ 2147483647 w 17"/>
                <a:gd name="T7" fmla="*/ 0 h 11"/>
                <a:gd name="T8" fmla="*/ 0 w 17"/>
                <a:gd name="T9" fmla="*/ 2147483647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1">
                  <a:moveTo>
                    <a:pt x="0" y="10"/>
                  </a:moveTo>
                  <a:cubicBezTo>
                    <a:pt x="0" y="10"/>
                    <a:pt x="0" y="11"/>
                    <a:pt x="0" y="11"/>
                  </a:cubicBezTo>
                  <a:cubicBezTo>
                    <a:pt x="6" y="7"/>
                    <a:pt x="11" y="4"/>
                    <a:pt x="17" y="1"/>
                  </a:cubicBezTo>
                  <a:cubicBezTo>
                    <a:pt x="17" y="1"/>
                    <a:pt x="17" y="0"/>
                    <a:pt x="17" y="0"/>
                  </a:cubicBezTo>
                  <a:cubicBezTo>
                    <a:pt x="11" y="3"/>
                    <a:pt x="5" y="7"/>
                    <a:pt x="0" y="10"/>
                  </a:cubicBezTo>
                  <a:close/>
                </a:path>
              </a:pathLst>
            </a:custGeom>
            <a:grpFill/>
            <a:ln w="9525">
              <a:solidFill>
                <a:schemeClr val="accent1"/>
              </a:solidFill>
              <a:round/>
            </a:ln>
          </p:spPr>
          <p:txBody>
            <a:bodyPr/>
            <a:lstStyle/>
            <a:p>
              <a:endParaRPr lang="zh-CN" altLang="en-US">
                <a:solidFill>
                  <a:srgbClr val="FF0000"/>
                </a:solidFill>
              </a:endParaRPr>
            </a:p>
          </p:txBody>
        </p:sp>
        <p:sp>
          <p:nvSpPr>
            <p:cNvPr id="68" name="Freeform 30"/>
            <p:cNvSpPr/>
            <p:nvPr/>
          </p:nvSpPr>
          <p:spPr bwMode="auto">
            <a:xfrm>
              <a:off x="-2341563" y="3614738"/>
              <a:ext cx="52388" cy="52388"/>
            </a:xfrm>
            <a:custGeom>
              <a:avLst/>
              <a:gdLst>
                <a:gd name="T0" fmla="*/ 2147483647 w 4"/>
                <a:gd name="T1" fmla="*/ 2147483647 h 4"/>
                <a:gd name="T2" fmla="*/ 2147483647 w 4"/>
                <a:gd name="T3" fmla="*/ 2147483647 h 4"/>
                <a:gd name="T4" fmla="*/ 2147483647 w 4"/>
                <a:gd name="T5" fmla="*/ 2147483647 h 4"/>
                <a:gd name="T6" fmla="*/ 0 w 4"/>
                <a:gd name="T7" fmla="*/ 2147483647 h 4"/>
                <a:gd name="T8" fmla="*/ 2147483647 w 4"/>
                <a:gd name="T9" fmla="*/ 2147483647 h 4"/>
                <a:gd name="T10" fmla="*/ 2147483647 w 4"/>
                <a:gd name="T11" fmla="*/ 0 h 4"/>
                <a:gd name="T12" fmla="*/ 2147483647 w 4"/>
                <a:gd name="T13" fmla="*/ 2147483647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2"/>
                  </a:moveTo>
                  <a:cubicBezTo>
                    <a:pt x="3" y="3"/>
                    <a:pt x="3" y="3"/>
                    <a:pt x="4" y="3"/>
                  </a:cubicBezTo>
                  <a:cubicBezTo>
                    <a:pt x="3" y="3"/>
                    <a:pt x="3" y="4"/>
                    <a:pt x="2" y="4"/>
                  </a:cubicBezTo>
                  <a:cubicBezTo>
                    <a:pt x="1" y="4"/>
                    <a:pt x="1" y="4"/>
                    <a:pt x="0" y="4"/>
                  </a:cubicBezTo>
                  <a:cubicBezTo>
                    <a:pt x="0" y="3"/>
                    <a:pt x="1" y="3"/>
                    <a:pt x="1" y="2"/>
                  </a:cubicBezTo>
                  <a:cubicBezTo>
                    <a:pt x="1" y="2"/>
                    <a:pt x="2" y="1"/>
                    <a:pt x="2" y="0"/>
                  </a:cubicBezTo>
                  <a:cubicBezTo>
                    <a:pt x="2" y="1"/>
                    <a:pt x="2" y="2"/>
                    <a:pt x="2" y="2"/>
                  </a:cubicBezTo>
                  <a:close/>
                </a:path>
              </a:pathLst>
            </a:custGeom>
            <a:grpFill/>
            <a:ln w="9525">
              <a:solidFill>
                <a:schemeClr val="accent1"/>
              </a:solidFill>
              <a:round/>
            </a:ln>
          </p:spPr>
          <p:txBody>
            <a:bodyPr/>
            <a:lstStyle/>
            <a:p>
              <a:endParaRPr lang="zh-CN" altLang="en-US">
                <a:solidFill>
                  <a:srgbClr val="FF0000"/>
                </a:solidFill>
              </a:endParaRPr>
            </a:p>
          </p:txBody>
        </p:sp>
        <p:sp>
          <p:nvSpPr>
            <p:cNvPr id="69" name="Freeform 31"/>
            <p:cNvSpPr/>
            <p:nvPr/>
          </p:nvSpPr>
          <p:spPr bwMode="auto">
            <a:xfrm>
              <a:off x="-2560638" y="3051176"/>
              <a:ext cx="465138" cy="444500"/>
            </a:xfrm>
            <a:custGeom>
              <a:avLst/>
              <a:gdLst>
                <a:gd name="T0" fmla="*/ 0 w 36"/>
                <a:gd name="T1" fmla="*/ 0 h 34"/>
                <a:gd name="T2" fmla="*/ 0 w 36"/>
                <a:gd name="T3" fmla="*/ 0 h 34"/>
                <a:gd name="T4" fmla="*/ 2147483647 w 36"/>
                <a:gd name="T5" fmla="*/ 2147483647 h 34"/>
                <a:gd name="T6" fmla="*/ 2147483647 w 36"/>
                <a:gd name="T7" fmla="*/ 2147483647 h 34"/>
                <a:gd name="T8" fmla="*/ 0 w 36"/>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4">
                  <a:moveTo>
                    <a:pt x="0" y="0"/>
                  </a:moveTo>
                  <a:cubicBezTo>
                    <a:pt x="0" y="0"/>
                    <a:pt x="0" y="0"/>
                    <a:pt x="0" y="0"/>
                  </a:cubicBezTo>
                  <a:cubicBezTo>
                    <a:pt x="14" y="9"/>
                    <a:pt x="26" y="21"/>
                    <a:pt x="36" y="34"/>
                  </a:cubicBezTo>
                  <a:cubicBezTo>
                    <a:pt x="36" y="34"/>
                    <a:pt x="35" y="34"/>
                    <a:pt x="35" y="34"/>
                  </a:cubicBezTo>
                  <a:cubicBezTo>
                    <a:pt x="26" y="21"/>
                    <a:pt x="14" y="9"/>
                    <a:pt x="0" y="0"/>
                  </a:cubicBezTo>
                  <a:close/>
                </a:path>
              </a:pathLst>
            </a:custGeom>
            <a:solidFill>
              <a:schemeClr val="accent1">
                <a:lumMod val="40000"/>
                <a:lumOff val="60000"/>
              </a:schemeClr>
            </a:solidFill>
            <a:ln w="9525">
              <a:solidFill>
                <a:schemeClr val="accent1"/>
              </a:solidFill>
              <a:round/>
            </a:ln>
          </p:spPr>
          <p:txBody>
            <a:bodyPr/>
            <a:lstStyle/>
            <a:p>
              <a:endParaRPr lang="zh-CN" altLang="en-US">
                <a:solidFill>
                  <a:srgbClr val="FF0000"/>
                </a:solidFill>
              </a:endParaRPr>
            </a:p>
          </p:txBody>
        </p:sp>
        <p:sp>
          <p:nvSpPr>
            <p:cNvPr id="70" name="Freeform 32"/>
            <p:cNvSpPr/>
            <p:nvPr/>
          </p:nvSpPr>
          <p:spPr bwMode="auto">
            <a:xfrm>
              <a:off x="-2314575" y="3495676"/>
              <a:ext cx="219075" cy="157163"/>
            </a:xfrm>
            <a:custGeom>
              <a:avLst/>
              <a:gdLst>
                <a:gd name="T0" fmla="*/ 2147483647 w 17"/>
                <a:gd name="T1" fmla="*/ 0 h 12"/>
                <a:gd name="T2" fmla="*/ 2147483647 w 17"/>
                <a:gd name="T3" fmla="*/ 0 h 12"/>
                <a:gd name="T4" fmla="*/ 2147483647 w 17"/>
                <a:gd name="T5" fmla="*/ 2147483647 h 12"/>
                <a:gd name="T6" fmla="*/ 0 w 17"/>
                <a:gd name="T7" fmla="*/ 2147483647 h 12"/>
                <a:gd name="T8" fmla="*/ 2147483647 w 17"/>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2">
                  <a:moveTo>
                    <a:pt x="16" y="0"/>
                  </a:moveTo>
                  <a:cubicBezTo>
                    <a:pt x="16" y="0"/>
                    <a:pt x="16" y="0"/>
                    <a:pt x="17" y="0"/>
                  </a:cubicBezTo>
                  <a:cubicBezTo>
                    <a:pt x="11" y="4"/>
                    <a:pt x="6" y="8"/>
                    <a:pt x="1" y="12"/>
                  </a:cubicBezTo>
                  <a:cubicBezTo>
                    <a:pt x="0" y="11"/>
                    <a:pt x="0" y="11"/>
                    <a:pt x="0" y="11"/>
                  </a:cubicBezTo>
                  <a:cubicBezTo>
                    <a:pt x="5" y="7"/>
                    <a:pt x="11" y="3"/>
                    <a:pt x="16" y="0"/>
                  </a:cubicBezTo>
                  <a:close/>
                </a:path>
              </a:pathLst>
            </a:custGeom>
            <a:grpFill/>
            <a:ln w="9525">
              <a:solidFill>
                <a:schemeClr val="accent1"/>
              </a:solidFill>
              <a:round/>
            </a:ln>
          </p:spPr>
          <p:txBody>
            <a:bodyPr/>
            <a:lstStyle/>
            <a:p>
              <a:endParaRPr lang="zh-CN" altLang="en-US">
                <a:solidFill>
                  <a:srgbClr val="FF0000"/>
                </a:solidFill>
              </a:endParaRPr>
            </a:p>
          </p:txBody>
        </p:sp>
        <p:sp>
          <p:nvSpPr>
            <p:cNvPr id="71" name="Freeform 33"/>
            <p:cNvSpPr/>
            <p:nvPr/>
          </p:nvSpPr>
          <p:spPr bwMode="auto">
            <a:xfrm>
              <a:off x="-1862138" y="3286126"/>
              <a:ext cx="52388" cy="52388"/>
            </a:xfrm>
            <a:custGeom>
              <a:avLst/>
              <a:gdLst>
                <a:gd name="T0" fmla="*/ 2147483647 w 4"/>
                <a:gd name="T1" fmla="*/ 2147483647 h 4"/>
                <a:gd name="T2" fmla="*/ 2147483647 w 4"/>
                <a:gd name="T3" fmla="*/ 2147483647 h 4"/>
                <a:gd name="T4" fmla="*/ 2147483647 w 4"/>
                <a:gd name="T5" fmla="*/ 2147483647 h 4"/>
                <a:gd name="T6" fmla="*/ 2147483647 w 4"/>
                <a:gd name="T7" fmla="*/ 0 h 4"/>
                <a:gd name="T8" fmla="*/ 2147483647 w 4"/>
                <a:gd name="T9" fmla="*/ 0 h 4"/>
                <a:gd name="T10" fmla="*/ 0 w 4"/>
                <a:gd name="T11" fmla="*/ 0 h 4"/>
                <a:gd name="T12" fmla="*/ 2147483647 w 4"/>
                <a:gd name="T13" fmla="*/ 2147483647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1" y="1"/>
                  </a:moveTo>
                  <a:cubicBezTo>
                    <a:pt x="2" y="2"/>
                    <a:pt x="2" y="3"/>
                    <a:pt x="2" y="4"/>
                  </a:cubicBezTo>
                  <a:cubicBezTo>
                    <a:pt x="3" y="3"/>
                    <a:pt x="3" y="2"/>
                    <a:pt x="3" y="2"/>
                  </a:cubicBezTo>
                  <a:cubicBezTo>
                    <a:pt x="3" y="1"/>
                    <a:pt x="4" y="0"/>
                    <a:pt x="4" y="0"/>
                  </a:cubicBezTo>
                  <a:cubicBezTo>
                    <a:pt x="3" y="0"/>
                    <a:pt x="2" y="0"/>
                    <a:pt x="2" y="0"/>
                  </a:cubicBezTo>
                  <a:cubicBezTo>
                    <a:pt x="1" y="0"/>
                    <a:pt x="0" y="0"/>
                    <a:pt x="0" y="0"/>
                  </a:cubicBezTo>
                  <a:cubicBezTo>
                    <a:pt x="0" y="0"/>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72" name="Freeform 34"/>
            <p:cNvSpPr/>
            <p:nvPr/>
          </p:nvSpPr>
          <p:spPr bwMode="auto">
            <a:xfrm>
              <a:off x="-2522538" y="2986088"/>
              <a:ext cx="479425" cy="471488"/>
            </a:xfrm>
            <a:custGeom>
              <a:avLst/>
              <a:gdLst>
                <a:gd name="T0" fmla="*/ 0 w 37"/>
                <a:gd name="T1" fmla="*/ 0 h 36"/>
                <a:gd name="T2" fmla="*/ 0 w 37"/>
                <a:gd name="T3" fmla="*/ 0 h 36"/>
                <a:gd name="T4" fmla="*/ 2147483647 w 37"/>
                <a:gd name="T5" fmla="*/ 2147483647 h 36"/>
                <a:gd name="T6" fmla="*/ 2147483647 w 37"/>
                <a:gd name="T7" fmla="*/ 2147483647 h 36"/>
                <a:gd name="T8" fmla="*/ 0 w 3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6">
                  <a:moveTo>
                    <a:pt x="0" y="0"/>
                  </a:moveTo>
                  <a:cubicBezTo>
                    <a:pt x="0" y="0"/>
                    <a:pt x="0" y="0"/>
                    <a:pt x="0" y="0"/>
                  </a:cubicBezTo>
                  <a:cubicBezTo>
                    <a:pt x="14" y="10"/>
                    <a:pt x="27" y="22"/>
                    <a:pt x="37" y="36"/>
                  </a:cubicBezTo>
                  <a:cubicBezTo>
                    <a:pt x="37" y="36"/>
                    <a:pt x="37" y="36"/>
                    <a:pt x="37" y="36"/>
                  </a:cubicBezTo>
                  <a:cubicBezTo>
                    <a:pt x="27" y="22"/>
                    <a:pt x="15" y="1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73" name="Freeform 35"/>
            <p:cNvSpPr/>
            <p:nvPr/>
          </p:nvSpPr>
          <p:spPr bwMode="auto">
            <a:xfrm>
              <a:off x="-2055813" y="3300413"/>
              <a:ext cx="220663" cy="157163"/>
            </a:xfrm>
            <a:custGeom>
              <a:avLst/>
              <a:gdLst>
                <a:gd name="T0" fmla="*/ 0 w 17"/>
                <a:gd name="T1" fmla="*/ 2147483647 h 12"/>
                <a:gd name="T2" fmla="*/ 2147483647 w 17"/>
                <a:gd name="T3" fmla="*/ 2147483647 h 12"/>
                <a:gd name="T4" fmla="*/ 2147483647 w 17"/>
                <a:gd name="T5" fmla="*/ 2147483647 h 12"/>
                <a:gd name="T6" fmla="*/ 2147483647 w 17"/>
                <a:gd name="T7" fmla="*/ 0 h 12"/>
                <a:gd name="T8" fmla="*/ 0 w 17"/>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2">
                  <a:moveTo>
                    <a:pt x="0" y="11"/>
                  </a:moveTo>
                  <a:cubicBezTo>
                    <a:pt x="1" y="12"/>
                    <a:pt x="1" y="12"/>
                    <a:pt x="1" y="12"/>
                  </a:cubicBezTo>
                  <a:cubicBezTo>
                    <a:pt x="6" y="8"/>
                    <a:pt x="12" y="5"/>
                    <a:pt x="17" y="1"/>
                  </a:cubicBezTo>
                  <a:cubicBezTo>
                    <a:pt x="17" y="0"/>
                    <a:pt x="16" y="0"/>
                    <a:pt x="16" y="0"/>
                  </a:cubicBezTo>
                  <a:cubicBezTo>
                    <a:pt x="11" y="4"/>
                    <a:pt x="6" y="8"/>
                    <a:pt x="0" y="11"/>
                  </a:cubicBezTo>
                  <a:close/>
                </a:path>
              </a:pathLst>
            </a:custGeom>
            <a:grpFill/>
            <a:ln w="9525">
              <a:solidFill>
                <a:schemeClr val="accent1"/>
              </a:solidFill>
              <a:round/>
            </a:ln>
          </p:spPr>
          <p:txBody>
            <a:bodyPr/>
            <a:lstStyle/>
            <a:p>
              <a:endParaRPr lang="zh-CN" altLang="en-US">
                <a:solidFill>
                  <a:srgbClr val="FF0000"/>
                </a:solidFill>
              </a:endParaRPr>
            </a:p>
          </p:txBody>
        </p:sp>
        <p:sp>
          <p:nvSpPr>
            <p:cNvPr id="74" name="Freeform 38"/>
            <p:cNvSpPr/>
            <p:nvPr/>
          </p:nvSpPr>
          <p:spPr bwMode="auto">
            <a:xfrm>
              <a:off x="-2665413" y="3051176"/>
              <a:ext cx="311150" cy="249238"/>
            </a:xfrm>
            <a:custGeom>
              <a:avLst/>
              <a:gdLst>
                <a:gd name="T0" fmla="*/ 0 w 24"/>
                <a:gd name="T1" fmla="*/ 0 h 19"/>
                <a:gd name="T2" fmla="*/ 0 w 24"/>
                <a:gd name="T3" fmla="*/ 0 h 19"/>
                <a:gd name="T4" fmla="*/ 2147483647 w 24"/>
                <a:gd name="T5" fmla="*/ 2147483647 h 19"/>
                <a:gd name="T6" fmla="*/ 2147483647 w 24"/>
                <a:gd name="T7" fmla="*/ 2147483647 h 19"/>
                <a:gd name="T8" fmla="*/ 0 w 24"/>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9">
                  <a:moveTo>
                    <a:pt x="0" y="0"/>
                  </a:moveTo>
                  <a:cubicBezTo>
                    <a:pt x="0" y="0"/>
                    <a:pt x="0" y="0"/>
                    <a:pt x="0" y="0"/>
                  </a:cubicBezTo>
                  <a:cubicBezTo>
                    <a:pt x="9" y="5"/>
                    <a:pt x="17" y="12"/>
                    <a:pt x="24" y="19"/>
                  </a:cubicBezTo>
                  <a:cubicBezTo>
                    <a:pt x="24" y="19"/>
                    <a:pt x="24" y="19"/>
                    <a:pt x="24" y="19"/>
                  </a:cubicBezTo>
                  <a:cubicBezTo>
                    <a:pt x="17" y="12"/>
                    <a:pt x="8" y="5"/>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75" name="Freeform 39"/>
            <p:cNvSpPr/>
            <p:nvPr/>
          </p:nvSpPr>
          <p:spPr bwMode="auto">
            <a:xfrm>
              <a:off x="-1071563" y="1885951"/>
              <a:ext cx="77788" cy="65088"/>
            </a:xfrm>
            <a:custGeom>
              <a:avLst/>
              <a:gdLst>
                <a:gd name="T0" fmla="*/ 2147483647 w 6"/>
                <a:gd name="T1" fmla="*/ 2147483647 h 5"/>
                <a:gd name="T2" fmla="*/ 2147483647 w 6"/>
                <a:gd name="T3" fmla="*/ 2147483647 h 5"/>
                <a:gd name="T4" fmla="*/ 2147483647 w 6"/>
                <a:gd name="T5" fmla="*/ 2147483647 h 5"/>
                <a:gd name="T6" fmla="*/ 2147483647 w 6"/>
                <a:gd name="T7" fmla="*/ 0 h 5"/>
                <a:gd name="T8" fmla="*/ 2147483647 w 6"/>
                <a:gd name="T9" fmla="*/ 0 h 5"/>
                <a:gd name="T10" fmla="*/ 0 w 6"/>
                <a:gd name="T11" fmla="*/ 0 h 5"/>
                <a:gd name="T12" fmla="*/ 2147483647 w 6"/>
                <a:gd name="T13" fmla="*/ 214748364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5">
                  <a:moveTo>
                    <a:pt x="4" y="2"/>
                  </a:moveTo>
                  <a:cubicBezTo>
                    <a:pt x="5" y="3"/>
                    <a:pt x="6" y="4"/>
                    <a:pt x="6" y="5"/>
                  </a:cubicBezTo>
                  <a:cubicBezTo>
                    <a:pt x="6" y="4"/>
                    <a:pt x="6" y="4"/>
                    <a:pt x="6" y="3"/>
                  </a:cubicBezTo>
                  <a:cubicBezTo>
                    <a:pt x="6" y="2"/>
                    <a:pt x="6" y="1"/>
                    <a:pt x="6" y="0"/>
                  </a:cubicBezTo>
                  <a:cubicBezTo>
                    <a:pt x="5" y="0"/>
                    <a:pt x="4" y="0"/>
                    <a:pt x="3" y="0"/>
                  </a:cubicBezTo>
                  <a:cubicBezTo>
                    <a:pt x="2" y="0"/>
                    <a:pt x="1" y="0"/>
                    <a:pt x="0" y="0"/>
                  </a:cubicBezTo>
                  <a:cubicBezTo>
                    <a:pt x="2" y="0"/>
                    <a:pt x="3" y="1"/>
                    <a:pt x="4" y="2"/>
                  </a:cubicBezTo>
                  <a:close/>
                </a:path>
              </a:pathLst>
            </a:custGeom>
            <a:grpFill/>
            <a:ln w="9525">
              <a:solidFill>
                <a:schemeClr val="accent1"/>
              </a:solidFill>
              <a:round/>
            </a:ln>
          </p:spPr>
          <p:txBody>
            <a:bodyPr/>
            <a:lstStyle/>
            <a:p>
              <a:endParaRPr lang="zh-CN" altLang="en-US">
                <a:solidFill>
                  <a:srgbClr val="FF0000"/>
                </a:solidFill>
              </a:endParaRPr>
            </a:p>
          </p:txBody>
        </p:sp>
        <p:sp>
          <p:nvSpPr>
            <p:cNvPr id="76" name="Freeform 40"/>
            <p:cNvSpPr/>
            <p:nvPr/>
          </p:nvSpPr>
          <p:spPr bwMode="auto">
            <a:xfrm>
              <a:off x="-2224088" y="1898651"/>
              <a:ext cx="1217613" cy="1257300"/>
            </a:xfrm>
            <a:custGeom>
              <a:avLst/>
              <a:gdLst>
                <a:gd name="T0" fmla="*/ 0 w 94"/>
                <a:gd name="T1" fmla="*/ 2147483647 h 96"/>
                <a:gd name="T2" fmla="*/ 2147483647 w 94"/>
                <a:gd name="T3" fmla="*/ 2147483647 h 96"/>
                <a:gd name="T4" fmla="*/ 2147483647 w 94"/>
                <a:gd name="T5" fmla="*/ 2147483647 h 96"/>
                <a:gd name="T6" fmla="*/ 2147483647 w 94"/>
                <a:gd name="T7" fmla="*/ 0 h 96"/>
                <a:gd name="T8" fmla="*/ 0 w 94"/>
                <a:gd name="T9" fmla="*/ 2147483647 h 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96">
                  <a:moveTo>
                    <a:pt x="0" y="96"/>
                  </a:moveTo>
                  <a:cubicBezTo>
                    <a:pt x="0" y="96"/>
                    <a:pt x="0" y="96"/>
                    <a:pt x="1" y="96"/>
                  </a:cubicBezTo>
                  <a:cubicBezTo>
                    <a:pt x="32" y="65"/>
                    <a:pt x="63" y="33"/>
                    <a:pt x="94" y="1"/>
                  </a:cubicBezTo>
                  <a:cubicBezTo>
                    <a:pt x="93" y="1"/>
                    <a:pt x="93" y="1"/>
                    <a:pt x="92" y="0"/>
                  </a:cubicBezTo>
                  <a:cubicBezTo>
                    <a:pt x="62" y="32"/>
                    <a:pt x="31" y="64"/>
                    <a:pt x="0" y="96"/>
                  </a:cubicBezTo>
                  <a:close/>
                </a:path>
              </a:pathLst>
            </a:custGeom>
            <a:grpFill/>
            <a:ln w="9525">
              <a:solidFill>
                <a:schemeClr val="accent1"/>
              </a:solidFill>
              <a:round/>
            </a:ln>
          </p:spPr>
          <p:txBody>
            <a:bodyPr/>
            <a:lstStyle/>
            <a:p>
              <a:endParaRPr lang="zh-CN" altLang="en-US">
                <a:solidFill>
                  <a:srgbClr val="FF0000"/>
                </a:solidFill>
              </a:endParaRPr>
            </a:p>
          </p:txBody>
        </p:sp>
        <p:sp>
          <p:nvSpPr>
            <p:cNvPr id="77" name="Freeform 41"/>
            <p:cNvSpPr/>
            <p:nvPr/>
          </p:nvSpPr>
          <p:spPr bwMode="auto">
            <a:xfrm>
              <a:off x="-2573338" y="2881313"/>
              <a:ext cx="361950" cy="274638"/>
            </a:xfrm>
            <a:custGeom>
              <a:avLst/>
              <a:gdLst>
                <a:gd name="T0" fmla="*/ 2147483647 w 28"/>
                <a:gd name="T1" fmla="*/ 0 h 21"/>
                <a:gd name="T2" fmla="*/ 0 w 28"/>
                <a:gd name="T3" fmla="*/ 0 h 21"/>
                <a:gd name="T4" fmla="*/ 2147483647 w 28"/>
                <a:gd name="T5" fmla="*/ 2147483647 h 21"/>
                <a:gd name="T6" fmla="*/ 2147483647 w 28"/>
                <a:gd name="T7" fmla="*/ 2147483647 h 21"/>
                <a:gd name="T8" fmla="*/ 2147483647 w 28"/>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1">
                  <a:moveTo>
                    <a:pt x="1" y="0"/>
                  </a:moveTo>
                  <a:cubicBezTo>
                    <a:pt x="0" y="0"/>
                    <a:pt x="0" y="0"/>
                    <a:pt x="0" y="0"/>
                  </a:cubicBezTo>
                  <a:cubicBezTo>
                    <a:pt x="10" y="6"/>
                    <a:pt x="19" y="13"/>
                    <a:pt x="28" y="21"/>
                  </a:cubicBezTo>
                  <a:cubicBezTo>
                    <a:pt x="28" y="21"/>
                    <a:pt x="28" y="21"/>
                    <a:pt x="28" y="21"/>
                  </a:cubicBezTo>
                  <a:cubicBezTo>
                    <a:pt x="20" y="13"/>
                    <a:pt x="10" y="6"/>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78" name="Freeform 42"/>
            <p:cNvSpPr/>
            <p:nvPr/>
          </p:nvSpPr>
          <p:spPr bwMode="auto">
            <a:xfrm>
              <a:off x="-2068513" y="3116263"/>
              <a:ext cx="50800" cy="39688"/>
            </a:xfrm>
            <a:custGeom>
              <a:avLst/>
              <a:gdLst>
                <a:gd name="T0" fmla="*/ 2147483647 w 4"/>
                <a:gd name="T1" fmla="*/ 0 h 3"/>
                <a:gd name="T2" fmla="*/ 2147483647 w 4"/>
                <a:gd name="T3" fmla="*/ 0 h 3"/>
                <a:gd name="T4" fmla="*/ 2147483647 w 4"/>
                <a:gd name="T5" fmla="*/ 2147483647 h 3"/>
                <a:gd name="T6" fmla="*/ 2147483647 w 4"/>
                <a:gd name="T7" fmla="*/ 2147483647 h 3"/>
                <a:gd name="T8" fmla="*/ 2147483647 w 4"/>
                <a:gd name="T9" fmla="*/ 2147483647 h 3"/>
                <a:gd name="T10" fmla="*/ 0 w 4"/>
                <a:gd name="T11" fmla="*/ 0 h 3"/>
                <a:gd name="T12" fmla="*/ 2147483647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1" y="0"/>
                  </a:moveTo>
                  <a:cubicBezTo>
                    <a:pt x="1" y="0"/>
                    <a:pt x="1" y="0"/>
                    <a:pt x="1" y="0"/>
                  </a:cubicBezTo>
                  <a:cubicBezTo>
                    <a:pt x="1" y="0"/>
                    <a:pt x="2" y="1"/>
                    <a:pt x="2" y="1"/>
                  </a:cubicBezTo>
                  <a:cubicBezTo>
                    <a:pt x="3" y="2"/>
                    <a:pt x="3" y="3"/>
                    <a:pt x="4" y="3"/>
                  </a:cubicBezTo>
                  <a:cubicBezTo>
                    <a:pt x="3" y="3"/>
                    <a:pt x="3" y="2"/>
                    <a:pt x="2" y="2"/>
                  </a:cubicBezTo>
                  <a:cubicBezTo>
                    <a:pt x="1" y="1"/>
                    <a:pt x="1" y="1"/>
                    <a:pt x="0" y="0"/>
                  </a:cubicBezTo>
                  <a:cubicBezTo>
                    <a:pt x="1"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79" name="Freeform 43"/>
            <p:cNvSpPr/>
            <p:nvPr/>
          </p:nvSpPr>
          <p:spPr bwMode="auto">
            <a:xfrm>
              <a:off x="-2392363" y="2881313"/>
              <a:ext cx="77788" cy="104775"/>
            </a:xfrm>
            <a:custGeom>
              <a:avLst/>
              <a:gdLst>
                <a:gd name="T0" fmla="*/ 2147483647 w 6"/>
                <a:gd name="T1" fmla="*/ 2147483647 h 8"/>
                <a:gd name="T2" fmla="*/ 0 w 6"/>
                <a:gd name="T3" fmla="*/ 2147483647 h 8"/>
                <a:gd name="T4" fmla="*/ 2147483647 w 6"/>
                <a:gd name="T5" fmla="*/ 0 h 8"/>
                <a:gd name="T6" fmla="*/ 2147483647 w 6"/>
                <a:gd name="T7" fmla="*/ 0 h 8"/>
                <a:gd name="T8" fmla="*/ 2147483647 w 6"/>
                <a:gd name="T9" fmla="*/ 214748364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1" y="8"/>
                  </a:moveTo>
                  <a:cubicBezTo>
                    <a:pt x="0" y="8"/>
                    <a:pt x="0" y="8"/>
                    <a:pt x="0" y="8"/>
                  </a:cubicBezTo>
                  <a:cubicBezTo>
                    <a:pt x="2" y="5"/>
                    <a:pt x="4" y="3"/>
                    <a:pt x="6" y="0"/>
                  </a:cubicBezTo>
                  <a:cubicBezTo>
                    <a:pt x="6" y="0"/>
                    <a:pt x="6" y="0"/>
                    <a:pt x="6" y="0"/>
                  </a:cubicBezTo>
                  <a:cubicBezTo>
                    <a:pt x="4" y="3"/>
                    <a:pt x="3" y="5"/>
                    <a:pt x="1" y="8"/>
                  </a:cubicBezTo>
                  <a:close/>
                </a:path>
              </a:pathLst>
            </a:custGeom>
            <a:grpFill/>
            <a:ln w="9525">
              <a:solidFill>
                <a:schemeClr val="accent1"/>
              </a:solidFill>
              <a:round/>
            </a:ln>
          </p:spPr>
          <p:txBody>
            <a:bodyPr/>
            <a:lstStyle/>
            <a:p>
              <a:endParaRPr lang="zh-CN" altLang="en-US">
                <a:solidFill>
                  <a:srgbClr val="FF0000"/>
                </a:solidFill>
              </a:endParaRPr>
            </a:p>
          </p:txBody>
        </p:sp>
        <p:sp>
          <p:nvSpPr>
            <p:cNvPr id="80" name="Freeform 44"/>
            <p:cNvSpPr/>
            <p:nvPr/>
          </p:nvSpPr>
          <p:spPr bwMode="auto">
            <a:xfrm>
              <a:off x="-2314575" y="2881313"/>
              <a:ext cx="258763" cy="247650"/>
            </a:xfrm>
            <a:custGeom>
              <a:avLst/>
              <a:gdLst>
                <a:gd name="T0" fmla="*/ 0 w 20"/>
                <a:gd name="T1" fmla="*/ 0 h 19"/>
                <a:gd name="T2" fmla="*/ 0 w 20"/>
                <a:gd name="T3" fmla="*/ 0 h 19"/>
                <a:gd name="T4" fmla="*/ 2147483647 w 20"/>
                <a:gd name="T5" fmla="*/ 2147483647 h 19"/>
                <a:gd name="T6" fmla="*/ 2147483647 w 20"/>
                <a:gd name="T7" fmla="*/ 2147483647 h 19"/>
                <a:gd name="T8" fmla="*/ 0 w 20"/>
                <a:gd name="T9" fmla="*/ 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9">
                  <a:moveTo>
                    <a:pt x="0" y="0"/>
                  </a:moveTo>
                  <a:cubicBezTo>
                    <a:pt x="0" y="0"/>
                    <a:pt x="0" y="0"/>
                    <a:pt x="0" y="0"/>
                  </a:cubicBezTo>
                  <a:cubicBezTo>
                    <a:pt x="7" y="6"/>
                    <a:pt x="14" y="12"/>
                    <a:pt x="20" y="18"/>
                  </a:cubicBezTo>
                  <a:cubicBezTo>
                    <a:pt x="20" y="18"/>
                    <a:pt x="20" y="19"/>
                    <a:pt x="20" y="19"/>
                  </a:cubicBezTo>
                  <a:cubicBezTo>
                    <a:pt x="14" y="12"/>
                    <a:pt x="7" y="6"/>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81" name="Freeform 45"/>
            <p:cNvSpPr/>
            <p:nvPr/>
          </p:nvSpPr>
          <p:spPr bwMode="auto">
            <a:xfrm>
              <a:off x="-2743200" y="2632076"/>
              <a:ext cx="52388" cy="25400"/>
            </a:xfrm>
            <a:custGeom>
              <a:avLst/>
              <a:gdLst>
                <a:gd name="T0" fmla="*/ 2147483647 w 4"/>
                <a:gd name="T1" fmla="*/ 2147483647 h 2"/>
                <a:gd name="T2" fmla="*/ 2147483647 w 4"/>
                <a:gd name="T3" fmla="*/ 2147483647 h 2"/>
                <a:gd name="T4" fmla="*/ 2147483647 w 4"/>
                <a:gd name="T5" fmla="*/ 2147483647 h 2"/>
                <a:gd name="T6" fmla="*/ 0 w 4"/>
                <a:gd name="T7" fmla="*/ 0 h 2"/>
                <a:gd name="T8" fmla="*/ 2147483647 w 4"/>
                <a:gd name="T9" fmla="*/ 2147483647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3" y="1"/>
                  </a:moveTo>
                  <a:cubicBezTo>
                    <a:pt x="4" y="1"/>
                    <a:pt x="4" y="1"/>
                    <a:pt x="4" y="1"/>
                  </a:cubicBezTo>
                  <a:cubicBezTo>
                    <a:pt x="3" y="1"/>
                    <a:pt x="3" y="1"/>
                    <a:pt x="2" y="1"/>
                  </a:cubicBezTo>
                  <a:cubicBezTo>
                    <a:pt x="1" y="0"/>
                    <a:pt x="0" y="0"/>
                    <a:pt x="0" y="0"/>
                  </a:cubicBezTo>
                  <a:cubicBezTo>
                    <a:pt x="0" y="0"/>
                    <a:pt x="1" y="1"/>
                    <a:pt x="2" y="1"/>
                  </a:cubicBezTo>
                  <a:cubicBezTo>
                    <a:pt x="2" y="1"/>
                    <a:pt x="3" y="2"/>
                    <a:pt x="4" y="2"/>
                  </a:cubicBezTo>
                  <a:cubicBezTo>
                    <a:pt x="4" y="2"/>
                    <a:pt x="3" y="2"/>
                    <a:pt x="3" y="1"/>
                  </a:cubicBezTo>
                  <a:close/>
                </a:path>
              </a:pathLst>
            </a:custGeom>
            <a:grpFill/>
            <a:ln w="9525">
              <a:solidFill>
                <a:schemeClr val="accent1"/>
              </a:solidFill>
              <a:round/>
            </a:ln>
          </p:spPr>
          <p:txBody>
            <a:bodyPr/>
            <a:lstStyle/>
            <a:p>
              <a:endParaRPr lang="zh-CN" altLang="en-US">
                <a:solidFill>
                  <a:srgbClr val="FF0000"/>
                </a:solidFill>
              </a:endParaRPr>
            </a:p>
          </p:txBody>
        </p:sp>
        <p:sp>
          <p:nvSpPr>
            <p:cNvPr id="82" name="Freeform 46"/>
            <p:cNvSpPr/>
            <p:nvPr/>
          </p:nvSpPr>
          <p:spPr bwMode="auto">
            <a:xfrm>
              <a:off x="-2470150" y="2828926"/>
              <a:ext cx="77788" cy="104775"/>
            </a:xfrm>
            <a:custGeom>
              <a:avLst/>
              <a:gdLst>
                <a:gd name="T0" fmla="*/ 0 w 6"/>
                <a:gd name="T1" fmla="*/ 2147483647 h 8"/>
                <a:gd name="T2" fmla="*/ 2147483647 w 6"/>
                <a:gd name="T3" fmla="*/ 2147483647 h 8"/>
                <a:gd name="T4" fmla="*/ 2147483647 w 6"/>
                <a:gd name="T5" fmla="*/ 0 h 8"/>
                <a:gd name="T6" fmla="*/ 2147483647 w 6"/>
                <a:gd name="T7" fmla="*/ 0 h 8"/>
                <a:gd name="T8" fmla="*/ 0 w 6"/>
                <a:gd name="T9" fmla="*/ 214748364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0" y="7"/>
                  </a:moveTo>
                  <a:cubicBezTo>
                    <a:pt x="0" y="7"/>
                    <a:pt x="1" y="8"/>
                    <a:pt x="1" y="8"/>
                  </a:cubicBezTo>
                  <a:cubicBezTo>
                    <a:pt x="2" y="5"/>
                    <a:pt x="4" y="2"/>
                    <a:pt x="6" y="0"/>
                  </a:cubicBezTo>
                  <a:cubicBezTo>
                    <a:pt x="6" y="0"/>
                    <a:pt x="6" y="0"/>
                    <a:pt x="6" y="0"/>
                  </a:cubicBezTo>
                  <a:cubicBezTo>
                    <a:pt x="4" y="2"/>
                    <a:pt x="2" y="5"/>
                    <a:pt x="0" y="7"/>
                  </a:cubicBezTo>
                  <a:close/>
                </a:path>
              </a:pathLst>
            </a:custGeom>
            <a:grpFill/>
            <a:ln w="9525">
              <a:solidFill>
                <a:schemeClr val="accent1"/>
              </a:solidFill>
              <a:round/>
            </a:ln>
          </p:spPr>
          <p:txBody>
            <a:bodyPr/>
            <a:lstStyle/>
            <a:p>
              <a:endParaRPr lang="zh-CN" altLang="en-US">
                <a:solidFill>
                  <a:srgbClr val="FF0000"/>
                </a:solidFill>
              </a:endParaRPr>
            </a:p>
          </p:txBody>
        </p:sp>
        <p:sp>
          <p:nvSpPr>
            <p:cNvPr id="83" name="Freeform 47"/>
            <p:cNvSpPr/>
            <p:nvPr/>
          </p:nvSpPr>
          <p:spPr bwMode="auto">
            <a:xfrm>
              <a:off x="-2703513" y="2644776"/>
              <a:ext cx="311150" cy="184150"/>
            </a:xfrm>
            <a:custGeom>
              <a:avLst/>
              <a:gdLst>
                <a:gd name="T0" fmla="*/ 2147483647 w 24"/>
                <a:gd name="T1" fmla="*/ 2147483647 h 14"/>
                <a:gd name="T2" fmla="*/ 2147483647 w 24"/>
                <a:gd name="T3" fmla="*/ 2147483647 h 14"/>
                <a:gd name="T4" fmla="*/ 0 w 24"/>
                <a:gd name="T5" fmla="*/ 0 h 14"/>
                <a:gd name="T6" fmla="*/ 0 w 24"/>
                <a:gd name="T7" fmla="*/ 2147483647 h 14"/>
                <a:gd name="T8" fmla="*/ 2147483647 w 24"/>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
                  <a:moveTo>
                    <a:pt x="24" y="14"/>
                  </a:moveTo>
                  <a:cubicBezTo>
                    <a:pt x="24" y="14"/>
                    <a:pt x="24" y="14"/>
                    <a:pt x="24" y="14"/>
                  </a:cubicBezTo>
                  <a:cubicBezTo>
                    <a:pt x="16" y="9"/>
                    <a:pt x="9" y="4"/>
                    <a:pt x="0" y="0"/>
                  </a:cubicBezTo>
                  <a:cubicBezTo>
                    <a:pt x="0" y="0"/>
                    <a:pt x="0" y="0"/>
                    <a:pt x="0" y="1"/>
                  </a:cubicBezTo>
                  <a:cubicBezTo>
                    <a:pt x="8" y="4"/>
                    <a:pt x="16" y="9"/>
                    <a:pt x="24" y="14"/>
                  </a:cubicBezTo>
                  <a:close/>
                </a:path>
              </a:pathLst>
            </a:custGeom>
            <a:grpFill/>
            <a:ln w="9525">
              <a:solidFill>
                <a:schemeClr val="accent1"/>
              </a:solidFill>
              <a:round/>
            </a:ln>
          </p:spPr>
          <p:txBody>
            <a:bodyPr/>
            <a:lstStyle/>
            <a:p>
              <a:endParaRPr lang="zh-CN" altLang="en-US">
                <a:solidFill>
                  <a:srgbClr val="FF0000"/>
                </a:solidFill>
              </a:endParaRPr>
            </a:p>
          </p:txBody>
        </p:sp>
        <p:sp>
          <p:nvSpPr>
            <p:cNvPr id="84" name="Freeform 48"/>
            <p:cNvSpPr/>
            <p:nvPr/>
          </p:nvSpPr>
          <p:spPr bwMode="auto">
            <a:xfrm>
              <a:off x="-2289175" y="2986088"/>
              <a:ext cx="868363" cy="2106613"/>
            </a:xfrm>
            <a:custGeom>
              <a:avLst/>
              <a:gdLst>
                <a:gd name="T0" fmla="*/ 0 w 67"/>
                <a:gd name="T1" fmla="*/ 0 h 161"/>
                <a:gd name="T2" fmla="*/ 0 w 67"/>
                <a:gd name="T3" fmla="*/ 0 h 161"/>
                <a:gd name="T4" fmla="*/ 2147483647 w 67"/>
                <a:gd name="T5" fmla="*/ 2147483647 h 161"/>
                <a:gd name="T6" fmla="*/ 2147483647 w 67"/>
                <a:gd name="T7" fmla="*/ 2147483647 h 161"/>
                <a:gd name="T8" fmla="*/ 0 w 67"/>
                <a:gd name="T9" fmla="*/ 0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161">
                  <a:moveTo>
                    <a:pt x="0" y="0"/>
                  </a:moveTo>
                  <a:cubicBezTo>
                    <a:pt x="0" y="0"/>
                    <a:pt x="0" y="0"/>
                    <a:pt x="0" y="0"/>
                  </a:cubicBezTo>
                  <a:cubicBezTo>
                    <a:pt x="46" y="37"/>
                    <a:pt x="67" y="104"/>
                    <a:pt x="52" y="161"/>
                  </a:cubicBezTo>
                  <a:cubicBezTo>
                    <a:pt x="52" y="161"/>
                    <a:pt x="52" y="161"/>
                    <a:pt x="52" y="161"/>
                  </a:cubicBezTo>
                  <a:cubicBezTo>
                    <a:pt x="67" y="104"/>
                    <a:pt x="46" y="37"/>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85" name="Freeform 49"/>
            <p:cNvSpPr/>
            <p:nvPr/>
          </p:nvSpPr>
          <p:spPr bwMode="auto">
            <a:xfrm>
              <a:off x="-2341563" y="2986088"/>
              <a:ext cx="52388" cy="65088"/>
            </a:xfrm>
            <a:custGeom>
              <a:avLst/>
              <a:gdLst>
                <a:gd name="T0" fmla="*/ 0 w 4"/>
                <a:gd name="T1" fmla="*/ 2147483647 h 5"/>
                <a:gd name="T2" fmla="*/ 0 w 4"/>
                <a:gd name="T3" fmla="*/ 2147483647 h 5"/>
                <a:gd name="T4" fmla="*/ 2147483647 w 4"/>
                <a:gd name="T5" fmla="*/ 0 h 5"/>
                <a:gd name="T6" fmla="*/ 2147483647 w 4"/>
                <a:gd name="T7" fmla="*/ 0 h 5"/>
                <a:gd name="T8" fmla="*/ 0 w 4"/>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cubicBezTo>
                    <a:pt x="0" y="5"/>
                    <a:pt x="0" y="4"/>
                    <a:pt x="0" y="4"/>
                  </a:cubicBezTo>
                  <a:cubicBezTo>
                    <a:pt x="1" y="3"/>
                    <a:pt x="3" y="1"/>
                    <a:pt x="4" y="0"/>
                  </a:cubicBezTo>
                  <a:cubicBezTo>
                    <a:pt x="4" y="0"/>
                    <a:pt x="4" y="0"/>
                    <a:pt x="4" y="0"/>
                  </a:cubicBezTo>
                  <a:cubicBezTo>
                    <a:pt x="3" y="2"/>
                    <a:pt x="2" y="3"/>
                    <a:pt x="0" y="5"/>
                  </a:cubicBezTo>
                  <a:close/>
                </a:path>
              </a:pathLst>
            </a:custGeom>
            <a:grpFill/>
            <a:ln w="9525">
              <a:solidFill>
                <a:schemeClr val="accent1"/>
              </a:solidFill>
              <a:round/>
            </a:ln>
          </p:spPr>
          <p:txBody>
            <a:bodyPr/>
            <a:lstStyle/>
            <a:p>
              <a:endParaRPr lang="zh-CN" altLang="en-US">
                <a:solidFill>
                  <a:srgbClr val="FF0000"/>
                </a:solidFill>
              </a:endParaRPr>
            </a:p>
          </p:txBody>
        </p:sp>
        <p:sp>
          <p:nvSpPr>
            <p:cNvPr id="86" name="Freeform 50"/>
            <p:cNvSpPr/>
            <p:nvPr/>
          </p:nvSpPr>
          <p:spPr bwMode="auto">
            <a:xfrm>
              <a:off x="-4699000" y="2409826"/>
              <a:ext cx="2201863" cy="444500"/>
            </a:xfrm>
            <a:custGeom>
              <a:avLst/>
              <a:gdLst>
                <a:gd name="T0" fmla="*/ 2147483647 w 170"/>
                <a:gd name="T1" fmla="*/ 2147483647 h 34"/>
                <a:gd name="T2" fmla="*/ 2147483647 w 170"/>
                <a:gd name="T3" fmla="*/ 2147483647 h 34"/>
                <a:gd name="T4" fmla="*/ 0 w 170"/>
                <a:gd name="T5" fmla="*/ 2147483647 h 34"/>
                <a:gd name="T6" fmla="*/ 0 w 170"/>
                <a:gd name="T7" fmla="*/ 2147483647 h 34"/>
                <a:gd name="T8" fmla="*/ 2147483647 w 170"/>
                <a:gd name="T9" fmla="*/ 2147483647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0" h="34">
                  <a:moveTo>
                    <a:pt x="170" y="32"/>
                  </a:moveTo>
                  <a:cubicBezTo>
                    <a:pt x="170" y="32"/>
                    <a:pt x="170" y="32"/>
                    <a:pt x="170" y="32"/>
                  </a:cubicBezTo>
                  <a:cubicBezTo>
                    <a:pt x="119" y="0"/>
                    <a:pt x="50" y="1"/>
                    <a:pt x="0" y="34"/>
                  </a:cubicBezTo>
                  <a:cubicBezTo>
                    <a:pt x="0" y="34"/>
                    <a:pt x="0" y="34"/>
                    <a:pt x="0" y="34"/>
                  </a:cubicBezTo>
                  <a:cubicBezTo>
                    <a:pt x="50" y="2"/>
                    <a:pt x="119" y="1"/>
                    <a:pt x="170" y="32"/>
                  </a:cubicBezTo>
                  <a:close/>
                </a:path>
              </a:pathLst>
            </a:custGeom>
            <a:grpFill/>
            <a:ln w="9525">
              <a:solidFill>
                <a:schemeClr val="accent1"/>
              </a:solidFill>
              <a:round/>
            </a:ln>
          </p:spPr>
          <p:txBody>
            <a:bodyPr/>
            <a:lstStyle/>
            <a:p>
              <a:endParaRPr lang="zh-CN" altLang="en-US">
                <a:solidFill>
                  <a:srgbClr val="FF0000"/>
                </a:solidFill>
              </a:endParaRPr>
            </a:p>
          </p:txBody>
        </p:sp>
        <p:sp>
          <p:nvSpPr>
            <p:cNvPr id="87" name="Freeform 51"/>
            <p:cNvSpPr/>
            <p:nvPr/>
          </p:nvSpPr>
          <p:spPr bwMode="auto">
            <a:xfrm>
              <a:off x="-2547938" y="2828926"/>
              <a:ext cx="50800" cy="65088"/>
            </a:xfrm>
            <a:custGeom>
              <a:avLst/>
              <a:gdLst>
                <a:gd name="T0" fmla="*/ 0 w 4"/>
                <a:gd name="T1" fmla="*/ 2147483647 h 5"/>
                <a:gd name="T2" fmla="*/ 2147483647 w 4"/>
                <a:gd name="T3" fmla="*/ 2147483647 h 5"/>
                <a:gd name="T4" fmla="*/ 2147483647 w 4"/>
                <a:gd name="T5" fmla="*/ 0 h 5"/>
                <a:gd name="T6" fmla="*/ 2147483647 w 4"/>
                <a:gd name="T7" fmla="*/ 0 h 5"/>
                <a:gd name="T8" fmla="*/ 0 w 4"/>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0" y="5"/>
                  </a:moveTo>
                  <a:cubicBezTo>
                    <a:pt x="0" y="5"/>
                    <a:pt x="1" y="5"/>
                    <a:pt x="1" y="5"/>
                  </a:cubicBezTo>
                  <a:cubicBezTo>
                    <a:pt x="2" y="4"/>
                    <a:pt x="3" y="2"/>
                    <a:pt x="4" y="0"/>
                  </a:cubicBezTo>
                  <a:cubicBezTo>
                    <a:pt x="4" y="0"/>
                    <a:pt x="4" y="0"/>
                    <a:pt x="3" y="0"/>
                  </a:cubicBezTo>
                  <a:cubicBezTo>
                    <a:pt x="2" y="2"/>
                    <a:pt x="1" y="3"/>
                    <a:pt x="0" y="5"/>
                  </a:cubicBezTo>
                  <a:close/>
                </a:path>
              </a:pathLst>
            </a:custGeom>
            <a:grpFill/>
            <a:ln w="9525">
              <a:solidFill>
                <a:schemeClr val="accent1"/>
              </a:solidFill>
              <a:round/>
            </a:ln>
          </p:spPr>
          <p:txBody>
            <a:bodyPr/>
            <a:lstStyle/>
            <a:p>
              <a:endParaRPr lang="zh-CN" altLang="en-US">
                <a:solidFill>
                  <a:srgbClr val="FF0000"/>
                </a:solidFill>
              </a:endParaRPr>
            </a:p>
          </p:txBody>
        </p:sp>
        <p:sp>
          <p:nvSpPr>
            <p:cNvPr id="88" name="Freeform 52"/>
            <p:cNvSpPr/>
            <p:nvPr/>
          </p:nvSpPr>
          <p:spPr bwMode="auto">
            <a:xfrm>
              <a:off x="-2301875" y="3705226"/>
              <a:ext cx="52388" cy="66675"/>
            </a:xfrm>
            <a:custGeom>
              <a:avLst/>
              <a:gdLst>
                <a:gd name="T0" fmla="*/ 2147483647 w 4"/>
                <a:gd name="T1" fmla="*/ 2147483647 h 5"/>
                <a:gd name="T2" fmla="*/ 2147483647 w 4"/>
                <a:gd name="T3" fmla="*/ 2147483647 h 5"/>
                <a:gd name="T4" fmla="*/ 2147483647 w 4"/>
                <a:gd name="T5" fmla="*/ 2147483647 h 5"/>
                <a:gd name="T6" fmla="*/ 0 w 4"/>
                <a:gd name="T7" fmla="*/ 0 h 5"/>
                <a:gd name="T8" fmla="*/ 2147483647 w 4"/>
                <a:gd name="T9" fmla="*/ 2147483647 h 5"/>
                <a:gd name="T10" fmla="*/ 2147483647 w 4"/>
                <a:gd name="T11" fmla="*/ 2147483647 h 5"/>
                <a:gd name="T12" fmla="*/ 2147483647 w 4"/>
                <a:gd name="T13" fmla="*/ 214748364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5">
                  <a:moveTo>
                    <a:pt x="3" y="4"/>
                  </a:moveTo>
                  <a:cubicBezTo>
                    <a:pt x="3" y="4"/>
                    <a:pt x="3" y="4"/>
                    <a:pt x="3" y="5"/>
                  </a:cubicBezTo>
                  <a:cubicBezTo>
                    <a:pt x="2" y="4"/>
                    <a:pt x="2" y="3"/>
                    <a:pt x="2" y="2"/>
                  </a:cubicBezTo>
                  <a:cubicBezTo>
                    <a:pt x="1" y="2"/>
                    <a:pt x="1" y="1"/>
                    <a:pt x="0" y="0"/>
                  </a:cubicBezTo>
                  <a:cubicBezTo>
                    <a:pt x="1" y="1"/>
                    <a:pt x="1" y="2"/>
                    <a:pt x="2" y="2"/>
                  </a:cubicBezTo>
                  <a:cubicBezTo>
                    <a:pt x="3" y="3"/>
                    <a:pt x="3" y="4"/>
                    <a:pt x="4" y="4"/>
                  </a:cubicBezTo>
                  <a:cubicBezTo>
                    <a:pt x="3" y="4"/>
                    <a:pt x="3" y="4"/>
                    <a:pt x="3" y="4"/>
                  </a:cubicBezTo>
                  <a:close/>
                </a:path>
              </a:pathLst>
            </a:custGeom>
            <a:grpFill/>
            <a:ln w="9525">
              <a:solidFill>
                <a:schemeClr val="accent1"/>
              </a:solidFill>
              <a:round/>
            </a:ln>
          </p:spPr>
          <p:txBody>
            <a:bodyPr/>
            <a:lstStyle/>
            <a:p>
              <a:endParaRPr lang="zh-CN" altLang="en-US">
                <a:solidFill>
                  <a:srgbClr val="FF0000"/>
                </a:solidFill>
              </a:endParaRPr>
            </a:p>
          </p:txBody>
        </p:sp>
        <p:sp>
          <p:nvSpPr>
            <p:cNvPr id="89" name="Freeform 53"/>
            <p:cNvSpPr/>
            <p:nvPr/>
          </p:nvSpPr>
          <p:spPr bwMode="auto">
            <a:xfrm>
              <a:off x="-2120900" y="4032251"/>
              <a:ext cx="168275" cy="52388"/>
            </a:xfrm>
            <a:custGeom>
              <a:avLst/>
              <a:gdLst>
                <a:gd name="T0" fmla="*/ 2147483647 w 13"/>
                <a:gd name="T1" fmla="*/ 0 h 4"/>
                <a:gd name="T2" fmla="*/ 2147483647 w 13"/>
                <a:gd name="T3" fmla="*/ 0 h 4"/>
                <a:gd name="T4" fmla="*/ 0 w 13"/>
                <a:gd name="T5" fmla="*/ 2147483647 h 4"/>
                <a:gd name="T6" fmla="*/ 0 w 13"/>
                <a:gd name="T7" fmla="*/ 2147483647 h 4"/>
                <a:gd name="T8" fmla="*/ 2147483647 w 1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4">
                  <a:moveTo>
                    <a:pt x="12" y="0"/>
                  </a:moveTo>
                  <a:cubicBezTo>
                    <a:pt x="12" y="0"/>
                    <a:pt x="13" y="0"/>
                    <a:pt x="13" y="0"/>
                  </a:cubicBezTo>
                  <a:cubicBezTo>
                    <a:pt x="8" y="1"/>
                    <a:pt x="4" y="3"/>
                    <a:pt x="0" y="4"/>
                  </a:cubicBezTo>
                  <a:cubicBezTo>
                    <a:pt x="0" y="4"/>
                    <a:pt x="0" y="4"/>
                    <a:pt x="0" y="4"/>
                  </a:cubicBezTo>
                  <a:cubicBezTo>
                    <a:pt x="4" y="2"/>
                    <a:pt x="8" y="1"/>
                    <a:pt x="12" y="0"/>
                  </a:cubicBezTo>
                  <a:close/>
                </a:path>
              </a:pathLst>
            </a:custGeom>
            <a:grpFill/>
            <a:ln w="9525">
              <a:solidFill>
                <a:schemeClr val="accent1"/>
              </a:solidFill>
              <a:round/>
            </a:ln>
          </p:spPr>
          <p:txBody>
            <a:bodyPr/>
            <a:lstStyle/>
            <a:p>
              <a:endParaRPr lang="zh-CN" altLang="en-US">
                <a:solidFill>
                  <a:srgbClr val="FF0000"/>
                </a:solidFill>
              </a:endParaRPr>
            </a:p>
          </p:txBody>
        </p:sp>
        <p:sp>
          <p:nvSpPr>
            <p:cNvPr id="90" name="Freeform 54"/>
            <p:cNvSpPr/>
            <p:nvPr/>
          </p:nvSpPr>
          <p:spPr bwMode="auto">
            <a:xfrm>
              <a:off x="-2276475" y="3757613"/>
              <a:ext cx="155575" cy="327025"/>
            </a:xfrm>
            <a:custGeom>
              <a:avLst/>
              <a:gdLst>
                <a:gd name="T0" fmla="*/ 2147483647 w 12"/>
                <a:gd name="T1" fmla="*/ 2147483647 h 25"/>
                <a:gd name="T2" fmla="*/ 2147483647 w 12"/>
                <a:gd name="T3" fmla="*/ 2147483647 h 25"/>
                <a:gd name="T4" fmla="*/ 0 w 12"/>
                <a:gd name="T5" fmla="*/ 0 h 25"/>
                <a:gd name="T6" fmla="*/ 2147483647 w 12"/>
                <a:gd name="T7" fmla="*/ 0 h 25"/>
                <a:gd name="T8" fmla="*/ 2147483647 w 12"/>
                <a:gd name="T9" fmla="*/ 2147483647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25">
                  <a:moveTo>
                    <a:pt x="12" y="25"/>
                  </a:moveTo>
                  <a:cubicBezTo>
                    <a:pt x="12" y="25"/>
                    <a:pt x="12" y="25"/>
                    <a:pt x="12" y="25"/>
                  </a:cubicBezTo>
                  <a:cubicBezTo>
                    <a:pt x="9" y="16"/>
                    <a:pt x="5" y="8"/>
                    <a:pt x="0" y="0"/>
                  </a:cubicBezTo>
                  <a:cubicBezTo>
                    <a:pt x="1" y="0"/>
                    <a:pt x="1" y="0"/>
                    <a:pt x="1" y="0"/>
                  </a:cubicBezTo>
                  <a:cubicBezTo>
                    <a:pt x="6" y="8"/>
                    <a:pt x="10" y="16"/>
                    <a:pt x="12" y="25"/>
                  </a:cubicBezTo>
                  <a:close/>
                </a:path>
              </a:pathLst>
            </a:custGeom>
            <a:grpFill/>
            <a:ln w="9525">
              <a:solidFill>
                <a:schemeClr val="accent1"/>
              </a:solidFill>
              <a:round/>
            </a:ln>
          </p:spPr>
          <p:txBody>
            <a:bodyPr/>
            <a:lstStyle/>
            <a:p>
              <a:endParaRPr lang="zh-CN" altLang="en-US">
                <a:solidFill>
                  <a:srgbClr val="FF0000"/>
                </a:solidFill>
              </a:endParaRPr>
            </a:p>
          </p:txBody>
        </p:sp>
        <p:sp>
          <p:nvSpPr>
            <p:cNvPr id="91" name="Freeform 55"/>
            <p:cNvSpPr/>
            <p:nvPr/>
          </p:nvSpPr>
          <p:spPr bwMode="auto">
            <a:xfrm>
              <a:off x="-2043113" y="4530726"/>
              <a:ext cx="12700" cy="65088"/>
            </a:xfrm>
            <a:custGeom>
              <a:avLst/>
              <a:gdLst>
                <a:gd name="T0" fmla="*/ 0 w 1"/>
                <a:gd name="T1" fmla="*/ 2147483647 h 5"/>
                <a:gd name="T2" fmla="*/ 0 w 1"/>
                <a:gd name="T3" fmla="*/ 0 h 5"/>
                <a:gd name="T4" fmla="*/ 0 w 1"/>
                <a:gd name="T5" fmla="*/ 2147483647 h 5"/>
                <a:gd name="T6" fmla="*/ 0 w 1"/>
                <a:gd name="T7" fmla="*/ 2147483647 h 5"/>
                <a:gd name="T8" fmla="*/ 0 w 1"/>
                <a:gd name="T9" fmla="*/ 2147483647 h 5"/>
                <a:gd name="T10" fmla="*/ 2147483647 w 1"/>
                <a:gd name="T11" fmla="*/ 0 h 5"/>
                <a:gd name="T12" fmla="*/ 0 w 1"/>
                <a:gd name="T13" fmla="*/ 214748364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5">
                  <a:moveTo>
                    <a:pt x="0" y="1"/>
                  </a:moveTo>
                  <a:cubicBezTo>
                    <a:pt x="0" y="1"/>
                    <a:pt x="0" y="0"/>
                    <a:pt x="0" y="0"/>
                  </a:cubicBezTo>
                  <a:cubicBezTo>
                    <a:pt x="0" y="1"/>
                    <a:pt x="0" y="2"/>
                    <a:pt x="0" y="3"/>
                  </a:cubicBezTo>
                  <a:cubicBezTo>
                    <a:pt x="0" y="3"/>
                    <a:pt x="0" y="4"/>
                    <a:pt x="0" y="5"/>
                  </a:cubicBezTo>
                  <a:cubicBezTo>
                    <a:pt x="0" y="4"/>
                    <a:pt x="0" y="3"/>
                    <a:pt x="0" y="3"/>
                  </a:cubicBezTo>
                  <a:cubicBezTo>
                    <a:pt x="1" y="2"/>
                    <a:pt x="1" y="1"/>
                    <a:pt x="1" y="0"/>
                  </a:cubicBezTo>
                  <a:cubicBezTo>
                    <a:pt x="0" y="0"/>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92" name="Freeform 56"/>
            <p:cNvSpPr/>
            <p:nvPr/>
          </p:nvSpPr>
          <p:spPr bwMode="auto">
            <a:xfrm>
              <a:off x="-2095500" y="4137026"/>
              <a:ext cx="169863" cy="52388"/>
            </a:xfrm>
            <a:custGeom>
              <a:avLst/>
              <a:gdLst>
                <a:gd name="T0" fmla="*/ 2147483647 w 13"/>
                <a:gd name="T1" fmla="*/ 2147483647 h 4"/>
                <a:gd name="T2" fmla="*/ 2147483647 w 13"/>
                <a:gd name="T3" fmla="*/ 0 h 4"/>
                <a:gd name="T4" fmla="*/ 0 w 13"/>
                <a:gd name="T5" fmla="*/ 2147483647 h 4"/>
                <a:gd name="T6" fmla="*/ 0 w 13"/>
                <a:gd name="T7" fmla="*/ 2147483647 h 4"/>
                <a:gd name="T8" fmla="*/ 2147483647 w 13"/>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4">
                  <a:moveTo>
                    <a:pt x="13" y="1"/>
                  </a:moveTo>
                  <a:cubicBezTo>
                    <a:pt x="13" y="0"/>
                    <a:pt x="13" y="0"/>
                    <a:pt x="13" y="0"/>
                  </a:cubicBezTo>
                  <a:cubicBezTo>
                    <a:pt x="9" y="1"/>
                    <a:pt x="4" y="2"/>
                    <a:pt x="0" y="3"/>
                  </a:cubicBezTo>
                  <a:cubicBezTo>
                    <a:pt x="0" y="3"/>
                    <a:pt x="0" y="4"/>
                    <a:pt x="0" y="4"/>
                  </a:cubicBezTo>
                  <a:cubicBezTo>
                    <a:pt x="5" y="3"/>
                    <a:pt x="9" y="2"/>
                    <a:pt x="13" y="1"/>
                  </a:cubicBezTo>
                  <a:close/>
                </a:path>
              </a:pathLst>
            </a:custGeom>
            <a:grpFill/>
            <a:ln w="9525">
              <a:solidFill>
                <a:schemeClr val="accent1"/>
              </a:solidFill>
              <a:round/>
            </a:ln>
          </p:spPr>
          <p:txBody>
            <a:bodyPr/>
            <a:lstStyle/>
            <a:p>
              <a:endParaRPr lang="zh-CN" altLang="en-US">
                <a:solidFill>
                  <a:srgbClr val="FF0000"/>
                </a:solidFill>
              </a:endParaRPr>
            </a:p>
          </p:txBody>
        </p:sp>
        <p:sp>
          <p:nvSpPr>
            <p:cNvPr id="93" name="Freeform 57"/>
            <p:cNvSpPr/>
            <p:nvPr/>
          </p:nvSpPr>
          <p:spPr bwMode="auto">
            <a:xfrm>
              <a:off x="-2095500" y="4176713"/>
              <a:ext cx="52388" cy="366713"/>
            </a:xfrm>
            <a:custGeom>
              <a:avLst/>
              <a:gdLst>
                <a:gd name="T0" fmla="*/ 2147483647 w 4"/>
                <a:gd name="T1" fmla="*/ 0 h 28"/>
                <a:gd name="T2" fmla="*/ 0 w 4"/>
                <a:gd name="T3" fmla="*/ 0 h 28"/>
                <a:gd name="T4" fmla="*/ 2147483647 w 4"/>
                <a:gd name="T5" fmla="*/ 2147483647 h 28"/>
                <a:gd name="T6" fmla="*/ 2147483647 w 4"/>
                <a:gd name="T7" fmla="*/ 2147483647 h 28"/>
                <a:gd name="T8" fmla="*/ 2147483647 w 4"/>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8">
                  <a:moveTo>
                    <a:pt x="1" y="0"/>
                  </a:moveTo>
                  <a:cubicBezTo>
                    <a:pt x="0" y="0"/>
                    <a:pt x="0" y="0"/>
                    <a:pt x="0" y="0"/>
                  </a:cubicBezTo>
                  <a:cubicBezTo>
                    <a:pt x="3" y="9"/>
                    <a:pt x="4" y="19"/>
                    <a:pt x="4" y="28"/>
                  </a:cubicBezTo>
                  <a:cubicBezTo>
                    <a:pt x="4" y="28"/>
                    <a:pt x="4" y="28"/>
                    <a:pt x="4" y="28"/>
                  </a:cubicBezTo>
                  <a:cubicBezTo>
                    <a:pt x="4" y="19"/>
                    <a:pt x="3" y="9"/>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94" name="Freeform 58"/>
            <p:cNvSpPr/>
            <p:nvPr/>
          </p:nvSpPr>
          <p:spPr bwMode="auto">
            <a:xfrm>
              <a:off x="-4244975" y="3038476"/>
              <a:ext cx="63500" cy="38100"/>
            </a:xfrm>
            <a:custGeom>
              <a:avLst/>
              <a:gdLst>
                <a:gd name="T0" fmla="*/ 2147483647 w 5"/>
                <a:gd name="T1" fmla="*/ 2147483647 h 3"/>
                <a:gd name="T2" fmla="*/ 2147483647 w 5"/>
                <a:gd name="T3" fmla="*/ 2147483647 h 3"/>
                <a:gd name="T4" fmla="*/ 2147483647 w 5"/>
                <a:gd name="T5" fmla="*/ 2147483647 h 3"/>
                <a:gd name="T6" fmla="*/ 0 w 5"/>
                <a:gd name="T7" fmla="*/ 2147483647 h 3"/>
                <a:gd name="T8" fmla="*/ 2147483647 w 5"/>
                <a:gd name="T9" fmla="*/ 2147483647 h 3"/>
                <a:gd name="T10" fmla="*/ 2147483647 w 5"/>
                <a:gd name="T11" fmla="*/ 0 h 3"/>
                <a:gd name="T12" fmla="*/ 2147483647 w 5"/>
                <a:gd name="T13" fmla="*/ 2147483647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3">
                  <a:moveTo>
                    <a:pt x="4" y="1"/>
                  </a:moveTo>
                  <a:cubicBezTo>
                    <a:pt x="4" y="1"/>
                    <a:pt x="5" y="1"/>
                    <a:pt x="5" y="1"/>
                  </a:cubicBezTo>
                  <a:cubicBezTo>
                    <a:pt x="4" y="2"/>
                    <a:pt x="3" y="2"/>
                    <a:pt x="2" y="2"/>
                  </a:cubicBezTo>
                  <a:cubicBezTo>
                    <a:pt x="1" y="2"/>
                    <a:pt x="1" y="3"/>
                    <a:pt x="0" y="3"/>
                  </a:cubicBezTo>
                  <a:cubicBezTo>
                    <a:pt x="1" y="3"/>
                    <a:pt x="1" y="2"/>
                    <a:pt x="2" y="2"/>
                  </a:cubicBezTo>
                  <a:cubicBezTo>
                    <a:pt x="3" y="1"/>
                    <a:pt x="4" y="1"/>
                    <a:pt x="5" y="0"/>
                  </a:cubicBezTo>
                  <a:cubicBezTo>
                    <a:pt x="4" y="1"/>
                    <a:pt x="4" y="1"/>
                    <a:pt x="4" y="1"/>
                  </a:cubicBezTo>
                  <a:close/>
                </a:path>
              </a:pathLst>
            </a:custGeom>
            <a:grpFill/>
            <a:ln w="9525">
              <a:solidFill>
                <a:schemeClr val="accent1"/>
              </a:solidFill>
              <a:round/>
            </a:ln>
          </p:spPr>
          <p:txBody>
            <a:bodyPr/>
            <a:lstStyle/>
            <a:p>
              <a:endParaRPr lang="zh-CN" altLang="en-US">
                <a:solidFill>
                  <a:srgbClr val="FF0000"/>
                </a:solidFill>
              </a:endParaRPr>
            </a:p>
          </p:txBody>
        </p:sp>
        <p:sp>
          <p:nvSpPr>
            <p:cNvPr id="95" name="Freeform 59"/>
            <p:cNvSpPr/>
            <p:nvPr/>
          </p:nvSpPr>
          <p:spPr bwMode="auto">
            <a:xfrm>
              <a:off x="-4194175" y="2894013"/>
              <a:ext cx="2125663" cy="1085850"/>
            </a:xfrm>
            <a:custGeom>
              <a:avLst/>
              <a:gdLst>
                <a:gd name="T0" fmla="*/ 2147483647 w 164"/>
                <a:gd name="T1" fmla="*/ 2147483647 h 83"/>
                <a:gd name="T2" fmla="*/ 2147483647 w 164"/>
                <a:gd name="T3" fmla="*/ 2147483647 h 83"/>
                <a:gd name="T4" fmla="*/ 2147483647 w 164"/>
                <a:gd name="T5" fmla="*/ 2147483647 h 83"/>
                <a:gd name="T6" fmla="*/ 0 w 164"/>
                <a:gd name="T7" fmla="*/ 2147483647 h 83"/>
                <a:gd name="T8" fmla="*/ 0 w 164"/>
                <a:gd name="T9" fmla="*/ 2147483647 h 83"/>
                <a:gd name="T10" fmla="*/ 2147483647 w 164"/>
                <a:gd name="T11" fmla="*/ 2147483647 h 83"/>
                <a:gd name="T12" fmla="*/ 2147483647 w 164"/>
                <a:gd name="T13" fmla="*/ 2147483647 h 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83">
                  <a:moveTo>
                    <a:pt x="164" y="83"/>
                  </a:moveTo>
                  <a:cubicBezTo>
                    <a:pt x="164" y="83"/>
                    <a:pt x="164" y="83"/>
                    <a:pt x="164" y="83"/>
                  </a:cubicBezTo>
                  <a:cubicBezTo>
                    <a:pt x="152" y="52"/>
                    <a:pt x="127" y="26"/>
                    <a:pt x="97" y="13"/>
                  </a:cubicBezTo>
                  <a:cubicBezTo>
                    <a:pt x="66" y="0"/>
                    <a:pt x="30" y="0"/>
                    <a:pt x="0" y="13"/>
                  </a:cubicBezTo>
                  <a:cubicBezTo>
                    <a:pt x="0" y="12"/>
                    <a:pt x="0" y="12"/>
                    <a:pt x="0" y="12"/>
                  </a:cubicBezTo>
                  <a:cubicBezTo>
                    <a:pt x="30" y="0"/>
                    <a:pt x="66" y="0"/>
                    <a:pt x="97" y="13"/>
                  </a:cubicBezTo>
                  <a:cubicBezTo>
                    <a:pt x="127" y="26"/>
                    <a:pt x="152" y="52"/>
                    <a:pt x="164" y="83"/>
                  </a:cubicBezTo>
                  <a:close/>
                </a:path>
              </a:pathLst>
            </a:custGeom>
            <a:grpFill/>
            <a:ln w="9525">
              <a:solidFill>
                <a:schemeClr val="accent1"/>
              </a:solidFill>
              <a:round/>
            </a:ln>
          </p:spPr>
          <p:txBody>
            <a:bodyPr/>
            <a:lstStyle/>
            <a:p>
              <a:endParaRPr lang="zh-CN" altLang="en-US">
                <a:solidFill>
                  <a:srgbClr val="FF0000"/>
                </a:solidFill>
              </a:endParaRPr>
            </a:p>
          </p:txBody>
        </p:sp>
        <p:sp>
          <p:nvSpPr>
            <p:cNvPr id="96" name="Freeform 60"/>
            <p:cNvSpPr/>
            <p:nvPr/>
          </p:nvSpPr>
          <p:spPr bwMode="auto">
            <a:xfrm>
              <a:off x="-2068513" y="3927476"/>
              <a:ext cx="103188" cy="52388"/>
            </a:xfrm>
            <a:custGeom>
              <a:avLst/>
              <a:gdLst>
                <a:gd name="T0" fmla="*/ 2147483647 w 8"/>
                <a:gd name="T1" fmla="*/ 0 h 4"/>
                <a:gd name="T2" fmla="*/ 2147483647 w 8"/>
                <a:gd name="T3" fmla="*/ 2147483647 h 4"/>
                <a:gd name="T4" fmla="*/ 0 w 8"/>
                <a:gd name="T5" fmla="*/ 2147483647 h 4"/>
                <a:gd name="T6" fmla="*/ 0 w 8"/>
                <a:gd name="T7" fmla="*/ 2147483647 h 4"/>
                <a:gd name="T8" fmla="*/ 2147483647 w 8"/>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4">
                  <a:moveTo>
                    <a:pt x="8" y="0"/>
                  </a:moveTo>
                  <a:cubicBezTo>
                    <a:pt x="8" y="0"/>
                    <a:pt x="8" y="0"/>
                    <a:pt x="8" y="1"/>
                  </a:cubicBezTo>
                  <a:cubicBezTo>
                    <a:pt x="5" y="2"/>
                    <a:pt x="3" y="3"/>
                    <a:pt x="0" y="4"/>
                  </a:cubicBezTo>
                  <a:cubicBezTo>
                    <a:pt x="0" y="4"/>
                    <a:pt x="0" y="3"/>
                    <a:pt x="0" y="3"/>
                  </a:cubicBezTo>
                  <a:cubicBezTo>
                    <a:pt x="2" y="2"/>
                    <a:pt x="5" y="1"/>
                    <a:pt x="8" y="0"/>
                  </a:cubicBezTo>
                  <a:close/>
                </a:path>
              </a:pathLst>
            </a:custGeom>
            <a:grpFill/>
            <a:ln w="9525">
              <a:solidFill>
                <a:schemeClr val="accent1"/>
              </a:solidFill>
              <a:round/>
            </a:ln>
          </p:spPr>
          <p:txBody>
            <a:bodyPr/>
            <a:lstStyle/>
            <a:p>
              <a:endParaRPr lang="zh-CN" altLang="en-US">
                <a:solidFill>
                  <a:srgbClr val="FF0000"/>
                </a:solidFill>
              </a:endParaRPr>
            </a:p>
          </p:txBody>
        </p:sp>
        <p:sp>
          <p:nvSpPr>
            <p:cNvPr id="97" name="Freeform 61"/>
            <p:cNvSpPr/>
            <p:nvPr/>
          </p:nvSpPr>
          <p:spPr bwMode="auto">
            <a:xfrm>
              <a:off x="-2457450" y="4256088"/>
              <a:ext cx="557213" cy="1479550"/>
            </a:xfrm>
            <a:custGeom>
              <a:avLst/>
              <a:gdLst>
                <a:gd name="T0" fmla="*/ 0 w 43"/>
                <a:gd name="T1" fmla="*/ 2147483647 h 113"/>
                <a:gd name="T2" fmla="*/ 2147483647 w 43"/>
                <a:gd name="T3" fmla="*/ 2147483647 h 113"/>
                <a:gd name="T4" fmla="*/ 2147483647 w 43"/>
                <a:gd name="T5" fmla="*/ 2147483647 h 113"/>
                <a:gd name="T6" fmla="*/ 2147483647 w 43"/>
                <a:gd name="T7" fmla="*/ 0 h 113"/>
                <a:gd name="T8" fmla="*/ 2147483647 w 43"/>
                <a:gd name="T9" fmla="*/ 0 h 113"/>
                <a:gd name="T10" fmla="*/ 2147483647 w 43"/>
                <a:gd name="T11" fmla="*/ 2147483647 h 113"/>
                <a:gd name="T12" fmla="*/ 0 w 43"/>
                <a:gd name="T13" fmla="*/ 2147483647 h 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13">
                  <a:moveTo>
                    <a:pt x="0" y="113"/>
                  </a:moveTo>
                  <a:cubicBezTo>
                    <a:pt x="1" y="113"/>
                    <a:pt x="1" y="113"/>
                    <a:pt x="1" y="113"/>
                  </a:cubicBezTo>
                  <a:cubicBezTo>
                    <a:pt x="7" y="108"/>
                    <a:pt x="12" y="102"/>
                    <a:pt x="16" y="95"/>
                  </a:cubicBezTo>
                  <a:cubicBezTo>
                    <a:pt x="35" y="68"/>
                    <a:pt x="43" y="32"/>
                    <a:pt x="36" y="0"/>
                  </a:cubicBezTo>
                  <a:cubicBezTo>
                    <a:pt x="36" y="0"/>
                    <a:pt x="36" y="0"/>
                    <a:pt x="36" y="0"/>
                  </a:cubicBezTo>
                  <a:cubicBezTo>
                    <a:pt x="42" y="32"/>
                    <a:pt x="35" y="67"/>
                    <a:pt x="16" y="95"/>
                  </a:cubicBezTo>
                  <a:cubicBezTo>
                    <a:pt x="12" y="101"/>
                    <a:pt x="6" y="108"/>
                    <a:pt x="0" y="113"/>
                  </a:cubicBezTo>
                  <a:close/>
                </a:path>
              </a:pathLst>
            </a:custGeom>
            <a:grpFill/>
            <a:ln w="9525">
              <a:solidFill>
                <a:schemeClr val="accent1"/>
              </a:solidFill>
              <a:round/>
            </a:ln>
          </p:spPr>
          <p:txBody>
            <a:bodyPr/>
            <a:lstStyle/>
            <a:p>
              <a:endParaRPr lang="zh-CN" altLang="en-US">
                <a:solidFill>
                  <a:srgbClr val="FF0000"/>
                </a:solidFill>
              </a:endParaRPr>
            </a:p>
          </p:txBody>
        </p:sp>
        <p:sp>
          <p:nvSpPr>
            <p:cNvPr id="98" name="Freeform 62"/>
            <p:cNvSpPr/>
            <p:nvPr/>
          </p:nvSpPr>
          <p:spPr bwMode="auto">
            <a:xfrm>
              <a:off x="-1990725" y="4229101"/>
              <a:ext cx="115888" cy="26988"/>
            </a:xfrm>
            <a:custGeom>
              <a:avLst/>
              <a:gdLst>
                <a:gd name="T0" fmla="*/ 2147483647 w 9"/>
                <a:gd name="T1" fmla="*/ 2147483647 h 2"/>
                <a:gd name="T2" fmla="*/ 2147483647 w 9"/>
                <a:gd name="T3" fmla="*/ 0 h 2"/>
                <a:gd name="T4" fmla="*/ 0 w 9"/>
                <a:gd name="T5" fmla="*/ 2147483647 h 2"/>
                <a:gd name="T6" fmla="*/ 0 w 9"/>
                <a:gd name="T7" fmla="*/ 2147483647 h 2"/>
                <a:gd name="T8" fmla="*/ 2147483647 w 9"/>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
                  <a:moveTo>
                    <a:pt x="9" y="1"/>
                  </a:moveTo>
                  <a:cubicBezTo>
                    <a:pt x="9" y="1"/>
                    <a:pt x="8" y="0"/>
                    <a:pt x="8" y="0"/>
                  </a:cubicBezTo>
                  <a:cubicBezTo>
                    <a:pt x="6" y="1"/>
                    <a:pt x="3" y="1"/>
                    <a:pt x="0" y="2"/>
                  </a:cubicBezTo>
                  <a:cubicBezTo>
                    <a:pt x="0" y="2"/>
                    <a:pt x="0" y="2"/>
                    <a:pt x="0" y="2"/>
                  </a:cubicBezTo>
                  <a:cubicBezTo>
                    <a:pt x="3" y="2"/>
                    <a:pt x="6" y="1"/>
                    <a:pt x="9" y="1"/>
                  </a:cubicBezTo>
                  <a:close/>
                </a:path>
              </a:pathLst>
            </a:custGeom>
            <a:grpFill/>
            <a:ln w="9525">
              <a:solidFill>
                <a:schemeClr val="accent1"/>
              </a:solidFill>
              <a:round/>
            </a:ln>
          </p:spPr>
          <p:txBody>
            <a:bodyPr/>
            <a:lstStyle/>
            <a:p>
              <a:endParaRPr lang="zh-CN" altLang="en-US">
                <a:solidFill>
                  <a:srgbClr val="FF0000"/>
                </a:solidFill>
              </a:endParaRPr>
            </a:p>
          </p:txBody>
        </p:sp>
        <p:sp>
          <p:nvSpPr>
            <p:cNvPr id="99" name="Freeform 63"/>
            <p:cNvSpPr/>
            <p:nvPr/>
          </p:nvSpPr>
          <p:spPr bwMode="auto">
            <a:xfrm>
              <a:off x="-2743200" y="2397126"/>
              <a:ext cx="26988" cy="12700"/>
            </a:xfrm>
            <a:custGeom>
              <a:avLst/>
              <a:gdLst>
                <a:gd name="T0" fmla="*/ 2147483647 w 2"/>
                <a:gd name="T1" fmla="*/ 0 h 1"/>
                <a:gd name="T2" fmla="*/ 0 w 2"/>
                <a:gd name="T3" fmla="*/ 0 h 1"/>
                <a:gd name="T4" fmla="*/ 0 w 2"/>
                <a:gd name="T5" fmla="*/ 0 h 1"/>
                <a:gd name="T6" fmla="*/ 2147483647 w 2"/>
                <a:gd name="T7" fmla="*/ 2147483647 h 1"/>
                <a:gd name="T8" fmla="*/ 2147483647 w 2"/>
                <a:gd name="T9" fmla="*/ 2147483647 h 1"/>
                <a:gd name="T10" fmla="*/ 2147483647 w 2"/>
                <a:gd name="T11" fmla="*/ 0 h 1"/>
                <a:gd name="T12" fmla="*/ 2147483647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1" y="0"/>
                  </a:moveTo>
                  <a:cubicBezTo>
                    <a:pt x="1" y="0"/>
                    <a:pt x="1" y="0"/>
                    <a:pt x="0" y="0"/>
                  </a:cubicBezTo>
                  <a:cubicBezTo>
                    <a:pt x="0" y="0"/>
                    <a:pt x="0" y="0"/>
                    <a:pt x="0" y="0"/>
                  </a:cubicBezTo>
                  <a:cubicBezTo>
                    <a:pt x="1" y="1"/>
                    <a:pt x="1" y="1"/>
                    <a:pt x="1" y="1"/>
                  </a:cubicBezTo>
                  <a:cubicBezTo>
                    <a:pt x="1" y="1"/>
                    <a:pt x="1" y="1"/>
                    <a:pt x="2" y="1"/>
                  </a:cubicBezTo>
                  <a:cubicBezTo>
                    <a:pt x="2" y="1"/>
                    <a:pt x="2" y="1"/>
                    <a:pt x="2" y="0"/>
                  </a:cubicBezTo>
                  <a:cubicBezTo>
                    <a:pt x="2" y="0"/>
                    <a:pt x="2"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00" name="Freeform 64"/>
            <p:cNvSpPr/>
            <p:nvPr/>
          </p:nvSpPr>
          <p:spPr bwMode="auto">
            <a:xfrm>
              <a:off x="-2587625" y="2030413"/>
              <a:ext cx="1658938" cy="1989138"/>
            </a:xfrm>
            <a:custGeom>
              <a:avLst/>
              <a:gdLst>
                <a:gd name="T0" fmla="*/ 2147483647 w 128"/>
                <a:gd name="T1" fmla="*/ 2147483647 h 152"/>
                <a:gd name="T2" fmla="*/ 2147483647 w 128"/>
                <a:gd name="T3" fmla="*/ 2147483647 h 152"/>
                <a:gd name="T4" fmla="*/ 0 w 128"/>
                <a:gd name="T5" fmla="*/ 0 h 152"/>
                <a:gd name="T6" fmla="*/ 0 w 128"/>
                <a:gd name="T7" fmla="*/ 0 h 152"/>
                <a:gd name="T8" fmla="*/ 2147483647 w 128"/>
                <a:gd name="T9" fmla="*/ 2147483647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152">
                  <a:moveTo>
                    <a:pt x="128" y="152"/>
                  </a:moveTo>
                  <a:cubicBezTo>
                    <a:pt x="128" y="152"/>
                    <a:pt x="128" y="152"/>
                    <a:pt x="128" y="152"/>
                  </a:cubicBezTo>
                  <a:cubicBezTo>
                    <a:pt x="114" y="85"/>
                    <a:pt x="64" y="25"/>
                    <a:pt x="0" y="0"/>
                  </a:cubicBezTo>
                  <a:cubicBezTo>
                    <a:pt x="0" y="0"/>
                    <a:pt x="0" y="0"/>
                    <a:pt x="0" y="0"/>
                  </a:cubicBezTo>
                  <a:cubicBezTo>
                    <a:pt x="64" y="25"/>
                    <a:pt x="114" y="85"/>
                    <a:pt x="128" y="152"/>
                  </a:cubicBezTo>
                  <a:close/>
                </a:path>
              </a:pathLst>
            </a:custGeom>
            <a:grpFill/>
            <a:ln w="9525">
              <a:solidFill>
                <a:schemeClr val="accent1"/>
              </a:solidFill>
              <a:round/>
            </a:ln>
          </p:spPr>
          <p:txBody>
            <a:bodyPr/>
            <a:lstStyle/>
            <a:p>
              <a:endParaRPr lang="zh-CN" altLang="en-US">
                <a:solidFill>
                  <a:srgbClr val="FF0000"/>
                </a:solidFill>
              </a:endParaRPr>
            </a:p>
          </p:txBody>
        </p:sp>
        <p:sp>
          <p:nvSpPr>
            <p:cNvPr id="101" name="Freeform 65"/>
            <p:cNvSpPr/>
            <p:nvPr/>
          </p:nvSpPr>
          <p:spPr bwMode="auto">
            <a:xfrm>
              <a:off x="-1538288" y="4019551"/>
              <a:ext cx="609600" cy="131763"/>
            </a:xfrm>
            <a:custGeom>
              <a:avLst/>
              <a:gdLst>
                <a:gd name="T0" fmla="*/ 0 w 47"/>
                <a:gd name="T1" fmla="*/ 2147483647 h 10"/>
                <a:gd name="T2" fmla="*/ 0 w 47"/>
                <a:gd name="T3" fmla="*/ 2147483647 h 10"/>
                <a:gd name="T4" fmla="*/ 2147483647 w 47"/>
                <a:gd name="T5" fmla="*/ 0 h 10"/>
                <a:gd name="T6" fmla="*/ 2147483647 w 47"/>
                <a:gd name="T7" fmla="*/ 0 h 10"/>
                <a:gd name="T8" fmla="*/ 0 w 47"/>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0">
                  <a:moveTo>
                    <a:pt x="0" y="9"/>
                  </a:moveTo>
                  <a:cubicBezTo>
                    <a:pt x="0" y="9"/>
                    <a:pt x="0" y="10"/>
                    <a:pt x="0" y="10"/>
                  </a:cubicBezTo>
                  <a:cubicBezTo>
                    <a:pt x="16" y="7"/>
                    <a:pt x="31" y="3"/>
                    <a:pt x="47" y="0"/>
                  </a:cubicBezTo>
                  <a:cubicBezTo>
                    <a:pt x="47" y="0"/>
                    <a:pt x="47" y="0"/>
                    <a:pt x="47" y="0"/>
                  </a:cubicBezTo>
                  <a:cubicBezTo>
                    <a:pt x="31" y="3"/>
                    <a:pt x="16" y="6"/>
                    <a:pt x="0" y="9"/>
                  </a:cubicBezTo>
                  <a:close/>
                </a:path>
              </a:pathLst>
            </a:custGeom>
            <a:grpFill/>
            <a:ln w="9525">
              <a:solidFill>
                <a:schemeClr val="accent1"/>
              </a:solidFill>
              <a:round/>
            </a:ln>
          </p:spPr>
          <p:txBody>
            <a:bodyPr/>
            <a:lstStyle/>
            <a:p>
              <a:endParaRPr lang="zh-CN" altLang="en-US">
                <a:solidFill>
                  <a:srgbClr val="FF0000"/>
                </a:solidFill>
              </a:endParaRPr>
            </a:p>
          </p:txBody>
        </p:sp>
        <p:sp>
          <p:nvSpPr>
            <p:cNvPr id="102" name="Freeform 66"/>
            <p:cNvSpPr/>
            <p:nvPr/>
          </p:nvSpPr>
          <p:spPr bwMode="auto">
            <a:xfrm>
              <a:off x="-2728913" y="2030413"/>
              <a:ext cx="155575" cy="366713"/>
            </a:xfrm>
            <a:custGeom>
              <a:avLst/>
              <a:gdLst>
                <a:gd name="T0" fmla="*/ 0 w 12"/>
                <a:gd name="T1" fmla="*/ 2147483647 h 28"/>
                <a:gd name="T2" fmla="*/ 0 w 12"/>
                <a:gd name="T3" fmla="*/ 2147483647 h 28"/>
                <a:gd name="T4" fmla="*/ 2147483647 w 12"/>
                <a:gd name="T5" fmla="*/ 0 h 28"/>
                <a:gd name="T6" fmla="*/ 2147483647 w 12"/>
                <a:gd name="T7" fmla="*/ 0 h 28"/>
                <a:gd name="T8" fmla="*/ 0 w 12"/>
                <a:gd name="T9" fmla="*/ 2147483647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28">
                  <a:moveTo>
                    <a:pt x="0" y="28"/>
                  </a:moveTo>
                  <a:cubicBezTo>
                    <a:pt x="0" y="28"/>
                    <a:pt x="0" y="28"/>
                    <a:pt x="0" y="28"/>
                  </a:cubicBezTo>
                  <a:cubicBezTo>
                    <a:pt x="4" y="19"/>
                    <a:pt x="8" y="9"/>
                    <a:pt x="12" y="0"/>
                  </a:cubicBezTo>
                  <a:cubicBezTo>
                    <a:pt x="12" y="0"/>
                    <a:pt x="11" y="0"/>
                    <a:pt x="11" y="0"/>
                  </a:cubicBezTo>
                  <a:cubicBezTo>
                    <a:pt x="7" y="9"/>
                    <a:pt x="4" y="19"/>
                    <a:pt x="0" y="28"/>
                  </a:cubicBezTo>
                  <a:close/>
                </a:path>
              </a:pathLst>
            </a:custGeom>
            <a:grpFill/>
            <a:ln w="9525">
              <a:solidFill>
                <a:schemeClr val="accent1"/>
              </a:solidFill>
              <a:round/>
            </a:ln>
          </p:spPr>
          <p:txBody>
            <a:bodyPr/>
            <a:lstStyle/>
            <a:p>
              <a:endParaRPr lang="zh-CN" altLang="en-US">
                <a:solidFill>
                  <a:srgbClr val="FF0000"/>
                </a:solidFill>
              </a:endParaRPr>
            </a:p>
          </p:txBody>
        </p:sp>
        <p:sp>
          <p:nvSpPr>
            <p:cNvPr id="103" name="Freeform 67"/>
            <p:cNvSpPr/>
            <p:nvPr/>
          </p:nvSpPr>
          <p:spPr bwMode="auto">
            <a:xfrm>
              <a:off x="-2924175" y="2867026"/>
              <a:ext cx="25400" cy="26988"/>
            </a:xfrm>
            <a:custGeom>
              <a:avLst/>
              <a:gdLst>
                <a:gd name="T0" fmla="*/ 2147483647 w 2"/>
                <a:gd name="T1" fmla="*/ 2147483647 h 2"/>
                <a:gd name="T2" fmla="*/ 0 w 2"/>
                <a:gd name="T3" fmla="*/ 0 h 2"/>
                <a:gd name="T4" fmla="*/ 0 w 2"/>
                <a:gd name="T5" fmla="*/ 2147483647 h 2"/>
                <a:gd name="T6" fmla="*/ 0 w 2"/>
                <a:gd name="T7" fmla="*/ 2147483647 h 2"/>
                <a:gd name="T8" fmla="*/ 2147483647 w 2"/>
                <a:gd name="T9" fmla="*/ 2147483647 h 2"/>
                <a:gd name="T10" fmla="*/ 2147483647 w 2"/>
                <a:gd name="T11" fmla="*/ 2147483647 h 2"/>
                <a:gd name="T12" fmla="*/ 2147483647 w 2"/>
                <a:gd name="T13" fmla="*/ 21474836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1" y="1"/>
                  </a:moveTo>
                  <a:cubicBezTo>
                    <a:pt x="0" y="1"/>
                    <a:pt x="0" y="0"/>
                    <a:pt x="0" y="0"/>
                  </a:cubicBezTo>
                  <a:cubicBezTo>
                    <a:pt x="0" y="1"/>
                    <a:pt x="0" y="1"/>
                    <a:pt x="0" y="1"/>
                  </a:cubicBezTo>
                  <a:cubicBezTo>
                    <a:pt x="0" y="1"/>
                    <a:pt x="0" y="2"/>
                    <a:pt x="0" y="2"/>
                  </a:cubicBezTo>
                  <a:cubicBezTo>
                    <a:pt x="0" y="2"/>
                    <a:pt x="1" y="2"/>
                    <a:pt x="1" y="1"/>
                  </a:cubicBezTo>
                  <a:cubicBezTo>
                    <a:pt x="1" y="1"/>
                    <a:pt x="1" y="1"/>
                    <a:pt x="2" y="1"/>
                  </a:cubicBezTo>
                  <a:cubicBezTo>
                    <a:pt x="1"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04" name="Freeform 68"/>
            <p:cNvSpPr/>
            <p:nvPr/>
          </p:nvSpPr>
          <p:spPr bwMode="auto">
            <a:xfrm>
              <a:off x="-2911475" y="2736851"/>
              <a:ext cx="52388" cy="144463"/>
            </a:xfrm>
            <a:custGeom>
              <a:avLst/>
              <a:gdLst>
                <a:gd name="T0" fmla="*/ 0 w 4"/>
                <a:gd name="T1" fmla="*/ 2147483647 h 11"/>
                <a:gd name="T2" fmla="*/ 0 w 4"/>
                <a:gd name="T3" fmla="*/ 2147483647 h 11"/>
                <a:gd name="T4" fmla="*/ 2147483647 w 4"/>
                <a:gd name="T5" fmla="*/ 0 h 11"/>
                <a:gd name="T6" fmla="*/ 2147483647 w 4"/>
                <a:gd name="T7" fmla="*/ 0 h 11"/>
                <a:gd name="T8" fmla="*/ 0 w 4"/>
                <a:gd name="T9" fmla="*/ 2147483647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11">
                  <a:moveTo>
                    <a:pt x="0" y="11"/>
                  </a:moveTo>
                  <a:cubicBezTo>
                    <a:pt x="0" y="11"/>
                    <a:pt x="0" y="11"/>
                    <a:pt x="0" y="11"/>
                  </a:cubicBezTo>
                  <a:cubicBezTo>
                    <a:pt x="1" y="7"/>
                    <a:pt x="3" y="3"/>
                    <a:pt x="4" y="0"/>
                  </a:cubicBezTo>
                  <a:cubicBezTo>
                    <a:pt x="4" y="0"/>
                    <a:pt x="4" y="0"/>
                    <a:pt x="4" y="0"/>
                  </a:cubicBezTo>
                  <a:cubicBezTo>
                    <a:pt x="3" y="3"/>
                    <a:pt x="1" y="7"/>
                    <a:pt x="0" y="11"/>
                  </a:cubicBezTo>
                  <a:close/>
                </a:path>
              </a:pathLst>
            </a:custGeom>
            <a:grpFill/>
            <a:ln w="9525">
              <a:solidFill>
                <a:schemeClr val="accent1"/>
              </a:solidFill>
              <a:round/>
            </a:ln>
          </p:spPr>
          <p:txBody>
            <a:bodyPr/>
            <a:lstStyle/>
            <a:p>
              <a:endParaRPr lang="zh-CN" altLang="en-US">
                <a:solidFill>
                  <a:srgbClr val="FF0000"/>
                </a:solidFill>
              </a:endParaRPr>
            </a:p>
          </p:txBody>
        </p:sp>
        <p:sp>
          <p:nvSpPr>
            <p:cNvPr id="105" name="Freeform 69"/>
            <p:cNvSpPr/>
            <p:nvPr/>
          </p:nvSpPr>
          <p:spPr bwMode="auto">
            <a:xfrm>
              <a:off x="-3843338" y="2684463"/>
              <a:ext cx="115888" cy="25400"/>
            </a:xfrm>
            <a:custGeom>
              <a:avLst/>
              <a:gdLst>
                <a:gd name="T0" fmla="*/ 2147483647 w 9"/>
                <a:gd name="T1" fmla="*/ 2147483647 h 2"/>
                <a:gd name="T2" fmla="*/ 2147483647 w 9"/>
                <a:gd name="T3" fmla="*/ 0 h 2"/>
                <a:gd name="T4" fmla="*/ 2147483647 w 9"/>
                <a:gd name="T5" fmla="*/ 2147483647 h 2"/>
                <a:gd name="T6" fmla="*/ 0 w 9"/>
                <a:gd name="T7" fmla="*/ 2147483647 h 2"/>
                <a:gd name="T8" fmla="*/ 2147483647 w 9"/>
                <a:gd name="T9" fmla="*/ 2147483647 h 2"/>
                <a:gd name="T10" fmla="*/ 2147483647 w 9"/>
                <a:gd name="T11" fmla="*/ 2147483647 h 2"/>
                <a:gd name="T12" fmla="*/ 2147483647 w 9"/>
                <a:gd name="T13" fmla="*/ 21474836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
                  <a:moveTo>
                    <a:pt x="7" y="1"/>
                  </a:moveTo>
                  <a:cubicBezTo>
                    <a:pt x="8" y="1"/>
                    <a:pt x="8" y="1"/>
                    <a:pt x="9" y="0"/>
                  </a:cubicBezTo>
                  <a:cubicBezTo>
                    <a:pt x="7" y="1"/>
                    <a:pt x="6" y="1"/>
                    <a:pt x="4" y="1"/>
                  </a:cubicBezTo>
                  <a:cubicBezTo>
                    <a:pt x="3" y="2"/>
                    <a:pt x="1" y="2"/>
                    <a:pt x="0" y="2"/>
                  </a:cubicBezTo>
                  <a:cubicBezTo>
                    <a:pt x="1" y="2"/>
                    <a:pt x="3" y="2"/>
                    <a:pt x="4" y="2"/>
                  </a:cubicBezTo>
                  <a:cubicBezTo>
                    <a:pt x="6" y="2"/>
                    <a:pt x="7" y="2"/>
                    <a:pt x="9" y="2"/>
                  </a:cubicBezTo>
                  <a:cubicBezTo>
                    <a:pt x="8" y="2"/>
                    <a:pt x="8" y="2"/>
                    <a:pt x="7"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06" name="Freeform 70"/>
            <p:cNvSpPr/>
            <p:nvPr/>
          </p:nvSpPr>
          <p:spPr bwMode="auto">
            <a:xfrm>
              <a:off x="-3170238" y="2749551"/>
              <a:ext cx="77788" cy="249238"/>
            </a:xfrm>
            <a:custGeom>
              <a:avLst/>
              <a:gdLst>
                <a:gd name="T0" fmla="*/ 0 w 6"/>
                <a:gd name="T1" fmla="*/ 2147483647 h 19"/>
                <a:gd name="T2" fmla="*/ 2147483647 w 6"/>
                <a:gd name="T3" fmla="*/ 2147483647 h 19"/>
                <a:gd name="T4" fmla="*/ 2147483647 w 6"/>
                <a:gd name="T5" fmla="*/ 0 h 19"/>
                <a:gd name="T6" fmla="*/ 2147483647 w 6"/>
                <a:gd name="T7" fmla="*/ 0 h 19"/>
                <a:gd name="T8" fmla="*/ 0 w 6"/>
                <a:gd name="T9" fmla="*/ 2147483647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9">
                  <a:moveTo>
                    <a:pt x="0" y="19"/>
                  </a:moveTo>
                  <a:cubicBezTo>
                    <a:pt x="0" y="19"/>
                    <a:pt x="0" y="19"/>
                    <a:pt x="1" y="19"/>
                  </a:cubicBezTo>
                  <a:cubicBezTo>
                    <a:pt x="2" y="13"/>
                    <a:pt x="4" y="7"/>
                    <a:pt x="6" y="0"/>
                  </a:cubicBezTo>
                  <a:cubicBezTo>
                    <a:pt x="5" y="0"/>
                    <a:pt x="5" y="0"/>
                    <a:pt x="5" y="0"/>
                  </a:cubicBezTo>
                  <a:cubicBezTo>
                    <a:pt x="3" y="6"/>
                    <a:pt x="1" y="13"/>
                    <a:pt x="0" y="19"/>
                  </a:cubicBezTo>
                  <a:close/>
                </a:path>
              </a:pathLst>
            </a:custGeom>
            <a:grpFill/>
            <a:ln w="9525">
              <a:solidFill>
                <a:schemeClr val="accent1"/>
              </a:solidFill>
              <a:round/>
            </a:ln>
          </p:spPr>
          <p:txBody>
            <a:bodyPr/>
            <a:lstStyle/>
            <a:p>
              <a:endParaRPr lang="zh-CN" altLang="en-US">
                <a:solidFill>
                  <a:srgbClr val="FF0000"/>
                </a:solidFill>
              </a:endParaRPr>
            </a:p>
          </p:txBody>
        </p:sp>
        <p:sp>
          <p:nvSpPr>
            <p:cNvPr id="107" name="Freeform 71"/>
            <p:cNvSpPr/>
            <p:nvPr/>
          </p:nvSpPr>
          <p:spPr bwMode="auto">
            <a:xfrm>
              <a:off x="-3752850" y="2684463"/>
              <a:ext cx="660400" cy="77788"/>
            </a:xfrm>
            <a:custGeom>
              <a:avLst/>
              <a:gdLst>
                <a:gd name="T0" fmla="*/ 2147483647 w 51"/>
                <a:gd name="T1" fmla="*/ 2147483647 h 6"/>
                <a:gd name="T2" fmla="*/ 2147483647 w 51"/>
                <a:gd name="T3" fmla="*/ 2147483647 h 6"/>
                <a:gd name="T4" fmla="*/ 0 w 51"/>
                <a:gd name="T5" fmla="*/ 2147483647 h 6"/>
                <a:gd name="T6" fmla="*/ 0 w 51"/>
                <a:gd name="T7" fmla="*/ 2147483647 h 6"/>
                <a:gd name="T8" fmla="*/ 2147483647 w 51"/>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6">
                  <a:moveTo>
                    <a:pt x="50" y="6"/>
                  </a:moveTo>
                  <a:cubicBezTo>
                    <a:pt x="51" y="6"/>
                    <a:pt x="51" y="5"/>
                    <a:pt x="51" y="5"/>
                  </a:cubicBezTo>
                  <a:cubicBezTo>
                    <a:pt x="34" y="1"/>
                    <a:pt x="17" y="0"/>
                    <a:pt x="0" y="1"/>
                  </a:cubicBezTo>
                  <a:cubicBezTo>
                    <a:pt x="0" y="1"/>
                    <a:pt x="0" y="1"/>
                    <a:pt x="0" y="1"/>
                  </a:cubicBezTo>
                  <a:cubicBezTo>
                    <a:pt x="17" y="0"/>
                    <a:pt x="34" y="1"/>
                    <a:pt x="50" y="6"/>
                  </a:cubicBezTo>
                  <a:close/>
                </a:path>
              </a:pathLst>
            </a:custGeom>
            <a:grpFill/>
            <a:ln w="9525">
              <a:solidFill>
                <a:schemeClr val="accent1"/>
              </a:solidFill>
              <a:round/>
            </a:ln>
          </p:spPr>
          <p:txBody>
            <a:bodyPr/>
            <a:lstStyle/>
            <a:p>
              <a:endParaRPr lang="zh-CN" altLang="en-US">
                <a:solidFill>
                  <a:srgbClr val="FF0000"/>
                </a:solidFill>
              </a:endParaRPr>
            </a:p>
          </p:txBody>
        </p:sp>
        <p:sp>
          <p:nvSpPr>
            <p:cNvPr id="108" name="Freeform 72"/>
            <p:cNvSpPr/>
            <p:nvPr/>
          </p:nvSpPr>
          <p:spPr bwMode="auto">
            <a:xfrm>
              <a:off x="-2949575" y="2867026"/>
              <a:ext cx="115888" cy="52388"/>
            </a:xfrm>
            <a:custGeom>
              <a:avLst/>
              <a:gdLst>
                <a:gd name="T0" fmla="*/ 2147483647 w 9"/>
                <a:gd name="T1" fmla="*/ 2147483647 h 4"/>
                <a:gd name="T2" fmla="*/ 2147483647 w 9"/>
                <a:gd name="T3" fmla="*/ 0 h 4"/>
                <a:gd name="T4" fmla="*/ 2147483647 w 9"/>
                <a:gd name="T5" fmla="*/ 2147483647 h 4"/>
                <a:gd name="T6" fmla="*/ 2147483647 w 9"/>
                <a:gd name="T7" fmla="*/ 2147483647 h 4"/>
                <a:gd name="T8" fmla="*/ 2147483647 w 9"/>
                <a:gd name="T9" fmla="*/ 2147483647 h 4"/>
                <a:gd name="T10" fmla="*/ 0 w 9"/>
                <a:gd name="T11" fmla="*/ 2147483647 h 4"/>
                <a:gd name="T12" fmla="*/ 2147483647 w 9"/>
                <a:gd name="T13" fmla="*/ 2147483647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4">
                  <a:moveTo>
                    <a:pt x="2" y="1"/>
                  </a:moveTo>
                  <a:cubicBezTo>
                    <a:pt x="2" y="1"/>
                    <a:pt x="1" y="0"/>
                    <a:pt x="1" y="0"/>
                  </a:cubicBezTo>
                  <a:cubicBezTo>
                    <a:pt x="2" y="1"/>
                    <a:pt x="4" y="1"/>
                    <a:pt x="5" y="2"/>
                  </a:cubicBezTo>
                  <a:cubicBezTo>
                    <a:pt x="6" y="3"/>
                    <a:pt x="8" y="3"/>
                    <a:pt x="9" y="4"/>
                  </a:cubicBezTo>
                  <a:cubicBezTo>
                    <a:pt x="8" y="4"/>
                    <a:pt x="6" y="3"/>
                    <a:pt x="5" y="3"/>
                  </a:cubicBezTo>
                  <a:cubicBezTo>
                    <a:pt x="3" y="2"/>
                    <a:pt x="2" y="2"/>
                    <a:pt x="0" y="2"/>
                  </a:cubicBezTo>
                  <a:cubicBezTo>
                    <a:pt x="1" y="1"/>
                    <a:pt x="2"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09" name="Freeform 73"/>
            <p:cNvSpPr/>
            <p:nvPr/>
          </p:nvSpPr>
          <p:spPr bwMode="auto">
            <a:xfrm>
              <a:off x="-3546475" y="2762251"/>
              <a:ext cx="14288" cy="249238"/>
            </a:xfrm>
            <a:custGeom>
              <a:avLst/>
              <a:gdLst>
                <a:gd name="T0" fmla="*/ 2147483647 w 1"/>
                <a:gd name="T1" fmla="*/ 2147483647 h 19"/>
                <a:gd name="T2" fmla="*/ 0 w 1"/>
                <a:gd name="T3" fmla="*/ 2147483647 h 19"/>
                <a:gd name="T4" fmla="*/ 0 w 1"/>
                <a:gd name="T5" fmla="*/ 0 h 19"/>
                <a:gd name="T6" fmla="*/ 2147483647 w 1"/>
                <a:gd name="T7" fmla="*/ 0 h 19"/>
                <a:gd name="T8" fmla="*/ 2147483647 w 1"/>
                <a:gd name="T9" fmla="*/ 2147483647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9">
                  <a:moveTo>
                    <a:pt x="1" y="19"/>
                  </a:moveTo>
                  <a:cubicBezTo>
                    <a:pt x="0" y="19"/>
                    <a:pt x="0" y="19"/>
                    <a:pt x="0" y="19"/>
                  </a:cubicBezTo>
                  <a:cubicBezTo>
                    <a:pt x="0" y="13"/>
                    <a:pt x="0" y="6"/>
                    <a:pt x="0" y="0"/>
                  </a:cubicBezTo>
                  <a:cubicBezTo>
                    <a:pt x="1" y="0"/>
                    <a:pt x="1" y="0"/>
                    <a:pt x="1" y="0"/>
                  </a:cubicBezTo>
                  <a:cubicBezTo>
                    <a:pt x="1" y="6"/>
                    <a:pt x="1" y="13"/>
                    <a:pt x="1" y="19"/>
                  </a:cubicBezTo>
                  <a:close/>
                </a:path>
              </a:pathLst>
            </a:custGeom>
            <a:grpFill/>
            <a:ln w="9525">
              <a:solidFill>
                <a:schemeClr val="accent1"/>
              </a:solidFill>
              <a:round/>
            </a:ln>
          </p:spPr>
          <p:txBody>
            <a:bodyPr/>
            <a:lstStyle/>
            <a:p>
              <a:endParaRPr lang="zh-CN" altLang="en-US">
                <a:solidFill>
                  <a:srgbClr val="FF0000"/>
                </a:solidFill>
              </a:endParaRPr>
            </a:p>
          </p:txBody>
        </p:sp>
        <p:sp>
          <p:nvSpPr>
            <p:cNvPr id="110" name="Freeform 74"/>
            <p:cNvSpPr/>
            <p:nvPr/>
          </p:nvSpPr>
          <p:spPr bwMode="auto">
            <a:xfrm>
              <a:off x="-3546475" y="2762251"/>
              <a:ext cx="622300" cy="131763"/>
            </a:xfrm>
            <a:custGeom>
              <a:avLst/>
              <a:gdLst>
                <a:gd name="T0" fmla="*/ 0 w 48"/>
                <a:gd name="T1" fmla="*/ 0 h 10"/>
                <a:gd name="T2" fmla="*/ 0 w 48"/>
                <a:gd name="T3" fmla="*/ 0 h 10"/>
                <a:gd name="T4" fmla="*/ 2147483647 w 48"/>
                <a:gd name="T5" fmla="*/ 2147483647 h 10"/>
                <a:gd name="T6" fmla="*/ 2147483647 w 48"/>
                <a:gd name="T7" fmla="*/ 2147483647 h 10"/>
                <a:gd name="T8" fmla="*/ 0 w 48"/>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10">
                  <a:moveTo>
                    <a:pt x="0" y="0"/>
                  </a:moveTo>
                  <a:cubicBezTo>
                    <a:pt x="0" y="0"/>
                    <a:pt x="0" y="0"/>
                    <a:pt x="0" y="0"/>
                  </a:cubicBezTo>
                  <a:cubicBezTo>
                    <a:pt x="17" y="0"/>
                    <a:pt x="33" y="3"/>
                    <a:pt x="48" y="9"/>
                  </a:cubicBezTo>
                  <a:cubicBezTo>
                    <a:pt x="48" y="9"/>
                    <a:pt x="48" y="9"/>
                    <a:pt x="48" y="10"/>
                  </a:cubicBezTo>
                  <a:cubicBezTo>
                    <a:pt x="33" y="4"/>
                    <a:pt x="17"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11" name="Freeform 75"/>
            <p:cNvSpPr/>
            <p:nvPr/>
          </p:nvSpPr>
          <p:spPr bwMode="auto">
            <a:xfrm>
              <a:off x="-4413250" y="2906713"/>
              <a:ext cx="115888" cy="65088"/>
            </a:xfrm>
            <a:custGeom>
              <a:avLst/>
              <a:gdLst>
                <a:gd name="T0" fmla="*/ 2147483647 w 9"/>
                <a:gd name="T1" fmla="*/ 2147483647 h 5"/>
                <a:gd name="T2" fmla="*/ 2147483647 w 9"/>
                <a:gd name="T3" fmla="*/ 0 h 5"/>
                <a:gd name="T4" fmla="*/ 2147483647 w 9"/>
                <a:gd name="T5" fmla="*/ 2147483647 h 5"/>
                <a:gd name="T6" fmla="*/ 0 w 9"/>
                <a:gd name="T7" fmla="*/ 2147483647 h 5"/>
                <a:gd name="T8" fmla="*/ 2147483647 w 9"/>
                <a:gd name="T9" fmla="*/ 2147483647 h 5"/>
                <a:gd name="T10" fmla="*/ 2147483647 w 9"/>
                <a:gd name="T11" fmla="*/ 2147483647 h 5"/>
                <a:gd name="T12" fmla="*/ 2147483647 w 9"/>
                <a:gd name="T13" fmla="*/ 214748364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5">
                  <a:moveTo>
                    <a:pt x="7" y="1"/>
                  </a:moveTo>
                  <a:cubicBezTo>
                    <a:pt x="7" y="1"/>
                    <a:pt x="8" y="0"/>
                    <a:pt x="8" y="0"/>
                  </a:cubicBezTo>
                  <a:cubicBezTo>
                    <a:pt x="7" y="1"/>
                    <a:pt x="6" y="1"/>
                    <a:pt x="4" y="2"/>
                  </a:cubicBezTo>
                  <a:cubicBezTo>
                    <a:pt x="3" y="3"/>
                    <a:pt x="2" y="4"/>
                    <a:pt x="0" y="5"/>
                  </a:cubicBezTo>
                  <a:cubicBezTo>
                    <a:pt x="2" y="4"/>
                    <a:pt x="3" y="3"/>
                    <a:pt x="5" y="3"/>
                  </a:cubicBezTo>
                  <a:cubicBezTo>
                    <a:pt x="6" y="2"/>
                    <a:pt x="7" y="2"/>
                    <a:pt x="9" y="1"/>
                  </a:cubicBezTo>
                  <a:cubicBezTo>
                    <a:pt x="8" y="1"/>
                    <a:pt x="8" y="1"/>
                    <a:pt x="7"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12" name="Freeform 76"/>
            <p:cNvSpPr/>
            <p:nvPr/>
          </p:nvSpPr>
          <p:spPr bwMode="auto">
            <a:xfrm>
              <a:off x="-3727450" y="2762251"/>
              <a:ext cx="39688" cy="261938"/>
            </a:xfrm>
            <a:custGeom>
              <a:avLst/>
              <a:gdLst>
                <a:gd name="T0" fmla="*/ 2147483647 w 3"/>
                <a:gd name="T1" fmla="*/ 2147483647 h 20"/>
                <a:gd name="T2" fmla="*/ 2147483647 w 3"/>
                <a:gd name="T3" fmla="*/ 2147483647 h 20"/>
                <a:gd name="T4" fmla="*/ 2147483647 w 3"/>
                <a:gd name="T5" fmla="*/ 0 h 20"/>
                <a:gd name="T6" fmla="*/ 0 w 3"/>
                <a:gd name="T7" fmla="*/ 0 h 20"/>
                <a:gd name="T8" fmla="*/ 2147483647 w 3"/>
                <a:gd name="T9" fmla="*/ 2147483647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0">
                  <a:moveTo>
                    <a:pt x="2" y="20"/>
                  </a:moveTo>
                  <a:cubicBezTo>
                    <a:pt x="2" y="20"/>
                    <a:pt x="2" y="20"/>
                    <a:pt x="3" y="20"/>
                  </a:cubicBezTo>
                  <a:cubicBezTo>
                    <a:pt x="2" y="13"/>
                    <a:pt x="2" y="6"/>
                    <a:pt x="1" y="0"/>
                  </a:cubicBezTo>
                  <a:cubicBezTo>
                    <a:pt x="1" y="0"/>
                    <a:pt x="1" y="0"/>
                    <a:pt x="0" y="0"/>
                  </a:cubicBezTo>
                  <a:cubicBezTo>
                    <a:pt x="1" y="7"/>
                    <a:pt x="1" y="13"/>
                    <a:pt x="2" y="20"/>
                  </a:cubicBezTo>
                  <a:close/>
                </a:path>
              </a:pathLst>
            </a:custGeom>
            <a:grpFill/>
            <a:ln w="9525">
              <a:solidFill>
                <a:schemeClr val="accent1"/>
              </a:solidFill>
              <a:round/>
            </a:ln>
          </p:spPr>
          <p:txBody>
            <a:bodyPr/>
            <a:lstStyle/>
            <a:p>
              <a:endParaRPr lang="zh-CN" altLang="en-US">
                <a:solidFill>
                  <a:srgbClr val="FF0000"/>
                </a:solidFill>
              </a:endParaRPr>
            </a:p>
          </p:txBody>
        </p:sp>
        <p:sp>
          <p:nvSpPr>
            <p:cNvPr id="113" name="Freeform 77"/>
            <p:cNvSpPr/>
            <p:nvPr/>
          </p:nvSpPr>
          <p:spPr bwMode="auto">
            <a:xfrm>
              <a:off x="-4322763" y="2762251"/>
              <a:ext cx="608013" cy="157163"/>
            </a:xfrm>
            <a:custGeom>
              <a:avLst/>
              <a:gdLst>
                <a:gd name="T0" fmla="*/ 2147483647 w 47"/>
                <a:gd name="T1" fmla="*/ 0 h 12"/>
                <a:gd name="T2" fmla="*/ 2147483647 w 47"/>
                <a:gd name="T3" fmla="*/ 0 h 12"/>
                <a:gd name="T4" fmla="*/ 0 w 47"/>
                <a:gd name="T5" fmla="*/ 2147483647 h 12"/>
                <a:gd name="T6" fmla="*/ 0 w 47"/>
                <a:gd name="T7" fmla="*/ 2147483647 h 12"/>
                <a:gd name="T8" fmla="*/ 2147483647 w 47"/>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12">
                  <a:moveTo>
                    <a:pt x="47" y="0"/>
                  </a:moveTo>
                  <a:cubicBezTo>
                    <a:pt x="47" y="0"/>
                    <a:pt x="47" y="0"/>
                    <a:pt x="47" y="0"/>
                  </a:cubicBezTo>
                  <a:cubicBezTo>
                    <a:pt x="31" y="1"/>
                    <a:pt x="15" y="5"/>
                    <a:pt x="0" y="12"/>
                  </a:cubicBezTo>
                  <a:cubicBezTo>
                    <a:pt x="0" y="12"/>
                    <a:pt x="0" y="12"/>
                    <a:pt x="0" y="12"/>
                  </a:cubicBezTo>
                  <a:cubicBezTo>
                    <a:pt x="15" y="6"/>
                    <a:pt x="31" y="2"/>
                    <a:pt x="47"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14" name="Freeform 78"/>
            <p:cNvSpPr/>
            <p:nvPr/>
          </p:nvSpPr>
          <p:spPr bwMode="auto">
            <a:xfrm>
              <a:off x="-3403600" y="2894013"/>
              <a:ext cx="1581150" cy="2841625"/>
            </a:xfrm>
            <a:custGeom>
              <a:avLst/>
              <a:gdLst>
                <a:gd name="T0" fmla="*/ 2147483647 w 122"/>
                <a:gd name="T1" fmla="*/ 2147483647 h 217"/>
                <a:gd name="T2" fmla="*/ 2147483647 w 122"/>
                <a:gd name="T3" fmla="*/ 2147483647 h 217"/>
                <a:gd name="T4" fmla="*/ 2147483647 w 122"/>
                <a:gd name="T5" fmla="*/ 2147483647 h 217"/>
                <a:gd name="T6" fmla="*/ 2147483647 w 122"/>
                <a:gd name="T7" fmla="*/ 2147483647 h 217"/>
                <a:gd name="T8" fmla="*/ 0 w 122"/>
                <a:gd name="T9" fmla="*/ 0 h 217"/>
                <a:gd name="T10" fmla="*/ 0 w 122"/>
                <a:gd name="T11" fmla="*/ 0 h 217"/>
                <a:gd name="T12" fmla="*/ 2147483647 w 122"/>
                <a:gd name="T13" fmla="*/ 2147483647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2" h="217">
                  <a:moveTo>
                    <a:pt x="110" y="94"/>
                  </a:moveTo>
                  <a:cubicBezTo>
                    <a:pt x="122" y="137"/>
                    <a:pt x="108" y="185"/>
                    <a:pt x="78" y="217"/>
                  </a:cubicBezTo>
                  <a:cubicBezTo>
                    <a:pt x="78" y="217"/>
                    <a:pt x="78" y="217"/>
                    <a:pt x="78" y="217"/>
                  </a:cubicBezTo>
                  <a:cubicBezTo>
                    <a:pt x="109" y="185"/>
                    <a:pt x="122" y="137"/>
                    <a:pt x="111" y="94"/>
                  </a:cubicBezTo>
                  <a:cubicBezTo>
                    <a:pt x="97" y="45"/>
                    <a:pt x="51" y="5"/>
                    <a:pt x="0" y="0"/>
                  </a:cubicBezTo>
                  <a:cubicBezTo>
                    <a:pt x="0" y="0"/>
                    <a:pt x="0" y="0"/>
                    <a:pt x="0" y="0"/>
                  </a:cubicBezTo>
                  <a:cubicBezTo>
                    <a:pt x="50" y="5"/>
                    <a:pt x="97" y="45"/>
                    <a:pt x="110" y="94"/>
                  </a:cubicBezTo>
                  <a:close/>
                </a:path>
              </a:pathLst>
            </a:custGeom>
            <a:grpFill/>
            <a:ln w="9525">
              <a:solidFill>
                <a:schemeClr val="accent1"/>
              </a:solidFill>
              <a:round/>
            </a:ln>
          </p:spPr>
          <p:txBody>
            <a:bodyPr/>
            <a:lstStyle/>
            <a:p>
              <a:endParaRPr lang="zh-CN" altLang="en-US">
                <a:solidFill>
                  <a:srgbClr val="FF0000"/>
                </a:solidFill>
              </a:endParaRPr>
            </a:p>
          </p:txBody>
        </p:sp>
        <p:sp>
          <p:nvSpPr>
            <p:cNvPr id="115" name="Freeform 79"/>
            <p:cNvSpPr/>
            <p:nvPr/>
          </p:nvSpPr>
          <p:spPr bwMode="auto">
            <a:xfrm>
              <a:off x="-3429000" y="2894013"/>
              <a:ext cx="38100" cy="169863"/>
            </a:xfrm>
            <a:custGeom>
              <a:avLst/>
              <a:gdLst>
                <a:gd name="T0" fmla="*/ 2147483647 w 3"/>
                <a:gd name="T1" fmla="*/ 2147483647 h 13"/>
                <a:gd name="T2" fmla="*/ 0 w 3"/>
                <a:gd name="T3" fmla="*/ 2147483647 h 13"/>
                <a:gd name="T4" fmla="*/ 2147483647 w 3"/>
                <a:gd name="T5" fmla="*/ 0 h 13"/>
                <a:gd name="T6" fmla="*/ 2147483647 w 3"/>
                <a:gd name="T7" fmla="*/ 0 h 13"/>
                <a:gd name="T8" fmla="*/ 2147483647 w 3"/>
                <a:gd name="T9" fmla="*/ 214748364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3">
                  <a:moveTo>
                    <a:pt x="1" y="13"/>
                  </a:moveTo>
                  <a:cubicBezTo>
                    <a:pt x="1" y="13"/>
                    <a:pt x="1" y="13"/>
                    <a:pt x="0" y="13"/>
                  </a:cubicBezTo>
                  <a:cubicBezTo>
                    <a:pt x="1" y="8"/>
                    <a:pt x="1" y="4"/>
                    <a:pt x="2" y="0"/>
                  </a:cubicBezTo>
                  <a:cubicBezTo>
                    <a:pt x="2" y="0"/>
                    <a:pt x="2" y="0"/>
                    <a:pt x="3" y="0"/>
                  </a:cubicBezTo>
                  <a:cubicBezTo>
                    <a:pt x="2" y="4"/>
                    <a:pt x="2" y="8"/>
                    <a:pt x="1" y="13"/>
                  </a:cubicBezTo>
                  <a:close/>
                </a:path>
              </a:pathLst>
            </a:custGeom>
            <a:grpFill/>
            <a:ln w="9525">
              <a:solidFill>
                <a:schemeClr val="accent1"/>
              </a:solidFill>
              <a:round/>
            </a:ln>
          </p:spPr>
          <p:txBody>
            <a:bodyPr/>
            <a:lstStyle/>
            <a:p>
              <a:endParaRPr lang="zh-CN" altLang="en-US">
                <a:solidFill>
                  <a:srgbClr val="FF0000"/>
                </a:solidFill>
              </a:endParaRPr>
            </a:p>
          </p:txBody>
        </p:sp>
        <p:sp>
          <p:nvSpPr>
            <p:cNvPr id="116" name="Freeform 80"/>
            <p:cNvSpPr/>
            <p:nvPr/>
          </p:nvSpPr>
          <p:spPr bwMode="auto">
            <a:xfrm>
              <a:off x="-4776788" y="2906713"/>
              <a:ext cx="933450" cy="511175"/>
            </a:xfrm>
            <a:custGeom>
              <a:avLst/>
              <a:gdLst>
                <a:gd name="T0" fmla="*/ 0 w 72"/>
                <a:gd name="T1" fmla="*/ 2147483647 h 39"/>
                <a:gd name="T2" fmla="*/ 2147483647 w 72"/>
                <a:gd name="T3" fmla="*/ 0 h 39"/>
                <a:gd name="T4" fmla="*/ 2147483647 w 72"/>
                <a:gd name="T5" fmla="*/ 0 h 39"/>
                <a:gd name="T6" fmla="*/ 0 w 72"/>
                <a:gd name="T7" fmla="*/ 2147483647 h 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9">
                  <a:moveTo>
                    <a:pt x="0" y="39"/>
                  </a:moveTo>
                  <a:cubicBezTo>
                    <a:pt x="19" y="19"/>
                    <a:pt x="45" y="5"/>
                    <a:pt x="72" y="0"/>
                  </a:cubicBezTo>
                  <a:cubicBezTo>
                    <a:pt x="72" y="0"/>
                    <a:pt x="72" y="0"/>
                    <a:pt x="72" y="0"/>
                  </a:cubicBezTo>
                  <a:cubicBezTo>
                    <a:pt x="45" y="4"/>
                    <a:pt x="19" y="19"/>
                    <a:pt x="0" y="39"/>
                  </a:cubicBezTo>
                  <a:close/>
                </a:path>
              </a:pathLst>
            </a:custGeom>
            <a:grpFill/>
            <a:ln w="9525">
              <a:solidFill>
                <a:schemeClr val="accent1"/>
              </a:solidFill>
              <a:round/>
            </a:ln>
          </p:spPr>
          <p:txBody>
            <a:bodyPr/>
            <a:lstStyle/>
            <a:p>
              <a:endParaRPr lang="zh-CN" altLang="en-US">
                <a:solidFill>
                  <a:srgbClr val="FF0000"/>
                </a:solidFill>
              </a:endParaRPr>
            </a:p>
          </p:txBody>
        </p:sp>
        <p:sp>
          <p:nvSpPr>
            <p:cNvPr id="117" name="Freeform 81"/>
            <p:cNvSpPr/>
            <p:nvPr/>
          </p:nvSpPr>
          <p:spPr bwMode="auto">
            <a:xfrm>
              <a:off x="-3857625" y="2906713"/>
              <a:ext cx="39688" cy="169863"/>
            </a:xfrm>
            <a:custGeom>
              <a:avLst/>
              <a:gdLst>
                <a:gd name="T0" fmla="*/ 2147483647 w 3"/>
                <a:gd name="T1" fmla="*/ 2147483647 h 13"/>
                <a:gd name="T2" fmla="*/ 2147483647 w 3"/>
                <a:gd name="T3" fmla="*/ 2147483647 h 13"/>
                <a:gd name="T4" fmla="*/ 2147483647 w 3"/>
                <a:gd name="T5" fmla="*/ 0 h 13"/>
                <a:gd name="T6" fmla="*/ 0 w 3"/>
                <a:gd name="T7" fmla="*/ 0 h 13"/>
                <a:gd name="T8" fmla="*/ 2147483647 w 3"/>
                <a:gd name="T9" fmla="*/ 214748364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3">
                  <a:moveTo>
                    <a:pt x="2" y="13"/>
                  </a:moveTo>
                  <a:cubicBezTo>
                    <a:pt x="2" y="13"/>
                    <a:pt x="3" y="13"/>
                    <a:pt x="3" y="13"/>
                  </a:cubicBezTo>
                  <a:cubicBezTo>
                    <a:pt x="2" y="8"/>
                    <a:pt x="1" y="4"/>
                    <a:pt x="1" y="0"/>
                  </a:cubicBezTo>
                  <a:cubicBezTo>
                    <a:pt x="0" y="0"/>
                    <a:pt x="0" y="0"/>
                    <a:pt x="0" y="0"/>
                  </a:cubicBezTo>
                  <a:cubicBezTo>
                    <a:pt x="1" y="4"/>
                    <a:pt x="1" y="8"/>
                    <a:pt x="2" y="13"/>
                  </a:cubicBezTo>
                  <a:close/>
                </a:path>
              </a:pathLst>
            </a:custGeom>
            <a:grpFill/>
            <a:ln w="9525">
              <a:solidFill>
                <a:schemeClr val="accent1"/>
              </a:solidFill>
              <a:round/>
            </a:ln>
          </p:spPr>
          <p:txBody>
            <a:bodyPr/>
            <a:lstStyle/>
            <a:p>
              <a:endParaRPr lang="zh-CN" altLang="en-US">
                <a:solidFill>
                  <a:srgbClr val="FF0000"/>
                </a:solidFill>
              </a:endParaRPr>
            </a:p>
          </p:txBody>
        </p:sp>
        <p:sp>
          <p:nvSpPr>
            <p:cNvPr id="118" name="Freeform 82"/>
            <p:cNvSpPr/>
            <p:nvPr/>
          </p:nvSpPr>
          <p:spPr bwMode="auto">
            <a:xfrm>
              <a:off x="-4141788" y="2998788"/>
              <a:ext cx="258763" cy="77788"/>
            </a:xfrm>
            <a:custGeom>
              <a:avLst/>
              <a:gdLst>
                <a:gd name="T0" fmla="*/ 2147483647 w 20"/>
                <a:gd name="T1" fmla="*/ 0 h 6"/>
                <a:gd name="T2" fmla="*/ 2147483647 w 20"/>
                <a:gd name="T3" fmla="*/ 2147483647 h 6"/>
                <a:gd name="T4" fmla="*/ 2147483647 w 20"/>
                <a:gd name="T5" fmla="*/ 2147483647 h 6"/>
                <a:gd name="T6" fmla="*/ 0 w 20"/>
                <a:gd name="T7" fmla="*/ 2147483647 h 6"/>
                <a:gd name="T8" fmla="*/ 2147483647 w 20"/>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6">
                  <a:moveTo>
                    <a:pt x="20" y="0"/>
                  </a:moveTo>
                  <a:cubicBezTo>
                    <a:pt x="20" y="0"/>
                    <a:pt x="20" y="0"/>
                    <a:pt x="20" y="1"/>
                  </a:cubicBezTo>
                  <a:cubicBezTo>
                    <a:pt x="14" y="2"/>
                    <a:pt x="7" y="4"/>
                    <a:pt x="1" y="6"/>
                  </a:cubicBezTo>
                  <a:cubicBezTo>
                    <a:pt x="1" y="6"/>
                    <a:pt x="0" y="6"/>
                    <a:pt x="0" y="6"/>
                  </a:cubicBezTo>
                  <a:cubicBezTo>
                    <a:pt x="7" y="4"/>
                    <a:pt x="14" y="2"/>
                    <a:pt x="2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19" name="Freeform 83"/>
            <p:cNvSpPr/>
            <p:nvPr/>
          </p:nvSpPr>
          <p:spPr bwMode="auto">
            <a:xfrm>
              <a:off x="-4181475" y="2959101"/>
              <a:ext cx="52388" cy="117475"/>
            </a:xfrm>
            <a:custGeom>
              <a:avLst/>
              <a:gdLst>
                <a:gd name="T0" fmla="*/ 2147483647 w 4"/>
                <a:gd name="T1" fmla="*/ 2147483647 h 9"/>
                <a:gd name="T2" fmla="*/ 2147483647 w 4"/>
                <a:gd name="T3" fmla="*/ 2147483647 h 9"/>
                <a:gd name="T4" fmla="*/ 0 w 4"/>
                <a:gd name="T5" fmla="*/ 0 h 9"/>
                <a:gd name="T6" fmla="*/ 2147483647 w 4"/>
                <a:gd name="T7" fmla="*/ 0 h 9"/>
                <a:gd name="T8" fmla="*/ 2147483647 w 4"/>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9">
                  <a:moveTo>
                    <a:pt x="4" y="9"/>
                  </a:moveTo>
                  <a:cubicBezTo>
                    <a:pt x="4" y="9"/>
                    <a:pt x="4" y="9"/>
                    <a:pt x="4" y="9"/>
                  </a:cubicBezTo>
                  <a:cubicBezTo>
                    <a:pt x="2" y="6"/>
                    <a:pt x="1" y="3"/>
                    <a:pt x="0" y="0"/>
                  </a:cubicBezTo>
                  <a:cubicBezTo>
                    <a:pt x="0" y="0"/>
                    <a:pt x="0" y="0"/>
                    <a:pt x="1" y="0"/>
                  </a:cubicBezTo>
                  <a:cubicBezTo>
                    <a:pt x="2" y="3"/>
                    <a:pt x="3" y="6"/>
                    <a:pt x="4" y="9"/>
                  </a:cubicBezTo>
                  <a:close/>
                </a:path>
              </a:pathLst>
            </a:custGeom>
            <a:grpFill/>
            <a:ln w="9525">
              <a:solidFill>
                <a:schemeClr val="accent1"/>
              </a:solidFill>
              <a:round/>
            </a:ln>
          </p:spPr>
          <p:txBody>
            <a:bodyPr/>
            <a:lstStyle/>
            <a:p>
              <a:endParaRPr lang="zh-CN" altLang="en-US">
                <a:solidFill>
                  <a:srgbClr val="FF0000"/>
                </a:solidFill>
              </a:endParaRPr>
            </a:p>
          </p:txBody>
        </p:sp>
        <p:sp>
          <p:nvSpPr>
            <p:cNvPr id="120" name="Freeform 84"/>
            <p:cNvSpPr/>
            <p:nvPr/>
          </p:nvSpPr>
          <p:spPr bwMode="auto">
            <a:xfrm>
              <a:off x="-4129088" y="3038476"/>
              <a:ext cx="258763" cy="77788"/>
            </a:xfrm>
            <a:custGeom>
              <a:avLst/>
              <a:gdLst>
                <a:gd name="T0" fmla="*/ 2147483647 w 20"/>
                <a:gd name="T1" fmla="*/ 0 h 6"/>
                <a:gd name="T2" fmla="*/ 2147483647 w 20"/>
                <a:gd name="T3" fmla="*/ 0 h 6"/>
                <a:gd name="T4" fmla="*/ 0 w 20"/>
                <a:gd name="T5" fmla="*/ 2147483647 h 6"/>
                <a:gd name="T6" fmla="*/ 0 w 20"/>
                <a:gd name="T7" fmla="*/ 2147483647 h 6"/>
                <a:gd name="T8" fmla="*/ 2147483647 w 20"/>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6">
                  <a:moveTo>
                    <a:pt x="20" y="0"/>
                  </a:moveTo>
                  <a:cubicBezTo>
                    <a:pt x="20" y="0"/>
                    <a:pt x="20" y="0"/>
                    <a:pt x="20" y="0"/>
                  </a:cubicBezTo>
                  <a:cubicBezTo>
                    <a:pt x="13" y="1"/>
                    <a:pt x="7" y="3"/>
                    <a:pt x="0" y="5"/>
                  </a:cubicBezTo>
                  <a:cubicBezTo>
                    <a:pt x="0" y="6"/>
                    <a:pt x="0" y="6"/>
                    <a:pt x="0" y="6"/>
                  </a:cubicBezTo>
                  <a:cubicBezTo>
                    <a:pt x="7" y="3"/>
                    <a:pt x="13" y="1"/>
                    <a:pt x="2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21" name="Freeform 85"/>
            <p:cNvSpPr/>
            <p:nvPr/>
          </p:nvSpPr>
          <p:spPr bwMode="auto">
            <a:xfrm>
              <a:off x="-4129088" y="3103563"/>
              <a:ext cx="52388" cy="117475"/>
            </a:xfrm>
            <a:custGeom>
              <a:avLst/>
              <a:gdLst>
                <a:gd name="T0" fmla="*/ 2147483647 w 4"/>
                <a:gd name="T1" fmla="*/ 0 h 9"/>
                <a:gd name="T2" fmla="*/ 0 w 4"/>
                <a:gd name="T3" fmla="*/ 0 h 9"/>
                <a:gd name="T4" fmla="*/ 2147483647 w 4"/>
                <a:gd name="T5" fmla="*/ 2147483647 h 9"/>
                <a:gd name="T6" fmla="*/ 2147483647 w 4"/>
                <a:gd name="T7" fmla="*/ 2147483647 h 9"/>
                <a:gd name="T8" fmla="*/ 2147483647 w 4"/>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9">
                  <a:moveTo>
                    <a:pt x="1" y="0"/>
                  </a:moveTo>
                  <a:cubicBezTo>
                    <a:pt x="1" y="0"/>
                    <a:pt x="1" y="0"/>
                    <a:pt x="0" y="0"/>
                  </a:cubicBezTo>
                  <a:cubicBezTo>
                    <a:pt x="2" y="3"/>
                    <a:pt x="3" y="6"/>
                    <a:pt x="4" y="9"/>
                  </a:cubicBezTo>
                  <a:cubicBezTo>
                    <a:pt x="4" y="9"/>
                    <a:pt x="4" y="9"/>
                    <a:pt x="4" y="9"/>
                  </a:cubicBezTo>
                  <a:cubicBezTo>
                    <a:pt x="3" y="6"/>
                    <a:pt x="2" y="3"/>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22" name="Freeform 86"/>
            <p:cNvSpPr/>
            <p:nvPr/>
          </p:nvSpPr>
          <p:spPr bwMode="auto">
            <a:xfrm>
              <a:off x="-4244975" y="2212976"/>
              <a:ext cx="233363" cy="798513"/>
            </a:xfrm>
            <a:custGeom>
              <a:avLst/>
              <a:gdLst>
                <a:gd name="T0" fmla="*/ 2147483647 w 18"/>
                <a:gd name="T1" fmla="*/ 2147483647 h 61"/>
                <a:gd name="T2" fmla="*/ 2147483647 w 18"/>
                <a:gd name="T3" fmla="*/ 2147483647 h 61"/>
                <a:gd name="T4" fmla="*/ 0 w 18"/>
                <a:gd name="T5" fmla="*/ 0 h 61"/>
                <a:gd name="T6" fmla="*/ 2147483647 w 18"/>
                <a:gd name="T7" fmla="*/ 0 h 61"/>
                <a:gd name="T8" fmla="*/ 2147483647 w 18"/>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1">
                  <a:moveTo>
                    <a:pt x="18" y="61"/>
                  </a:moveTo>
                  <a:cubicBezTo>
                    <a:pt x="18" y="61"/>
                    <a:pt x="18" y="61"/>
                    <a:pt x="18" y="61"/>
                  </a:cubicBezTo>
                  <a:cubicBezTo>
                    <a:pt x="12" y="41"/>
                    <a:pt x="6" y="20"/>
                    <a:pt x="0" y="0"/>
                  </a:cubicBezTo>
                  <a:cubicBezTo>
                    <a:pt x="0" y="0"/>
                    <a:pt x="1" y="0"/>
                    <a:pt x="1" y="0"/>
                  </a:cubicBezTo>
                  <a:cubicBezTo>
                    <a:pt x="6" y="20"/>
                    <a:pt x="12" y="40"/>
                    <a:pt x="18" y="61"/>
                  </a:cubicBezTo>
                  <a:close/>
                </a:path>
              </a:pathLst>
            </a:custGeom>
            <a:grpFill/>
            <a:ln w="9525">
              <a:solidFill>
                <a:schemeClr val="accent1"/>
              </a:solidFill>
              <a:round/>
            </a:ln>
          </p:spPr>
          <p:txBody>
            <a:bodyPr/>
            <a:lstStyle/>
            <a:p>
              <a:endParaRPr lang="zh-CN" altLang="en-US">
                <a:solidFill>
                  <a:srgbClr val="FF0000"/>
                </a:solidFill>
              </a:endParaRPr>
            </a:p>
          </p:txBody>
        </p:sp>
        <p:sp>
          <p:nvSpPr>
            <p:cNvPr id="123" name="Freeform 87"/>
            <p:cNvSpPr/>
            <p:nvPr/>
          </p:nvSpPr>
          <p:spPr bwMode="auto">
            <a:xfrm>
              <a:off x="-4011613" y="2971801"/>
              <a:ext cx="168275" cy="39688"/>
            </a:xfrm>
            <a:custGeom>
              <a:avLst/>
              <a:gdLst>
                <a:gd name="T0" fmla="*/ 2147483647 w 13"/>
                <a:gd name="T1" fmla="*/ 0 h 3"/>
                <a:gd name="T2" fmla="*/ 2147483647 w 13"/>
                <a:gd name="T3" fmla="*/ 0 h 3"/>
                <a:gd name="T4" fmla="*/ 0 w 13"/>
                <a:gd name="T5" fmla="*/ 2147483647 h 3"/>
                <a:gd name="T6" fmla="*/ 0 w 13"/>
                <a:gd name="T7" fmla="*/ 2147483647 h 3"/>
                <a:gd name="T8" fmla="*/ 2147483647 w 1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
                  <a:moveTo>
                    <a:pt x="13" y="0"/>
                  </a:moveTo>
                  <a:cubicBezTo>
                    <a:pt x="13" y="0"/>
                    <a:pt x="13" y="0"/>
                    <a:pt x="13" y="0"/>
                  </a:cubicBezTo>
                  <a:cubicBezTo>
                    <a:pt x="8" y="1"/>
                    <a:pt x="4" y="2"/>
                    <a:pt x="0" y="3"/>
                  </a:cubicBezTo>
                  <a:cubicBezTo>
                    <a:pt x="0" y="3"/>
                    <a:pt x="0" y="3"/>
                    <a:pt x="0" y="3"/>
                  </a:cubicBezTo>
                  <a:cubicBezTo>
                    <a:pt x="4" y="1"/>
                    <a:pt x="8" y="0"/>
                    <a:pt x="13"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24" name="Freeform 88"/>
            <p:cNvSpPr/>
            <p:nvPr/>
          </p:nvSpPr>
          <p:spPr bwMode="auto">
            <a:xfrm>
              <a:off x="-3765550" y="3889376"/>
              <a:ext cx="0" cy="25400"/>
            </a:xfrm>
            <a:custGeom>
              <a:avLst/>
              <a:gdLst>
                <a:gd name="T0" fmla="*/ 0 h 2"/>
                <a:gd name="T1" fmla="*/ 0 h 2"/>
                <a:gd name="T2" fmla="*/ 2147483647 h 2"/>
                <a:gd name="T3" fmla="*/ 2147483647 h 2"/>
                <a:gd name="T4" fmla="*/ 2147483647 h 2"/>
                <a:gd name="T5" fmla="*/ 0 h 2"/>
                <a:gd name="T6" fmla="*/ 0 h 2"/>
                <a:gd name="T7" fmla="*/ 0 60000 65536"/>
                <a:gd name="T8" fmla="*/ 0 60000 65536"/>
                <a:gd name="T9" fmla="*/ 0 60000 65536"/>
                <a:gd name="T10" fmla="*/ 0 60000 65536"/>
                <a:gd name="T11" fmla="*/ 0 60000 65536"/>
                <a:gd name="T12" fmla="*/ 0 60000 65536"/>
                <a:gd name="T13" fmla="*/ 0 60000 65536"/>
              </a:gdLst>
              <a:ahLst/>
              <a:cxnLst>
                <a:cxn ang="T7">
                  <a:pos x="0" y="T0"/>
                </a:cxn>
                <a:cxn ang="T8">
                  <a:pos x="0" y="T1"/>
                </a:cxn>
                <a:cxn ang="T9">
                  <a:pos x="0" y="T2"/>
                </a:cxn>
                <a:cxn ang="T10">
                  <a:pos x="0" y="T3"/>
                </a:cxn>
                <a:cxn ang="T11">
                  <a:pos x="0" y="T4"/>
                </a:cxn>
                <a:cxn ang="T12">
                  <a:pos x="0" y="T5"/>
                </a:cxn>
                <a:cxn ang="T13">
                  <a:pos x="0" y="T6"/>
                </a:cxn>
              </a:cxnLst>
              <a:rect l="0" t="0" r="r" b="b"/>
              <a:pathLst>
                <a:path h="2">
                  <a:moveTo>
                    <a:pt x="0" y="0"/>
                  </a:moveTo>
                  <a:cubicBezTo>
                    <a:pt x="0" y="0"/>
                    <a:pt x="0" y="0"/>
                    <a:pt x="0" y="0"/>
                  </a:cubicBezTo>
                  <a:cubicBezTo>
                    <a:pt x="0" y="0"/>
                    <a:pt x="0" y="1"/>
                    <a:pt x="0" y="1"/>
                  </a:cubicBezTo>
                  <a:cubicBezTo>
                    <a:pt x="0" y="1"/>
                    <a:pt x="0" y="1"/>
                    <a:pt x="0" y="2"/>
                  </a:cubicBezTo>
                  <a:cubicBezTo>
                    <a:pt x="0" y="1"/>
                    <a:pt x="0" y="1"/>
                    <a:pt x="0" y="1"/>
                  </a:cubicBezTo>
                  <a:cubicBezTo>
                    <a:pt x="0" y="1"/>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25" name="Freeform 89"/>
            <p:cNvSpPr/>
            <p:nvPr/>
          </p:nvSpPr>
          <p:spPr bwMode="auto">
            <a:xfrm>
              <a:off x="-3998913" y="3090863"/>
              <a:ext cx="233363" cy="798513"/>
            </a:xfrm>
            <a:custGeom>
              <a:avLst/>
              <a:gdLst>
                <a:gd name="T0" fmla="*/ 2147483647 w 18"/>
                <a:gd name="T1" fmla="*/ 0 h 61"/>
                <a:gd name="T2" fmla="*/ 0 w 18"/>
                <a:gd name="T3" fmla="*/ 2147483647 h 61"/>
                <a:gd name="T4" fmla="*/ 2147483647 w 18"/>
                <a:gd name="T5" fmla="*/ 2147483647 h 61"/>
                <a:gd name="T6" fmla="*/ 2147483647 w 18"/>
                <a:gd name="T7" fmla="*/ 2147483647 h 61"/>
                <a:gd name="T8" fmla="*/ 2147483647 w 18"/>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1">
                  <a:moveTo>
                    <a:pt x="1" y="0"/>
                  </a:moveTo>
                  <a:cubicBezTo>
                    <a:pt x="1" y="1"/>
                    <a:pt x="1" y="1"/>
                    <a:pt x="0" y="1"/>
                  </a:cubicBezTo>
                  <a:cubicBezTo>
                    <a:pt x="6" y="21"/>
                    <a:pt x="12" y="41"/>
                    <a:pt x="18" y="61"/>
                  </a:cubicBezTo>
                  <a:cubicBezTo>
                    <a:pt x="18" y="61"/>
                    <a:pt x="18" y="61"/>
                    <a:pt x="18" y="61"/>
                  </a:cubicBezTo>
                  <a:cubicBezTo>
                    <a:pt x="12" y="41"/>
                    <a:pt x="7" y="21"/>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26" name="Freeform 90"/>
            <p:cNvSpPr/>
            <p:nvPr/>
          </p:nvSpPr>
          <p:spPr bwMode="auto">
            <a:xfrm>
              <a:off x="-3998913" y="3063876"/>
              <a:ext cx="168275" cy="39688"/>
            </a:xfrm>
            <a:custGeom>
              <a:avLst/>
              <a:gdLst>
                <a:gd name="T0" fmla="*/ 2147483647 w 13"/>
                <a:gd name="T1" fmla="*/ 0 h 3"/>
                <a:gd name="T2" fmla="*/ 2147483647 w 13"/>
                <a:gd name="T3" fmla="*/ 0 h 3"/>
                <a:gd name="T4" fmla="*/ 0 w 13"/>
                <a:gd name="T5" fmla="*/ 2147483647 h 3"/>
                <a:gd name="T6" fmla="*/ 2147483647 w 13"/>
                <a:gd name="T7" fmla="*/ 2147483647 h 3"/>
                <a:gd name="T8" fmla="*/ 2147483647 w 1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
                  <a:moveTo>
                    <a:pt x="13" y="0"/>
                  </a:moveTo>
                  <a:cubicBezTo>
                    <a:pt x="13" y="0"/>
                    <a:pt x="13" y="0"/>
                    <a:pt x="13" y="0"/>
                  </a:cubicBezTo>
                  <a:cubicBezTo>
                    <a:pt x="9" y="0"/>
                    <a:pt x="5" y="1"/>
                    <a:pt x="0" y="3"/>
                  </a:cubicBezTo>
                  <a:cubicBezTo>
                    <a:pt x="1" y="3"/>
                    <a:pt x="1" y="3"/>
                    <a:pt x="1" y="3"/>
                  </a:cubicBezTo>
                  <a:cubicBezTo>
                    <a:pt x="5" y="2"/>
                    <a:pt x="9" y="1"/>
                    <a:pt x="13"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27" name="Freeform 91"/>
            <p:cNvSpPr/>
            <p:nvPr/>
          </p:nvSpPr>
          <p:spPr bwMode="auto">
            <a:xfrm>
              <a:off x="-2859088" y="2854326"/>
              <a:ext cx="38100" cy="26988"/>
            </a:xfrm>
            <a:custGeom>
              <a:avLst/>
              <a:gdLst>
                <a:gd name="T0" fmla="*/ 2147483647 w 3"/>
                <a:gd name="T1" fmla="*/ 0 h 2"/>
                <a:gd name="T2" fmla="*/ 2147483647 w 3"/>
                <a:gd name="T3" fmla="*/ 2147483647 h 2"/>
                <a:gd name="T4" fmla="*/ 2147483647 w 3"/>
                <a:gd name="T5" fmla="*/ 2147483647 h 2"/>
                <a:gd name="T6" fmla="*/ 2147483647 w 3"/>
                <a:gd name="T7" fmla="*/ 2147483647 h 2"/>
                <a:gd name="T8" fmla="*/ 0 w 3"/>
                <a:gd name="T9" fmla="*/ 2147483647 h 2"/>
                <a:gd name="T10" fmla="*/ 0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1" y="0"/>
                  </a:moveTo>
                  <a:cubicBezTo>
                    <a:pt x="2" y="1"/>
                    <a:pt x="2" y="1"/>
                    <a:pt x="3" y="1"/>
                  </a:cubicBezTo>
                  <a:cubicBezTo>
                    <a:pt x="2" y="1"/>
                    <a:pt x="2" y="1"/>
                    <a:pt x="2" y="1"/>
                  </a:cubicBezTo>
                  <a:cubicBezTo>
                    <a:pt x="1" y="2"/>
                    <a:pt x="1" y="2"/>
                    <a:pt x="1" y="2"/>
                  </a:cubicBezTo>
                  <a:cubicBezTo>
                    <a:pt x="0" y="2"/>
                    <a:pt x="0" y="1"/>
                    <a:pt x="0" y="1"/>
                  </a:cubicBezTo>
                  <a:cubicBezTo>
                    <a:pt x="0" y="0"/>
                    <a:pt x="0" y="0"/>
                    <a:pt x="0" y="0"/>
                  </a:cubicBezTo>
                  <a:cubicBezTo>
                    <a:pt x="1"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28" name="Freeform 92"/>
            <p:cNvSpPr/>
            <p:nvPr/>
          </p:nvSpPr>
          <p:spPr bwMode="auto">
            <a:xfrm>
              <a:off x="-3222625" y="2566988"/>
              <a:ext cx="454025" cy="142875"/>
            </a:xfrm>
            <a:custGeom>
              <a:avLst/>
              <a:gdLst>
                <a:gd name="T0" fmla="*/ 0 w 35"/>
                <a:gd name="T1" fmla="*/ 0 h 11"/>
                <a:gd name="T2" fmla="*/ 0 w 35"/>
                <a:gd name="T3" fmla="*/ 0 h 11"/>
                <a:gd name="T4" fmla="*/ 2147483647 w 35"/>
                <a:gd name="T5" fmla="*/ 2147483647 h 11"/>
                <a:gd name="T6" fmla="*/ 2147483647 w 35"/>
                <a:gd name="T7" fmla="*/ 2147483647 h 11"/>
                <a:gd name="T8" fmla="*/ 0 w 35"/>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1">
                  <a:moveTo>
                    <a:pt x="0" y="0"/>
                  </a:moveTo>
                  <a:cubicBezTo>
                    <a:pt x="0" y="0"/>
                    <a:pt x="0" y="0"/>
                    <a:pt x="0" y="0"/>
                  </a:cubicBezTo>
                  <a:cubicBezTo>
                    <a:pt x="12" y="2"/>
                    <a:pt x="24" y="6"/>
                    <a:pt x="35" y="11"/>
                  </a:cubicBezTo>
                  <a:cubicBezTo>
                    <a:pt x="35" y="11"/>
                    <a:pt x="35" y="11"/>
                    <a:pt x="35" y="11"/>
                  </a:cubicBezTo>
                  <a:cubicBezTo>
                    <a:pt x="24" y="6"/>
                    <a:pt x="12" y="2"/>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29" name="Freeform 93"/>
            <p:cNvSpPr/>
            <p:nvPr/>
          </p:nvSpPr>
          <p:spPr bwMode="auto">
            <a:xfrm>
              <a:off x="-2846388" y="2697163"/>
              <a:ext cx="77788" cy="169863"/>
            </a:xfrm>
            <a:custGeom>
              <a:avLst/>
              <a:gdLst>
                <a:gd name="T0" fmla="*/ 2147483647 w 6"/>
                <a:gd name="T1" fmla="*/ 0 h 13"/>
                <a:gd name="T2" fmla="*/ 2147483647 w 6"/>
                <a:gd name="T3" fmla="*/ 2147483647 h 13"/>
                <a:gd name="T4" fmla="*/ 2147483647 w 6"/>
                <a:gd name="T5" fmla="*/ 2147483647 h 13"/>
                <a:gd name="T6" fmla="*/ 0 w 6"/>
                <a:gd name="T7" fmla="*/ 2147483647 h 13"/>
                <a:gd name="T8" fmla="*/ 2147483647 w 6"/>
                <a:gd name="T9" fmla="*/ 0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3">
                  <a:moveTo>
                    <a:pt x="5" y="0"/>
                  </a:moveTo>
                  <a:cubicBezTo>
                    <a:pt x="5" y="1"/>
                    <a:pt x="6" y="1"/>
                    <a:pt x="6" y="1"/>
                  </a:cubicBezTo>
                  <a:cubicBezTo>
                    <a:pt x="4" y="5"/>
                    <a:pt x="2" y="9"/>
                    <a:pt x="1" y="13"/>
                  </a:cubicBezTo>
                  <a:cubicBezTo>
                    <a:pt x="0" y="13"/>
                    <a:pt x="0" y="12"/>
                    <a:pt x="0" y="12"/>
                  </a:cubicBezTo>
                  <a:cubicBezTo>
                    <a:pt x="2" y="8"/>
                    <a:pt x="4" y="4"/>
                    <a:pt x="5"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30" name="Freeform 94"/>
            <p:cNvSpPr/>
            <p:nvPr/>
          </p:nvSpPr>
          <p:spPr bwMode="auto">
            <a:xfrm>
              <a:off x="-2716213" y="2487613"/>
              <a:ext cx="38100" cy="26988"/>
            </a:xfrm>
            <a:custGeom>
              <a:avLst/>
              <a:gdLst>
                <a:gd name="T0" fmla="*/ 2147483647 w 3"/>
                <a:gd name="T1" fmla="*/ 2147483647 h 2"/>
                <a:gd name="T2" fmla="*/ 2147483647 w 3"/>
                <a:gd name="T3" fmla="*/ 2147483647 h 2"/>
                <a:gd name="T4" fmla="*/ 2147483647 w 3"/>
                <a:gd name="T5" fmla="*/ 2147483647 h 2"/>
                <a:gd name="T6" fmla="*/ 2147483647 w 3"/>
                <a:gd name="T7" fmla="*/ 0 h 2"/>
                <a:gd name="T8" fmla="*/ 2147483647 w 3"/>
                <a:gd name="T9" fmla="*/ 0 h 2"/>
                <a:gd name="T10" fmla="*/ 0 w 3"/>
                <a:gd name="T11" fmla="*/ 2147483647 h 2"/>
                <a:gd name="T12" fmla="*/ 2147483647 w 3"/>
                <a:gd name="T13" fmla="*/ 21474836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2" y="1"/>
                  </a:moveTo>
                  <a:cubicBezTo>
                    <a:pt x="3" y="2"/>
                    <a:pt x="3" y="2"/>
                    <a:pt x="3" y="2"/>
                  </a:cubicBezTo>
                  <a:cubicBezTo>
                    <a:pt x="3" y="2"/>
                    <a:pt x="3" y="1"/>
                    <a:pt x="3" y="1"/>
                  </a:cubicBezTo>
                  <a:cubicBezTo>
                    <a:pt x="3" y="1"/>
                    <a:pt x="3" y="0"/>
                    <a:pt x="3" y="0"/>
                  </a:cubicBezTo>
                  <a:cubicBezTo>
                    <a:pt x="2" y="0"/>
                    <a:pt x="2" y="0"/>
                    <a:pt x="2" y="0"/>
                  </a:cubicBezTo>
                  <a:cubicBezTo>
                    <a:pt x="1" y="1"/>
                    <a:pt x="1" y="1"/>
                    <a:pt x="0" y="1"/>
                  </a:cubicBezTo>
                  <a:cubicBezTo>
                    <a:pt x="1" y="1"/>
                    <a:pt x="2"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31" name="Freeform 95"/>
            <p:cNvSpPr/>
            <p:nvPr/>
          </p:nvSpPr>
          <p:spPr bwMode="auto">
            <a:xfrm>
              <a:off x="-3208338" y="2514601"/>
              <a:ext cx="452438" cy="142875"/>
            </a:xfrm>
            <a:custGeom>
              <a:avLst/>
              <a:gdLst>
                <a:gd name="T0" fmla="*/ 0 w 35"/>
                <a:gd name="T1" fmla="*/ 0 h 11"/>
                <a:gd name="T2" fmla="*/ 0 w 35"/>
                <a:gd name="T3" fmla="*/ 2147483647 h 11"/>
                <a:gd name="T4" fmla="*/ 2147483647 w 35"/>
                <a:gd name="T5" fmla="*/ 2147483647 h 11"/>
                <a:gd name="T6" fmla="*/ 2147483647 w 35"/>
                <a:gd name="T7" fmla="*/ 2147483647 h 11"/>
                <a:gd name="T8" fmla="*/ 0 w 35"/>
                <a:gd name="T9" fmla="*/ 0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1">
                  <a:moveTo>
                    <a:pt x="0" y="0"/>
                  </a:moveTo>
                  <a:cubicBezTo>
                    <a:pt x="0" y="0"/>
                    <a:pt x="0" y="1"/>
                    <a:pt x="0" y="1"/>
                  </a:cubicBezTo>
                  <a:cubicBezTo>
                    <a:pt x="12" y="3"/>
                    <a:pt x="24" y="6"/>
                    <a:pt x="35" y="11"/>
                  </a:cubicBezTo>
                  <a:cubicBezTo>
                    <a:pt x="35" y="11"/>
                    <a:pt x="35" y="11"/>
                    <a:pt x="35" y="11"/>
                  </a:cubicBezTo>
                  <a:cubicBezTo>
                    <a:pt x="24" y="6"/>
                    <a:pt x="12" y="3"/>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32" name="Freeform 96"/>
            <p:cNvSpPr/>
            <p:nvPr/>
          </p:nvSpPr>
          <p:spPr bwMode="auto">
            <a:xfrm>
              <a:off x="-2755900" y="2501901"/>
              <a:ext cx="77788" cy="155575"/>
            </a:xfrm>
            <a:custGeom>
              <a:avLst/>
              <a:gdLst>
                <a:gd name="T0" fmla="*/ 0 w 6"/>
                <a:gd name="T1" fmla="*/ 2147483647 h 12"/>
                <a:gd name="T2" fmla="*/ 0 w 6"/>
                <a:gd name="T3" fmla="*/ 2147483647 h 12"/>
                <a:gd name="T4" fmla="*/ 2147483647 w 6"/>
                <a:gd name="T5" fmla="*/ 2147483647 h 12"/>
                <a:gd name="T6" fmla="*/ 2147483647 w 6"/>
                <a:gd name="T7" fmla="*/ 0 h 12"/>
                <a:gd name="T8" fmla="*/ 0 w 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0" y="12"/>
                  </a:moveTo>
                  <a:cubicBezTo>
                    <a:pt x="0" y="12"/>
                    <a:pt x="0" y="12"/>
                    <a:pt x="0" y="12"/>
                  </a:cubicBezTo>
                  <a:cubicBezTo>
                    <a:pt x="2" y="9"/>
                    <a:pt x="4" y="5"/>
                    <a:pt x="6" y="1"/>
                  </a:cubicBezTo>
                  <a:cubicBezTo>
                    <a:pt x="5" y="0"/>
                    <a:pt x="5" y="0"/>
                    <a:pt x="5" y="0"/>
                  </a:cubicBezTo>
                  <a:cubicBezTo>
                    <a:pt x="3" y="4"/>
                    <a:pt x="1" y="8"/>
                    <a:pt x="0" y="12"/>
                  </a:cubicBezTo>
                  <a:close/>
                </a:path>
              </a:pathLst>
            </a:custGeom>
            <a:grpFill/>
            <a:ln w="9525">
              <a:solidFill>
                <a:schemeClr val="accent1"/>
              </a:solidFill>
              <a:round/>
            </a:ln>
          </p:spPr>
          <p:txBody>
            <a:bodyPr/>
            <a:lstStyle/>
            <a:p>
              <a:endParaRPr lang="zh-CN" altLang="en-US">
                <a:solidFill>
                  <a:srgbClr val="FF0000"/>
                </a:solidFill>
              </a:endParaRPr>
            </a:p>
          </p:txBody>
        </p:sp>
        <p:sp>
          <p:nvSpPr>
            <p:cNvPr id="133" name="Freeform 99"/>
            <p:cNvSpPr/>
            <p:nvPr/>
          </p:nvSpPr>
          <p:spPr bwMode="auto">
            <a:xfrm>
              <a:off x="-3300413" y="2592388"/>
              <a:ext cx="298450" cy="79375"/>
            </a:xfrm>
            <a:custGeom>
              <a:avLst/>
              <a:gdLst>
                <a:gd name="T0" fmla="*/ 0 w 23"/>
                <a:gd name="T1" fmla="*/ 0 h 6"/>
                <a:gd name="T2" fmla="*/ 0 w 23"/>
                <a:gd name="T3" fmla="*/ 0 h 6"/>
                <a:gd name="T4" fmla="*/ 2147483647 w 23"/>
                <a:gd name="T5" fmla="*/ 2147483647 h 6"/>
                <a:gd name="T6" fmla="*/ 2147483647 w 23"/>
                <a:gd name="T7" fmla="*/ 2147483647 h 6"/>
                <a:gd name="T8" fmla="*/ 0 w 2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
                  <a:moveTo>
                    <a:pt x="0" y="0"/>
                  </a:moveTo>
                  <a:cubicBezTo>
                    <a:pt x="0" y="0"/>
                    <a:pt x="0" y="0"/>
                    <a:pt x="0" y="0"/>
                  </a:cubicBezTo>
                  <a:cubicBezTo>
                    <a:pt x="8" y="1"/>
                    <a:pt x="16" y="3"/>
                    <a:pt x="23" y="5"/>
                  </a:cubicBezTo>
                  <a:cubicBezTo>
                    <a:pt x="23" y="5"/>
                    <a:pt x="23" y="5"/>
                    <a:pt x="23" y="6"/>
                  </a:cubicBezTo>
                  <a:cubicBezTo>
                    <a:pt x="16" y="3"/>
                    <a:pt x="8" y="2"/>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34" name="Freeform 100"/>
            <p:cNvSpPr/>
            <p:nvPr/>
          </p:nvSpPr>
          <p:spPr bwMode="auto">
            <a:xfrm>
              <a:off x="-2665413" y="1414463"/>
              <a:ext cx="52388" cy="39688"/>
            </a:xfrm>
            <a:custGeom>
              <a:avLst/>
              <a:gdLst>
                <a:gd name="T0" fmla="*/ 2147483647 w 4"/>
                <a:gd name="T1" fmla="*/ 2147483647 h 3"/>
                <a:gd name="T2" fmla="*/ 2147483647 w 4"/>
                <a:gd name="T3" fmla="*/ 2147483647 h 3"/>
                <a:gd name="T4" fmla="*/ 2147483647 w 4"/>
                <a:gd name="T5" fmla="*/ 2147483647 h 3"/>
                <a:gd name="T6" fmla="*/ 2147483647 w 4"/>
                <a:gd name="T7" fmla="*/ 0 h 3"/>
                <a:gd name="T8" fmla="*/ 2147483647 w 4"/>
                <a:gd name="T9" fmla="*/ 2147483647 h 3"/>
                <a:gd name="T10" fmla="*/ 0 w 4"/>
                <a:gd name="T11" fmla="*/ 2147483647 h 3"/>
                <a:gd name="T12" fmla="*/ 2147483647 w 4"/>
                <a:gd name="T13" fmla="*/ 2147483647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2"/>
                  </a:moveTo>
                  <a:cubicBezTo>
                    <a:pt x="3" y="2"/>
                    <a:pt x="4" y="2"/>
                    <a:pt x="4" y="3"/>
                  </a:cubicBezTo>
                  <a:cubicBezTo>
                    <a:pt x="4" y="2"/>
                    <a:pt x="4" y="2"/>
                    <a:pt x="4" y="1"/>
                  </a:cubicBezTo>
                  <a:cubicBezTo>
                    <a:pt x="3" y="1"/>
                    <a:pt x="3" y="0"/>
                    <a:pt x="3" y="0"/>
                  </a:cubicBezTo>
                  <a:cubicBezTo>
                    <a:pt x="2" y="0"/>
                    <a:pt x="2" y="0"/>
                    <a:pt x="1" y="1"/>
                  </a:cubicBezTo>
                  <a:cubicBezTo>
                    <a:pt x="1" y="1"/>
                    <a:pt x="0" y="1"/>
                    <a:pt x="0" y="1"/>
                  </a:cubicBezTo>
                  <a:cubicBezTo>
                    <a:pt x="1" y="1"/>
                    <a:pt x="1" y="2"/>
                    <a:pt x="2" y="2"/>
                  </a:cubicBezTo>
                  <a:close/>
                </a:path>
              </a:pathLst>
            </a:custGeom>
            <a:grpFill/>
            <a:ln w="9525">
              <a:solidFill>
                <a:schemeClr val="accent1"/>
              </a:solidFill>
              <a:round/>
            </a:ln>
          </p:spPr>
          <p:txBody>
            <a:bodyPr/>
            <a:lstStyle/>
            <a:p>
              <a:endParaRPr lang="zh-CN" altLang="en-US">
                <a:solidFill>
                  <a:srgbClr val="FF0000"/>
                </a:solidFill>
              </a:endParaRPr>
            </a:p>
          </p:txBody>
        </p:sp>
        <p:sp>
          <p:nvSpPr>
            <p:cNvPr id="135" name="Freeform 101"/>
            <p:cNvSpPr/>
            <p:nvPr/>
          </p:nvSpPr>
          <p:spPr bwMode="auto">
            <a:xfrm>
              <a:off x="-2976563" y="1427163"/>
              <a:ext cx="350838" cy="1112838"/>
            </a:xfrm>
            <a:custGeom>
              <a:avLst/>
              <a:gdLst>
                <a:gd name="T0" fmla="*/ 0 w 27"/>
                <a:gd name="T1" fmla="*/ 2147483647 h 85"/>
                <a:gd name="T2" fmla="*/ 2147483647 w 27"/>
                <a:gd name="T3" fmla="*/ 2147483647 h 85"/>
                <a:gd name="T4" fmla="*/ 2147483647 w 27"/>
                <a:gd name="T5" fmla="*/ 2147483647 h 85"/>
                <a:gd name="T6" fmla="*/ 2147483647 w 27"/>
                <a:gd name="T7" fmla="*/ 0 h 85"/>
                <a:gd name="T8" fmla="*/ 0 w 27"/>
                <a:gd name="T9" fmla="*/ 2147483647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85">
                  <a:moveTo>
                    <a:pt x="0" y="85"/>
                  </a:moveTo>
                  <a:cubicBezTo>
                    <a:pt x="1" y="85"/>
                    <a:pt x="1" y="85"/>
                    <a:pt x="1" y="85"/>
                  </a:cubicBezTo>
                  <a:cubicBezTo>
                    <a:pt x="10" y="57"/>
                    <a:pt x="18" y="29"/>
                    <a:pt x="27" y="1"/>
                  </a:cubicBezTo>
                  <a:cubicBezTo>
                    <a:pt x="26" y="1"/>
                    <a:pt x="26" y="0"/>
                    <a:pt x="26" y="0"/>
                  </a:cubicBezTo>
                  <a:cubicBezTo>
                    <a:pt x="17" y="28"/>
                    <a:pt x="9" y="57"/>
                    <a:pt x="0" y="85"/>
                  </a:cubicBezTo>
                  <a:close/>
                </a:path>
              </a:pathLst>
            </a:custGeom>
            <a:grpFill/>
            <a:ln w="9525">
              <a:solidFill>
                <a:schemeClr val="accent1"/>
              </a:solidFill>
              <a:round/>
            </a:ln>
          </p:spPr>
          <p:txBody>
            <a:bodyPr/>
            <a:lstStyle/>
            <a:p>
              <a:endParaRPr lang="zh-CN" altLang="en-US">
                <a:solidFill>
                  <a:srgbClr val="FF0000"/>
                </a:solidFill>
              </a:endParaRPr>
            </a:p>
          </p:txBody>
        </p:sp>
        <p:sp>
          <p:nvSpPr>
            <p:cNvPr id="136" name="Freeform 102"/>
            <p:cNvSpPr/>
            <p:nvPr/>
          </p:nvSpPr>
          <p:spPr bwMode="auto">
            <a:xfrm>
              <a:off x="-3273425" y="2462213"/>
              <a:ext cx="311150" cy="77788"/>
            </a:xfrm>
            <a:custGeom>
              <a:avLst/>
              <a:gdLst>
                <a:gd name="T0" fmla="*/ 0 w 24"/>
                <a:gd name="T1" fmla="*/ 0 h 6"/>
                <a:gd name="T2" fmla="*/ 0 w 24"/>
                <a:gd name="T3" fmla="*/ 2147483647 h 6"/>
                <a:gd name="T4" fmla="*/ 2147483647 w 24"/>
                <a:gd name="T5" fmla="*/ 2147483647 h 6"/>
                <a:gd name="T6" fmla="*/ 2147483647 w 24"/>
                <a:gd name="T7" fmla="*/ 2147483647 h 6"/>
                <a:gd name="T8" fmla="*/ 0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0" y="0"/>
                  </a:moveTo>
                  <a:cubicBezTo>
                    <a:pt x="0" y="0"/>
                    <a:pt x="0" y="1"/>
                    <a:pt x="0" y="1"/>
                  </a:cubicBezTo>
                  <a:cubicBezTo>
                    <a:pt x="8" y="2"/>
                    <a:pt x="16" y="4"/>
                    <a:pt x="24" y="6"/>
                  </a:cubicBezTo>
                  <a:cubicBezTo>
                    <a:pt x="24" y="6"/>
                    <a:pt x="24" y="6"/>
                    <a:pt x="24" y="6"/>
                  </a:cubicBezTo>
                  <a:cubicBezTo>
                    <a:pt x="16" y="3"/>
                    <a:pt x="8" y="2"/>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37" name="Freeform 103"/>
            <p:cNvSpPr/>
            <p:nvPr/>
          </p:nvSpPr>
          <p:spPr bwMode="auto">
            <a:xfrm>
              <a:off x="-4375150" y="2605088"/>
              <a:ext cx="271463" cy="668338"/>
            </a:xfrm>
            <a:custGeom>
              <a:avLst/>
              <a:gdLst>
                <a:gd name="T0" fmla="*/ 0 w 21"/>
                <a:gd name="T1" fmla="*/ 0 h 51"/>
                <a:gd name="T2" fmla="*/ 0 w 21"/>
                <a:gd name="T3" fmla="*/ 2147483647 h 51"/>
                <a:gd name="T4" fmla="*/ 2147483647 w 21"/>
                <a:gd name="T5" fmla="*/ 2147483647 h 51"/>
                <a:gd name="T6" fmla="*/ 2147483647 w 21"/>
                <a:gd name="T7" fmla="*/ 2147483647 h 51"/>
                <a:gd name="T8" fmla="*/ 0 w 21"/>
                <a:gd name="T9" fmla="*/ 0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51">
                  <a:moveTo>
                    <a:pt x="0" y="0"/>
                  </a:moveTo>
                  <a:cubicBezTo>
                    <a:pt x="0" y="0"/>
                    <a:pt x="0" y="1"/>
                    <a:pt x="0" y="1"/>
                  </a:cubicBezTo>
                  <a:cubicBezTo>
                    <a:pt x="7" y="18"/>
                    <a:pt x="14" y="34"/>
                    <a:pt x="21" y="51"/>
                  </a:cubicBezTo>
                  <a:cubicBezTo>
                    <a:pt x="21" y="51"/>
                    <a:pt x="21" y="51"/>
                    <a:pt x="21" y="51"/>
                  </a:cubicBezTo>
                  <a:cubicBezTo>
                    <a:pt x="14" y="34"/>
                    <a:pt x="7" y="17"/>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38" name="Freeform 104"/>
            <p:cNvSpPr/>
            <p:nvPr/>
          </p:nvSpPr>
          <p:spPr bwMode="auto">
            <a:xfrm>
              <a:off x="-4375150" y="2382838"/>
              <a:ext cx="1736725" cy="301625"/>
            </a:xfrm>
            <a:custGeom>
              <a:avLst/>
              <a:gdLst>
                <a:gd name="T0" fmla="*/ 2147483647 w 134"/>
                <a:gd name="T1" fmla="*/ 2147483647 h 23"/>
                <a:gd name="T2" fmla="*/ 2147483647 w 134"/>
                <a:gd name="T3" fmla="*/ 2147483647 h 23"/>
                <a:gd name="T4" fmla="*/ 0 w 134"/>
                <a:gd name="T5" fmla="*/ 2147483647 h 23"/>
                <a:gd name="T6" fmla="*/ 0 w 134"/>
                <a:gd name="T7" fmla="*/ 2147483647 h 23"/>
                <a:gd name="T8" fmla="*/ 2147483647 w 134"/>
                <a:gd name="T9" fmla="*/ 2147483647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23">
                  <a:moveTo>
                    <a:pt x="134" y="23"/>
                  </a:moveTo>
                  <a:cubicBezTo>
                    <a:pt x="134" y="23"/>
                    <a:pt x="134" y="23"/>
                    <a:pt x="134" y="23"/>
                  </a:cubicBezTo>
                  <a:cubicBezTo>
                    <a:pt x="93" y="2"/>
                    <a:pt x="42" y="0"/>
                    <a:pt x="0" y="18"/>
                  </a:cubicBezTo>
                  <a:cubicBezTo>
                    <a:pt x="0" y="18"/>
                    <a:pt x="0" y="18"/>
                    <a:pt x="0" y="18"/>
                  </a:cubicBezTo>
                  <a:cubicBezTo>
                    <a:pt x="42" y="0"/>
                    <a:pt x="93" y="2"/>
                    <a:pt x="134" y="23"/>
                  </a:cubicBezTo>
                  <a:close/>
                </a:path>
              </a:pathLst>
            </a:custGeom>
            <a:grpFill/>
            <a:ln w="9525">
              <a:solidFill>
                <a:schemeClr val="accent1"/>
              </a:solidFill>
              <a:round/>
            </a:ln>
          </p:spPr>
          <p:txBody>
            <a:bodyPr/>
            <a:lstStyle/>
            <a:p>
              <a:endParaRPr lang="zh-CN" altLang="en-US">
                <a:solidFill>
                  <a:srgbClr val="FF0000"/>
                </a:solidFill>
              </a:endParaRPr>
            </a:p>
          </p:txBody>
        </p:sp>
        <p:sp>
          <p:nvSpPr>
            <p:cNvPr id="139" name="Freeform 105"/>
            <p:cNvSpPr/>
            <p:nvPr/>
          </p:nvSpPr>
          <p:spPr bwMode="auto">
            <a:xfrm>
              <a:off x="-4103688" y="3143251"/>
              <a:ext cx="752475" cy="130175"/>
            </a:xfrm>
            <a:custGeom>
              <a:avLst/>
              <a:gdLst>
                <a:gd name="T0" fmla="*/ 2147483647 w 58"/>
                <a:gd name="T1" fmla="*/ 2147483647 h 10"/>
                <a:gd name="T2" fmla="*/ 2147483647 w 58"/>
                <a:gd name="T3" fmla="*/ 2147483647 h 10"/>
                <a:gd name="T4" fmla="*/ 0 w 58"/>
                <a:gd name="T5" fmla="*/ 2147483647 h 10"/>
                <a:gd name="T6" fmla="*/ 0 w 58"/>
                <a:gd name="T7" fmla="*/ 2147483647 h 10"/>
                <a:gd name="T8" fmla="*/ 2147483647 w 58"/>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0">
                  <a:moveTo>
                    <a:pt x="58" y="4"/>
                  </a:moveTo>
                  <a:cubicBezTo>
                    <a:pt x="58" y="4"/>
                    <a:pt x="58" y="4"/>
                    <a:pt x="58" y="3"/>
                  </a:cubicBezTo>
                  <a:cubicBezTo>
                    <a:pt x="38" y="0"/>
                    <a:pt x="18" y="3"/>
                    <a:pt x="0" y="10"/>
                  </a:cubicBezTo>
                  <a:cubicBezTo>
                    <a:pt x="0" y="10"/>
                    <a:pt x="0" y="10"/>
                    <a:pt x="0" y="10"/>
                  </a:cubicBezTo>
                  <a:cubicBezTo>
                    <a:pt x="18" y="3"/>
                    <a:pt x="38" y="0"/>
                    <a:pt x="58" y="4"/>
                  </a:cubicBezTo>
                  <a:close/>
                </a:path>
              </a:pathLst>
            </a:custGeom>
            <a:grpFill/>
            <a:ln w="9525">
              <a:solidFill>
                <a:schemeClr val="accent1"/>
              </a:solidFill>
              <a:round/>
            </a:ln>
          </p:spPr>
          <p:txBody>
            <a:bodyPr/>
            <a:lstStyle/>
            <a:p>
              <a:endParaRPr lang="zh-CN" altLang="en-US">
                <a:solidFill>
                  <a:srgbClr val="FF0000"/>
                </a:solidFill>
              </a:endParaRPr>
            </a:p>
          </p:txBody>
        </p:sp>
        <p:sp>
          <p:nvSpPr>
            <p:cNvPr id="140" name="Freeform 106"/>
            <p:cNvSpPr/>
            <p:nvPr/>
          </p:nvSpPr>
          <p:spPr bwMode="auto">
            <a:xfrm>
              <a:off x="-3519488" y="3168651"/>
              <a:ext cx="38100" cy="12700"/>
            </a:xfrm>
            <a:custGeom>
              <a:avLst/>
              <a:gdLst>
                <a:gd name="T0" fmla="*/ 2147483647 w 3"/>
                <a:gd name="T1" fmla="*/ 0 h 1"/>
                <a:gd name="T2" fmla="*/ 0 w 3"/>
                <a:gd name="T3" fmla="*/ 2147483647 h 1"/>
                <a:gd name="T4" fmla="*/ 2147483647 w 3"/>
                <a:gd name="T5" fmla="*/ 2147483647 h 1"/>
                <a:gd name="T6" fmla="*/ 2147483647 w 3"/>
                <a:gd name="T7" fmla="*/ 0 h 1"/>
                <a:gd name="T8" fmla="*/ 2147483647 w 3"/>
                <a:gd name="T9" fmla="*/ 0 h 1"/>
                <a:gd name="T10" fmla="*/ 0 w 3"/>
                <a:gd name="T11" fmla="*/ 0 h 1"/>
                <a:gd name="T12" fmla="*/ 2147483647 w 3"/>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
                  <a:moveTo>
                    <a:pt x="1" y="0"/>
                  </a:moveTo>
                  <a:cubicBezTo>
                    <a:pt x="0" y="0"/>
                    <a:pt x="0" y="1"/>
                    <a:pt x="0" y="1"/>
                  </a:cubicBezTo>
                  <a:cubicBezTo>
                    <a:pt x="1" y="1"/>
                    <a:pt x="1" y="1"/>
                    <a:pt x="2" y="1"/>
                  </a:cubicBezTo>
                  <a:cubicBezTo>
                    <a:pt x="2" y="1"/>
                    <a:pt x="3" y="0"/>
                    <a:pt x="3" y="0"/>
                  </a:cubicBezTo>
                  <a:cubicBezTo>
                    <a:pt x="3" y="0"/>
                    <a:pt x="2" y="0"/>
                    <a:pt x="2" y="0"/>
                  </a:cubicBezTo>
                  <a:cubicBezTo>
                    <a:pt x="1" y="0"/>
                    <a:pt x="1" y="0"/>
                    <a:pt x="0" y="0"/>
                  </a:cubicBezTo>
                  <a:cubicBezTo>
                    <a:pt x="0" y="0"/>
                    <a:pt x="0"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41" name="Freeform 107"/>
            <p:cNvSpPr/>
            <p:nvPr/>
          </p:nvSpPr>
          <p:spPr bwMode="auto">
            <a:xfrm>
              <a:off x="-3817938" y="3168651"/>
              <a:ext cx="311150" cy="26988"/>
            </a:xfrm>
            <a:custGeom>
              <a:avLst/>
              <a:gdLst>
                <a:gd name="T0" fmla="*/ 2147483647 w 24"/>
                <a:gd name="T1" fmla="*/ 0 h 2"/>
                <a:gd name="T2" fmla="*/ 2147483647 w 24"/>
                <a:gd name="T3" fmla="*/ 0 h 2"/>
                <a:gd name="T4" fmla="*/ 0 w 24"/>
                <a:gd name="T5" fmla="*/ 2147483647 h 2"/>
                <a:gd name="T6" fmla="*/ 0 w 24"/>
                <a:gd name="T7" fmla="*/ 2147483647 h 2"/>
                <a:gd name="T8" fmla="*/ 2147483647 w 24"/>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
                  <a:moveTo>
                    <a:pt x="24" y="0"/>
                  </a:moveTo>
                  <a:cubicBezTo>
                    <a:pt x="24" y="0"/>
                    <a:pt x="24" y="0"/>
                    <a:pt x="24" y="0"/>
                  </a:cubicBezTo>
                  <a:cubicBezTo>
                    <a:pt x="16" y="0"/>
                    <a:pt x="8" y="0"/>
                    <a:pt x="0" y="2"/>
                  </a:cubicBezTo>
                  <a:cubicBezTo>
                    <a:pt x="0" y="2"/>
                    <a:pt x="0" y="2"/>
                    <a:pt x="0" y="2"/>
                  </a:cubicBezTo>
                  <a:cubicBezTo>
                    <a:pt x="8" y="0"/>
                    <a:pt x="16" y="0"/>
                    <a:pt x="24"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42" name="Freeform 108"/>
            <p:cNvSpPr/>
            <p:nvPr/>
          </p:nvSpPr>
          <p:spPr bwMode="auto">
            <a:xfrm>
              <a:off x="-2263775" y="3338513"/>
              <a:ext cx="77788" cy="92075"/>
            </a:xfrm>
            <a:custGeom>
              <a:avLst/>
              <a:gdLst>
                <a:gd name="T0" fmla="*/ 2147483647 w 6"/>
                <a:gd name="T1" fmla="*/ 2147483647 h 7"/>
                <a:gd name="T2" fmla="*/ 2147483647 w 6"/>
                <a:gd name="T3" fmla="*/ 2147483647 h 7"/>
                <a:gd name="T4" fmla="*/ 2147483647 w 6"/>
                <a:gd name="T5" fmla="*/ 2147483647 h 7"/>
                <a:gd name="T6" fmla="*/ 0 w 6"/>
                <a:gd name="T7" fmla="*/ 0 h 7"/>
                <a:gd name="T8" fmla="*/ 2147483647 w 6"/>
                <a:gd name="T9" fmla="*/ 2147483647 h 7"/>
                <a:gd name="T10" fmla="*/ 2147483647 w 6"/>
                <a:gd name="T11" fmla="*/ 2147483647 h 7"/>
                <a:gd name="T12" fmla="*/ 2147483647 w 6"/>
                <a:gd name="T13" fmla="*/ 2147483647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7">
                  <a:moveTo>
                    <a:pt x="5" y="6"/>
                  </a:moveTo>
                  <a:cubicBezTo>
                    <a:pt x="5" y="6"/>
                    <a:pt x="6" y="6"/>
                    <a:pt x="6" y="6"/>
                  </a:cubicBezTo>
                  <a:cubicBezTo>
                    <a:pt x="5" y="5"/>
                    <a:pt x="4" y="4"/>
                    <a:pt x="3" y="3"/>
                  </a:cubicBezTo>
                  <a:cubicBezTo>
                    <a:pt x="2" y="2"/>
                    <a:pt x="1" y="1"/>
                    <a:pt x="0" y="0"/>
                  </a:cubicBezTo>
                  <a:cubicBezTo>
                    <a:pt x="1" y="1"/>
                    <a:pt x="2" y="2"/>
                    <a:pt x="2" y="4"/>
                  </a:cubicBezTo>
                  <a:cubicBezTo>
                    <a:pt x="3" y="5"/>
                    <a:pt x="4" y="6"/>
                    <a:pt x="5" y="7"/>
                  </a:cubicBezTo>
                  <a:cubicBezTo>
                    <a:pt x="5" y="7"/>
                    <a:pt x="5" y="6"/>
                    <a:pt x="5" y="6"/>
                  </a:cubicBezTo>
                  <a:close/>
                </a:path>
              </a:pathLst>
            </a:custGeom>
            <a:grpFill/>
            <a:ln w="9525">
              <a:solidFill>
                <a:schemeClr val="accent1"/>
              </a:solidFill>
              <a:round/>
            </a:ln>
          </p:spPr>
          <p:txBody>
            <a:bodyPr/>
            <a:lstStyle/>
            <a:p>
              <a:endParaRPr lang="zh-CN" altLang="en-US">
                <a:solidFill>
                  <a:srgbClr val="FF0000"/>
                </a:solidFill>
              </a:endParaRPr>
            </a:p>
          </p:txBody>
        </p:sp>
        <p:sp>
          <p:nvSpPr>
            <p:cNvPr id="143" name="Freeform 109"/>
            <p:cNvSpPr/>
            <p:nvPr/>
          </p:nvSpPr>
          <p:spPr bwMode="auto">
            <a:xfrm>
              <a:off x="-2133600" y="3954463"/>
              <a:ext cx="246063" cy="92075"/>
            </a:xfrm>
            <a:custGeom>
              <a:avLst/>
              <a:gdLst>
                <a:gd name="T0" fmla="*/ 0 w 19"/>
                <a:gd name="T1" fmla="*/ 2147483647 h 7"/>
                <a:gd name="T2" fmla="*/ 0 w 19"/>
                <a:gd name="T3" fmla="*/ 2147483647 h 7"/>
                <a:gd name="T4" fmla="*/ 2147483647 w 19"/>
                <a:gd name="T5" fmla="*/ 2147483647 h 7"/>
                <a:gd name="T6" fmla="*/ 2147483647 w 19"/>
                <a:gd name="T7" fmla="*/ 0 h 7"/>
                <a:gd name="T8" fmla="*/ 0 w 19"/>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0" y="7"/>
                  </a:moveTo>
                  <a:cubicBezTo>
                    <a:pt x="0" y="7"/>
                    <a:pt x="0" y="7"/>
                    <a:pt x="0" y="7"/>
                  </a:cubicBezTo>
                  <a:cubicBezTo>
                    <a:pt x="7" y="5"/>
                    <a:pt x="13" y="3"/>
                    <a:pt x="19" y="1"/>
                  </a:cubicBezTo>
                  <a:cubicBezTo>
                    <a:pt x="19" y="1"/>
                    <a:pt x="19" y="0"/>
                    <a:pt x="19" y="0"/>
                  </a:cubicBezTo>
                  <a:cubicBezTo>
                    <a:pt x="12" y="2"/>
                    <a:pt x="6" y="5"/>
                    <a:pt x="0" y="7"/>
                  </a:cubicBezTo>
                  <a:close/>
                </a:path>
              </a:pathLst>
            </a:custGeom>
            <a:grpFill/>
            <a:ln w="9525">
              <a:solidFill>
                <a:schemeClr val="accent1"/>
              </a:solidFill>
              <a:round/>
            </a:ln>
          </p:spPr>
          <p:txBody>
            <a:bodyPr/>
            <a:lstStyle/>
            <a:p>
              <a:endParaRPr lang="zh-CN" altLang="en-US">
                <a:solidFill>
                  <a:srgbClr val="FF0000"/>
                </a:solidFill>
              </a:endParaRPr>
            </a:p>
          </p:txBody>
        </p:sp>
        <p:sp>
          <p:nvSpPr>
            <p:cNvPr id="144" name="Freeform 110"/>
            <p:cNvSpPr/>
            <p:nvPr/>
          </p:nvSpPr>
          <p:spPr bwMode="auto">
            <a:xfrm>
              <a:off x="-2211388" y="3405188"/>
              <a:ext cx="323850" cy="561975"/>
            </a:xfrm>
            <a:custGeom>
              <a:avLst/>
              <a:gdLst>
                <a:gd name="T0" fmla="*/ 2147483647 w 25"/>
                <a:gd name="T1" fmla="*/ 2147483647 h 43"/>
                <a:gd name="T2" fmla="*/ 2147483647 w 25"/>
                <a:gd name="T3" fmla="*/ 2147483647 h 43"/>
                <a:gd name="T4" fmla="*/ 2147483647 w 25"/>
                <a:gd name="T5" fmla="*/ 0 h 43"/>
                <a:gd name="T6" fmla="*/ 0 w 25"/>
                <a:gd name="T7" fmla="*/ 2147483647 h 43"/>
                <a:gd name="T8" fmla="*/ 2147483647 w 25"/>
                <a:gd name="T9" fmla="*/ 2147483647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43">
                  <a:moveTo>
                    <a:pt x="25" y="43"/>
                  </a:moveTo>
                  <a:cubicBezTo>
                    <a:pt x="25" y="43"/>
                    <a:pt x="25" y="43"/>
                    <a:pt x="25" y="43"/>
                  </a:cubicBezTo>
                  <a:cubicBezTo>
                    <a:pt x="19" y="27"/>
                    <a:pt x="11" y="13"/>
                    <a:pt x="1" y="0"/>
                  </a:cubicBezTo>
                  <a:cubicBezTo>
                    <a:pt x="1" y="0"/>
                    <a:pt x="1" y="1"/>
                    <a:pt x="0" y="1"/>
                  </a:cubicBezTo>
                  <a:cubicBezTo>
                    <a:pt x="11" y="13"/>
                    <a:pt x="19" y="28"/>
                    <a:pt x="25" y="43"/>
                  </a:cubicBezTo>
                  <a:close/>
                </a:path>
              </a:pathLst>
            </a:custGeom>
            <a:grpFill/>
            <a:ln w="9525">
              <a:solidFill>
                <a:schemeClr val="accent1"/>
              </a:solidFill>
              <a:round/>
            </a:ln>
          </p:spPr>
          <p:txBody>
            <a:bodyPr/>
            <a:lstStyle/>
            <a:p>
              <a:endParaRPr lang="zh-CN" altLang="en-US">
                <a:solidFill>
                  <a:srgbClr val="FF0000"/>
                </a:solidFill>
              </a:endParaRPr>
            </a:p>
          </p:txBody>
        </p:sp>
        <p:sp>
          <p:nvSpPr>
            <p:cNvPr id="145" name="Freeform 111"/>
            <p:cNvSpPr/>
            <p:nvPr/>
          </p:nvSpPr>
          <p:spPr bwMode="auto">
            <a:xfrm>
              <a:off x="-1912938" y="4164013"/>
              <a:ext cx="38100" cy="104775"/>
            </a:xfrm>
            <a:custGeom>
              <a:avLst/>
              <a:gdLst>
                <a:gd name="T0" fmla="*/ 2147483647 w 3"/>
                <a:gd name="T1" fmla="*/ 2147483647 h 8"/>
                <a:gd name="T2" fmla="*/ 2147483647 w 3"/>
                <a:gd name="T3" fmla="*/ 0 h 8"/>
                <a:gd name="T4" fmla="*/ 2147483647 w 3"/>
                <a:gd name="T5" fmla="*/ 2147483647 h 8"/>
                <a:gd name="T6" fmla="*/ 2147483647 w 3"/>
                <a:gd name="T7" fmla="*/ 2147483647 h 8"/>
                <a:gd name="T8" fmla="*/ 2147483647 w 3"/>
                <a:gd name="T9" fmla="*/ 2147483647 h 8"/>
                <a:gd name="T10" fmla="*/ 0 w 3"/>
                <a:gd name="T11" fmla="*/ 0 h 8"/>
                <a:gd name="T12" fmla="*/ 2147483647 w 3"/>
                <a:gd name="T13" fmla="*/ 2147483647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8">
                  <a:moveTo>
                    <a:pt x="1" y="1"/>
                  </a:moveTo>
                  <a:cubicBezTo>
                    <a:pt x="1" y="1"/>
                    <a:pt x="1" y="0"/>
                    <a:pt x="2" y="0"/>
                  </a:cubicBezTo>
                  <a:cubicBezTo>
                    <a:pt x="2" y="1"/>
                    <a:pt x="2" y="2"/>
                    <a:pt x="2" y="4"/>
                  </a:cubicBezTo>
                  <a:cubicBezTo>
                    <a:pt x="2" y="5"/>
                    <a:pt x="2" y="7"/>
                    <a:pt x="3" y="8"/>
                  </a:cubicBezTo>
                  <a:cubicBezTo>
                    <a:pt x="2" y="7"/>
                    <a:pt x="2" y="5"/>
                    <a:pt x="1" y="4"/>
                  </a:cubicBezTo>
                  <a:cubicBezTo>
                    <a:pt x="1" y="3"/>
                    <a:pt x="0" y="1"/>
                    <a:pt x="0" y="0"/>
                  </a:cubicBezTo>
                  <a:cubicBezTo>
                    <a:pt x="0" y="0"/>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46" name="Freeform 112"/>
            <p:cNvSpPr/>
            <p:nvPr/>
          </p:nvSpPr>
          <p:spPr bwMode="auto">
            <a:xfrm>
              <a:off x="-2341563" y="3614738"/>
              <a:ext cx="207963" cy="142875"/>
            </a:xfrm>
            <a:custGeom>
              <a:avLst/>
              <a:gdLst>
                <a:gd name="T0" fmla="*/ 0 w 16"/>
                <a:gd name="T1" fmla="*/ 2147483647 h 11"/>
                <a:gd name="T2" fmla="*/ 0 w 16"/>
                <a:gd name="T3" fmla="*/ 2147483647 h 11"/>
                <a:gd name="T4" fmla="*/ 2147483647 w 16"/>
                <a:gd name="T5" fmla="*/ 0 h 11"/>
                <a:gd name="T6" fmla="*/ 2147483647 w 16"/>
                <a:gd name="T7" fmla="*/ 2147483647 h 11"/>
                <a:gd name="T8" fmla="*/ 0 w 16"/>
                <a:gd name="T9" fmla="*/ 2147483647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1">
                  <a:moveTo>
                    <a:pt x="0" y="11"/>
                  </a:moveTo>
                  <a:cubicBezTo>
                    <a:pt x="0" y="11"/>
                    <a:pt x="0" y="11"/>
                    <a:pt x="0" y="11"/>
                  </a:cubicBezTo>
                  <a:cubicBezTo>
                    <a:pt x="5" y="7"/>
                    <a:pt x="10" y="3"/>
                    <a:pt x="16" y="0"/>
                  </a:cubicBezTo>
                  <a:cubicBezTo>
                    <a:pt x="16" y="0"/>
                    <a:pt x="16" y="0"/>
                    <a:pt x="16" y="1"/>
                  </a:cubicBezTo>
                  <a:cubicBezTo>
                    <a:pt x="11" y="4"/>
                    <a:pt x="5" y="8"/>
                    <a:pt x="0" y="11"/>
                  </a:cubicBezTo>
                  <a:close/>
                </a:path>
              </a:pathLst>
            </a:custGeom>
            <a:grpFill/>
            <a:ln w="9525">
              <a:solidFill>
                <a:schemeClr val="accent1"/>
              </a:solidFill>
              <a:round/>
            </a:ln>
          </p:spPr>
          <p:txBody>
            <a:bodyPr/>
            <a:lstStyle/>
            <a:p>
              <a:endParaRPr lang="zh-CN" altLang="en-US">
                <a:solidFill>
                  <a:srgbClr val="FF0000"/>
                </a:solidFill>
              </a:endParaRPr>
            </a:p>
          </p:txBody>
        </p:sp>
        <p:sp>
          <p:nvSpPr>
            <p:cNvPr id="147" name="Freeform 113"/>
            <p:cNvSpPr/>
            <p:nvPr/>
          </p:nvSpPr>
          <p:spPr bwMode="auto">
            <a:xfrm>
              <a:off x="-2133600" y="3614738"/>
              <a:ext cx="233363" cy="561975"/>
            </a:xfrm>
            <a:custGeom>
              <a:avLst/>
              <a:gdLst>
                <a:gd name="T0" fmla="*/ 0 w 18"/>
                <a:gd name="T1" fmla="*/ 0 h 43"/>
                <a:gd name="T2" fmla="*/ 0 w 18"/>
                <a:gd name="T3" fmla="*/ 0 h 43"/>
                <a:gd name="T4" fmla="*/ 2147483647 w 18"/>
                <a:gd name="T5" fmla="*/ 2147483647 h 43"/>
                <a:gd name="T6" fmla="*/ 2147483647 w 18"/>
                <a:gd name="T7" fmla="*/ 2147483647 h 43"/>
                <a:gd name="T8" fmla="*/ 0 w 18"/>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43">
                  <a:moveTo>
                    <a:pt x="0" y="0"/>
                  </a:moveTo>
                  <a:cubicBezTo>
                    <a:pt x="0" y="0"/>
                    <a:pt x="0" y="0"/>
                    <a:pt x="0" y="0"/>
                  </a:cubicBezTo>
                  <a:cubicBezTo>
                    <a:pt x="9" y="13"/>
                    <a:pt x="15" y="28"/>
                    <a:pt x="18" y="43"/>
                  </a:cubicBezTo>
                  <a:cubicBezTo>
                    <a:pt x="18" y="43"/>
                    <a:pt x="18" y="43"/>
                    <a:pt x="18" y="43"/>
                  </a:cubicBezTo>
                  <a:cubicBezTo>
                    <a:pt x="15" y="28"/>
                    <a:pt x="8" y="13"/>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48" name="Freeform 114"/>
            <p:cNvSpPr/>
            <p:nvPr/>
          </p:nvSpPr>
          <p:spPr bwMode="auto">
            <a:xfrm>
              <a:off x="-2768600" y="3024188"/>
              <a:ext cx="103188" cy="66675"/>
            </a:xfrm>
            <a:custGeom>
              <a:avLst/>
              <a:gdLst>
                <a:gd name="T0" fmla="*/ 2147483647 w 8"/>
                <a:gd name="T1" fmla="*/ 2147483647 h 5"/>
                <a:gd name="T2" fmla="*/ 2147483647 w 8"/>
                <a:gd name="T3" fmla="*/ 2147483647 h 5"/>
                <a:gd name="T4" fmla="*/ 2147483647 w 8"/>
                <a:gd name="T5" fmla="*/ 2147483647 h 5"/>
                <a:gd name="T6" fmla="*/ 0 w 8"/>
                <a:gd name="T7" fmla="*/ 0 h 5"/>
                <a:gd name="T8" fmla="*/ 2147483647 w 8"/>
                <a:gd name="T9" fmla="*/ 2147483647 h 5"/>
                <a:gd name="T10" fmla="*/ 2147483647 w 8"/>
                <a:gd name="T11" fmla="*/ 2147483647 h 5"/>
                <a:gd name="T12" fmla="*/ 2147483647 w 8"/>
                <a:gd name="T13" fmla="*/ 214748364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5">
                  <a:moveTo>
                    <a:pt x="6" y="4"/>
                  </a:moveTo>
                  <a:cubicBezTo>
                    <a:pt x="7" y="4"/>
                    <a:pt x="7" y="4"/>
                    <a:pt x="8" y="4"/>
                  </a:cubicBezTo>
                  <a:cubicBezTo>
                    <a:pt x="6" y="3"/>
                    <a:pt x="5" y="3"/>
                    <a:pt x="4" y="2"/>
                  </a:cubicBezTo>
                  <a:cubicBezTo>
                    <a:pt x="3" y="2"/>
                    <a:pt x="1" y="1"/>
                    <a:pt x="0" y="0"/>
                  </a:cubicBezTo>
                  <a:cubicBezTo>
                    <a:pt x="1" y="1"/>
                    <a:pt x="2" y="2"/>
                    <a:pt x="3" y="3"/>
                  </a:cubicBezTo>
                  <a:cubicBezTo>
                    <a:pt x="5" y="4"/>
                    <a:pt x="6" y="5"/>
                    <a:pt x="7" y="5"/>
                  </a:cubicBezTo>
                  <a:cubicBezTo>
                    <a:pt x="7" y="5"/>
                    <a:pt x="6" y="4"/>
                    <a:pt x="6" y="4"/>
                  </a:cubicBezTo>
                  <a:close/>
                </a:path>
              </a:pathLst>
            </a:custGeom>
            <a:grpFill/>
            <a:ln w="9525">
              <a:solidFill>
                <a:schemeClr val="accent1"/>
              </a:solidFill>
              <a:round/>
            </a:ln>
          </p:spPr>
          <p:txBody>
            <a:bodyPr/>
            <a:lstStyle/>
            <a:p>
              <a:endParaRPr lang="zh-CN" altLang="en-US">
                <a:solidFill>
                  <a:srgbClr val="FF0000"/>
                </a:solidFill>
              </a:endParaRPr>
            </a:p>
          </p:txBody>
        </p:sp>
        <p:sp>
          <p:nvSpPr>
            <p:cNvPr id="149" name="Freeform 115"/>
            <p:cNvSpPr/>
            <p:nvPr/>
          </p:nvSpPr>
          <p:spPr bwMode="auto">
            <a:xfrm>
              <a:off x="-2432050" y="3470276"/>
              <a:ext cx="207963" cy="169863"/>
            </a:xfrm>
            <a:custGeom>
              <a:avLst/>
              <a:gdLst>
                <a:gd name="T0" fmla="*/ 0 w 16"/>
                <a:gd name="T1" fmla="*/ 2147483647 h 13"/>
                <a:gd name="T2" fmla="*/ 0 w 16"/>
                <a:gd name="T3" fmla="*/ 2147483647 h 13"/>
                <a:gd name="T4" fmla="*/ 2147483647 w 16"/>
                <a:gd name="T5" fmla="*/ 2147483647 h 13"/>
                <a:gd name="T6" fmla="*/ 2147483647 w 16"/>
                <a:gd name="T7" fmla="*/ 0 h 13"/>
                <a:gd name="T8" fmla="*/ 0 w 16"/>
                <a:gd name="T9" fmla="*/ 214748364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3">
                  <a:moveTo>
                    <a:pt x="0" y="12"/>
                  </a:moveTo>
                  <a:cubicBezTo>
                    <a:pt x="0" y="13"/>
                    <a:pt x="0" y="13"/>
                    <a:pt x="0" y="13"/>
                  </a:cubicBezTo>
                  <a:cubicBezTo>
                    <a:pt x="5" y="9"/>
                    <a:pt x="10" y="5"/>
                    <a:pt x="16" y="1"/>
                  </a:cubicBezTo>
                  <a:cubicBezTo>
                    <a:pt x="15" y="0"/>
                    <a:pt x="15" y="0"/>
                    <a:pt x="15" y="0"/>
                  </a:cubicBezTo>
                  <a:cubicBezTo>
                    <a:pt x="10" y="4"/>
                    <a:pt x="5" y="8"/>
                    <a:pt x="0" y="12"/>
                  </a:cubicBezTo>
                  <a:close/>
                </a:path>
              </a:pathLst>
            </a:custGeom>
            <a:grpFill/>
            <a:ln w="9525">
              <a:solidFill>
                <a:schemeClr val="accent1"/>
              </a:solidFill>
              <a:round/>
            </a:ln>
          </p:spPr>
          <p:txBody>
            <a:bodyPr/>
            <a:lstStyle/>
            <a:p>
              <a:endParaRPr lang="zh-CN" altLang="en-US">
                <a:solidFill>
                  <a:srgbClr val="FF0000"/>
                </a:solidFill>
              </a:endParaRPr>
            </a:p>
          </p:txBody>
        </p:sp>
        <p:sp>
          <p:nvSpPr>
            <p:cNvPr id="150" name="Freeform 116"/>
            <p:cNvSpPr/>
            <p:nvPr/>
          </p:nvSpPr>
          <p:spPr bwMode="auto">
            <a:xfrm>
              <a:off x="-2690813" y="3076576"/>
              <a:ext cx="466725" cy="406400"/>
            </a:xfrm>
            <a:custGeom>
              <a:avLst/>
              <a:gdLst>
                <a:gd name="T0" fmla="*/ 2147483647 w 36"/>
                <a:gd name="T1" fmla="*/ 2147483647 h 31"/>
                <a:gd name="T2" fmla="*/ 2147483647 w 36"/>
                <a:gd name="T3" fmla="*/ 2147483647 h 31"/>
                <a:gd name="T4" fmla="*/ 0 w 36"/>
                <a:gd name="T5" fmla="*/ 0 h 31"/>
                <a:gd name="T6" fmla="*/ 0 w 36"/>
                <a:gd name="T7" fmla="*/ 0 h 31"/>
                <a:gd name="T8" fmla="*/ 2147483647 w 36"/>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1">
                  <a:moveTo>
                    <a:pt x="35" y="31"/>
                  </a:moveTo>
                  <a:cubicBezTo>
                    <a:pt x="35" y="31"/>
                    <a:pt x="35" y="31"/>
                    <a:pt x="36" y="31"/>
                  </a:cubicBezTo>
                  <a:cubicBezTo>
                    <a:pt x="26" y="18"/>
                    <a:pt x="14" y="8"/>
                    <a:pt x="0" y="0"/>
                  </a:cubicBezTo>
                  <a:cubicBezTo>
                    <a:pt x="0" y="0"/>
                    <a:pt x="0" y="0"/>
                    <a:pt x="0" y="0"/>
                  </a:cubicBezTo>
                  <a:cubicBezTo>
                    <a:pt x="13" y="8"/>
                    <a:pt x="25" y="19"/>
                    <a:pt x="35" y="31"/>
                  </a:cubicBezTo>
                  <a:close/>
                </a:path>
              </a:pathLst>
            </a:custGeom>
            <a:grpFill/>
            <a:ln w="9525">
              <a:solidFill>
                <a:schemeClr val="accent1"/>
              </a:solidFill>
              <a:round/>
            </a:ln>
          </p:spPr>
          <p:txBody>
            <a:bodyPr/>
            <a:lstStyle/>
            <a:p>
              <a:endParaRPr lang="zh-CN" altLang="en-US">
                <a:solidFill>
                  <a:srgbClr val="FF0000"/>
                </a:solidFill>
              </a:endParaRPr>
            </a:p>
          </p:txBody>
        </p:sp>
        <p:sp>
          <p:nvSpPr>
            <p:cNvPr id="151" name="Freeform 117"/>
            <p:cNvSpPr/>
            <p:nvPr/>
          </p:nvSpPr>
          <p:spPr bwMode="auto">
            <a:xfrm>
              <a:off x="-2482850" y="3797301"/>
              <a:ext cx="608013" cy="1938338"/>
            </a:xfrm>
            <a:custGeom>
              <a:avLst/>
              <a:gdLst>
                <a:gd name="T0" fmla="*/ 0 w 47"/>
                <a:gd name="T1" fmla="*/ 2147483647 h 148"/>
                <a:gd name="T2" fmla="*/ 2147483647 w 47"/>
                <a:gd name="T3" fmla="*/ 2147483647 h 148"/>
                <a:gd name="T4" fmla="*/ 2147483647 w 47"/>
                <a:gd name="T5" fmla="*/ 0 h 148"/>
                <a:gd name="T6" fmla="*/ 2147483647 w 47"/>
                <a:gd name="T7" fmla="*/ 0 h 148"/>
                <a:gd name="T8" fmla="*/ 2147483647 w 47"/>
                <a:gd name="T9" fmla="*/ 2147483647 h 148"/>
                <a:gd name="T10" fmla="*/ 0 w 47"/>
                <a:gd name="T11" fmla="*/ 2147483647 h 1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148">
                  <a:moveTo>
                    <a:pt x="0" y="148"/>
                  </a:moveTo>
                  <a:cubicBezTo>
                    <a:pt x="3" y="145"/>
                    <a:pt x="7" y="142"/>
                    <a:pt x="10" y="139"/>
                  </a:cubicBezTo>
                  <a:cubicBezTo>
                    <a:pt x="41" y="101"/>
                    <a:pt x="47" y="43"/>
                    <a:pt x="24" y="0"/>
                  </a:cubicBezTo>
                  <a:cubicBezTo>
                    <a:pt x="24" y="0"/>
                    <a:pt x="24" y="0"/>
                    <a:pt x="24" y="0"/>
                  </a:cubicBezTo>
                  <a:cubicBezTo>
                    <a:pt x="47" y="43"/>
                    <a:pt x="41" y="101"/>
                    <a:pt x="9" y="138"/>
                  </a:cubicBezTo>
                  <a:cubicBezTo>
                    <a:pt x="6" y="142"/>
                    <a:pt x="3" y="145"/>
                    <a:pt x="0" y="148"/>
                  </a:cubicBezTo>
                  <a:close/>
                </a:path>
              </a:pathLst>
            </a:custGeom>
            <a:grpFill/>
            <a:ln w="9525">
              <a:solidFill>
                <a:schemeClr val="accent1"/>
              </a:solidFill>
              <a:round/>
            </a:ln>
          </p:spPr>
          <p:txBody>
            <a:bodyPr/>
            <a:lstStyle/>
            <a:p>
              <a:endParaRPr lang="zh-CN" altLang="en-US">
                <a:solidFill>
                  <a:srgbClr val="FF0000"/>
                </a:solidFill>
              </a:endParaRPr>
            </a:p>
          </p:txBody>
        </p:sp>
        <p:sp>
          <p:nvSpPr>
            <p:cNvPr id="152" name="Freeform 118"/>
            <p:cNvSpPr/>
            <p:nvPr/>
          </p:nvSpPr>
          <p:spPr bwMode="auto">
            <a:xfrm>
              <a:off x="-2314575" y="3797301"/>
              <a:ext cx="142875" cy="92075"/>
            </a:xfrm>
            <a:custGeom>
              <a:avLst/>
              <a:gdLst>
                <a:gd name="T0" fmla="*/ 0 w 11"/>
                <a:gd name="T1" fmla="*/ 2147483647 h 7"/>
                <a:gd name="T2" fmla="*/ 0 w 11"/>
                <a:gd name="T3" fmla="*/ 2147483647 h 7"/>
                <a:gd name="T4" fmla="*/ 2147483647 w 11"/>
                <a:gd name="T5" fmla="*/ 0 h 7"/>
                <a:gd name="T6" fmla="*/ 2147483647 w 11"/>
                <a:gd name="T7" fmla="*/ 2147483647 h 7"/>
                <a:gd name="T8" fmla="*/ 0 w 11"/>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7">
                  <a:moveTo>
                    <a:pt x="0" y="7"/>
                  </a:moveTo>
                  <a:cubicBezTo>
                    <a:pt x="0" y="6"/>
                    <a:pt x="0" y="6"/>
                    <a:pt x="0" y="6"/>
                  </a:cubicBezTo>
                  <a:cubicBezTo>
                    <a:pt x="4" y="4"/>
                    <a:pt x="7" y="2"/>
                    <a:pt x="11" y="0"/>
                  </a:cubicBezTo>
                  <a:cubicBezTo>
                    <a:pt x="11" y="0"/>
                    <a:pt x="11" y="0"/>
                    <a:pt x="11" y="1"/>
                  </a:cubicBezTo>
                  <a:cubicBezTo>
                    <a:pt x="8" y="3"/>
                    <a:pt x="4" y="5"/>
                    <a:pt x="0" y="7"/>
                  </a:cubicBezTo>
                  <a:close/>
                </a:path>
              </a:pathLst>
            </a:custGeom>
            <a:grpFill/>
            <a:ln w="9525">
              <a:solidFill>
                <a:schemeClr val="accent1"/>
              </a:solidFill>
              <a:round/>
            </a:ln>
          </p:spPr>
          <p:txBody>
            <a:bodyPr/>
            <a:lstStyle/>
            <a:p>
              <a:endParaRPr lang="zh-CN" altLang="en-US">
                <a:solidFill>
                  <a:srgbClr val="FF0000"/>
                </a:solidFill>
              </a:endParaRPr>
            </a:p>
          </p:txBody>
        </p:sp>
        <p:sp>
          <p:nvSpPr>
            <p:cNvPr id="153" name="Freeform 119"/>
            <p:cNvSpPr/>
            <p:nvPr/>
          </p:nvSpPr>
          <p:spPr bwMode="auto">
            <a:xfrm>
              <a:off x="-4776788" y="2828926"/>
              <a:ext cx="2357438" cy="693738"/>
            </a:xfrm>
            <a:custGeom>
              <a:avLst/>
              <a:gdLst>
                <a:gd name="T0" fmla="*/ 2147483647 w 182"/>
                <a:gd name="T1" fmla="*/ 2147483647 h 53"/>
                <a:gd name="T2" fmla="*/ 0 w 182"/>
                <a:gd name="T3" fmla="*/ 2147483647 h 53"/>
                <a:gd name="T4" fmla="*/ 0 w 182"/>
                <a:gd name="T5" fmla="*/ 2147483647 h 53"/>
                <a:gd name="T6" fmla="*/ 2147483647 w 182"/>
                <a:gd name="T7" fmla="*/ 2147483647 h 53"/>
                <a:gd name="T8" fmla="*/ 2147483647 w 182"/>
                <a:gd name="T9" fmla="*/ 2147483647 h 53"/>
                <a:gd name="T10" fmla="*/ 2147483647 w 182"/>
                <a:gd name="T11" fmla="*/ 2147483647 h 53"/>
                <a:gd name="T12" fmla="*/ 2147483647 w 182"/>
                <a:gd name="T13" fmla="*/ 2147483647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 h="53">
                  <a:moveTo>
                    <a:pt x="45" y="19"/>
                  </a:moveTo>
                  <a:cubicBezTo>
                    <a:pt x="28" y="26"/>
                    <a:pt x="13" y="38"/>
                    <a:pt x="0" y="52"/>
                  </a:cubicBezTo>
                  <a:cubicBezTo>
                    <a:pt x="0" y="53"/>
                    <a:pt x="0" y="53"/>
                    <a:pt x="0" y="53"/>
                  </a:cubicBezTo>
                  <a:cubicBezTo>
                    <a:pt x="13" y="38"/>
                    <a:pt x="28" y="26"/>
                    <a:pt x="45" y="19"/>
                  </a:cubicBezTo>
                  <a:cubicBezTo>
                    <a:pt x="91" y="0"/>
                    <a:pt x="148" y="12"/>
                    <a:pt x="182" y="48"/>
                  </a:cubicBezTo>
                  <a:cubicBezTo>
                    <a:pt x="182" y="48"/>
                    <a:pt x="182" y="48"/>
                    <a:pt x="182" y="48"/>
                  </a:cubicBezTo>
                  <a:cubicBezTo>
                    <a:pt x="148" y="12"/>
                    <a:pt x="91" y="0"/>
                    <a:pt x="45" y="19"/>
                  </a:cubicBezTo>
                  <a:close/>
                </a:path>
              </a:pathLst>
            </a:custGeom>
            <a:grpFill/>
            <a:ln w="9525">
              <a:solidFill>
                <a:schemeClr val="accent1"/>
              </a:solidFill>
              <a:round/>
            </a:ln>
          </p:spPr>
          <p:txBody>
            <a:bodyPr/>
            <a:lstStyle/>
            <a:p>
              <a:endParaRPr lang="zh-CN" altLang="en-US">
                <a:solidFill>
                  <a:srgbClr val="FF0000"/>
                </a:solidFill>
              </a:endParaRPr>
            </a:p>
          </p:txBody>
        </p:sp>
        <p:sp>
          <p:nvSpPr>
            <p:cNvPr id="154" name="Freeform 120"/>
            <p:cNvSpPr/>
            <p:nvPr/>
          </p:nvSpPr>
          <p:spPr bwMode="auto">
            <a:xfrm>
              <a:off x="-2547938" y="3443288"/>
              <a:ext cx="128588" cy="119063"/>
            </a:xfrm>
            <a:custGeom>
              <a:avLst/>
              <a:gdLst>
                <a:gd name="T0" fmla="*/ 0 w 10"/>
                <a:gd name="T1" fmla="*/ 2147483647 h 9"/>
                <a:gd name="T2" fmla="*/ 2147483647 w 10"/>
                <a:gd name="T3" fmla="*/ 2147483647 h 9"/>
                <a:gd name="T4" fmla="*/ 2147483647 w 10"/>
                <a:gd name="T5" fmla="*/ 2147483647 h 9"/>
                <a:gd name="T6" fmla="*/ 2147483647 w 10"/>
                <a:gd name="T7" fmla="*/ 0 h 9"/>
                <a:gd name="T8" fmla="*/ 0 w 10"/>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0" y="9"/>
                  </a:moveTo>
                  <a:cubicBezTo>
                    <a:pt x="0" y="9"/>
                    <a:pt x="0" y="9"/>
                    <a:pt x="1" y="9"/>
                  </a:cubicBezTo>
                  <a:cubicBezTo>
                    <a:pt x="4" y="6"/>
                    <a:pt x="7" y="3"/>
                    <a:pt x="10" y="1"/>
                  </a:cubicBezTo>
                  <a:cubicBezTo>
                    <a:pt x="10" y="0"/>
                    <a:pt x="9" y="0"/>
                    <a:pt x="9" y="0"/>
                  </a:cubicBezTo>
                  <a:cubicBezTo>
                    <a:pt x="6" y="3"/>
                    <a:pt x="3" y="6"/>
                    <a:pt x="0" y="9"/>
                  </a:cubicBezTo>
                  <a:close/>
                </a:path>
              </a:pathLst>
            </a:custGeom>
            <a:grpFill/>
            <a:ln w="9525">
              <a:solidFill>
                <a:schemeClr val="accent1"/>
              </a:solidFill>
              <a:round/>
            </a:ln>
          </p:spPr>
          <p:txBody>
            <a:bodyPr/>
            <a:lstStyle/>
            <a:p>
              <a:endParaRPr lang="zh-CN" altLang="en-US">
                <a:solidFill>
                  <a:srgbClr val="FF0000"/>
                </a:solidFill>
              </a:endParaRPr>
            </a:p>
          </p:txBody>
        </p:sp>
        <p:sp>
          <p:nvSpPr>
            <p:cNvPr id="155" name="Freeform 121"/>
            <p:cNvSpPr/>
            <p:nvPr/>
          </p:nvSpPr>
          <p:spPr bwMode="auto">
            <a:xfrm>
              <a:off x="-2651125" y="3208338"/>
              <a:ext cx="25400" cy="25400"/>
            </a:xfrm>
            <a:custGeom>
              <a:avLst/>
              <a:gdLst>
                <a:gd name="T0" fmla="*/ 2147483647 w 2"/>
                <a:gd name="T1" fmla="*/ 2147483647 h 2"/>
                <a:gd name="T2" fmla="*/ 0 w 2"/>
                <a:gd name="T3" fmla="*/ 2147483647 h 2"/>
                <a:gd name="T4" fmla="*/ 2147483647 w 2"/>
                <a:gd name="T5" fmla="*/ 0 h 2"/>
                <a:gd name="T6" fmla="*/ 2147483647 w 2"/>
                <a:gd name="T7" fmla="*/ 0 h 2"/>
                <a:gd name="T8" fmla="*/ 2147483647 w 2"/>
                <a:gd name="T9" fmla="*/ 2147483647 h 2"/>
                <a:gd name="T10" fmla="*/ 2147483647 w 2"/>
                <a:gd name="T11" fmla="*/ 2147483647 h 2"/>
                <a:gd name="T12" fmla="*/ 2147483647 w 2"/>
                <a:gd name="T13" fmla="*/ 21474836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1" y="1"/>
                  </a:moveTo>
                  <a:cubicBezTo>
                    <a:pt x="0" y="1"/>
                    <a:pt x="0" y="1"/>
                    <a:pt x="0" y="1"/>
                  </a:cubicBezTo>
                  <a:cubicBezTo>
                    <a:pt x="0" y="0"/>
                    <a:pt x="0" y="0"/>
                    <a:pt x="1" y="0"/>
                  </a:cubicBezTo>
                  <a:cubicBezTo>
                    <a:pt x="1" y="0"/>
                    <a:pt x="1" y="0"/>
                    <a:pt x="2" y="0"/>
                  </a:cubicBezTo>
                  <a:cubicBezTo>
                    <a:pt x="1" y="0"/>
                    <a:pt x="1" y="0"/>
                    <a:pt x="1" y="1"/>
                  </a:cubicBezTo>
                  <a:cubicBezTo>
                    <a:pt x="1" y="1"/>
                    <a:pt x="1" y="1"/>
                    <a:pt x="1" y="2"/>
                  </a:cubicBezTo>
                  <a:cubicBezTo>
                    <a:pt x="1"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56" name="Freeform 122"/>
            <p:cNvSpPr/>
            <p:nvPr/>
          </p:nvSpPr>
          <p:spPr bwMode="auto">
            <a:xfrm>
              <a:off x="-2716213" y="3313113"/>
              <a:ext cx="193675" cy="169863"/>
            </a:xfrm>
            <a:custGeom>
              <a:avLst/>
              <a:gdLst>
                <a:gd name="T0" fmla="*/ 2147483647 w 15"/>
                <a:gd name="T1" fmla="*/ 2147483647 h 13"/>
                <a:gd name="T2" fmla="*/ 2147483647 w 15"/>
                <a:gd name="T3" fmla="*/ 2147483647 h 13"/>
                <a:gd name="T4" fmla="*/ 0 w 15"/>
                <a:gd name="T5" fmla="*/ 0 h 13"/>
                <a:gd name="T6" fmla="*/ 0 w 15"/>
                <a:gd name="T7" fmla="*/ 0 h 13"/>
                <a:gd name="T8" fmla="*/ 2147483647 w 15"/>
                <a:gd name="T9" fmla="*/ 214748364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3">
                  <a:moveTo>
                    <a:pt x="15" y="13"/>
                  </a:moveTo>
                  <a:cubicBezTo>
                    <a:pt x="15" y="13"/>
                    <a:pt x="15" y="13"/>
                    <a:pt x="15" y="13"/>
                  </a:cubicBezTo>
                  <a:cubicBezTo>
                    <a:pt x="11" y="8"/>
                    <a:pt x="6" y="4"/>
                    <a:pt x="0" y="0"/>
                  </a:cubicBezTo>
                  <a:cubicBezTo>
                    <a:pt x="0" y="0"/>
                    <a:pt x="0" y="0"/>
                    <a:pt x="0" y="0"/>
                  </a:cubicBezTo>
                  <a:cubicBezTo>
                    <a:pt x="6" y="4"/>
                    <a:pt x="11" y="8"/>
                    <a:pt x="15" y="13"/>
                  </a:cubicBezTo>
                  <a:close/>
                </a:path>
              </a:pathLst>
            </a:custGeom>
            <a:grpFill/>
            <a:ln w="9525">
              <a:solidFill>
                <a:schemeClr val="accent1"/>
              </a:solidFill>
              <a:round/>
            </a:ln>
          </p:spPr>
          <p:txBody>
            <a:bodyPr/>
            <a:lstStyle/>
            <a:p>
              <a:endParaRPr lang="zh-CN" altLang="en-US">
                <a:solidFill>
                  <a:srgbClr val="FF0000"/>
                </a:solidFill>
              </a:endParaRPr>
            </a:p>
          </p:txBody>
        </p:sp>
        <p:sp>
          <p:nvSpPr>
            <p:cNvPr id="157" name="Freeform 123"/>
            <p:cNvSpPr/>
            <p:nvPr/>
          </p:nvSpPr>
          <p:spPr bwMode="auto">
            <a:xfrm>
              <a:off x="-2716213" y="3221038"/>
              <a:ext cx="77788" cy="104775"/>
            </a:xfrm>
            <a:custGeom>
              <a:avLst/>
              <a:gdLst>
                <a:gd name="T0" fmla="*/ 0 w 6"/>
                <a:gd name="T1" fmla="*/ 2147483647 h 8"/>
                <a:gd name="T2" fmla="*/ 0 w 6"/>
                <a:gd name="T3" fmla="*/ 2147483647 h 8"/>
                <a:gd name="T4" fmla="*/ 2147483647 w 6"/>
                <a:gd name="T5" fmla="*/ 0 h 8"/>
                <a:gd name="T6" fmla="*/ 2147483647 w 6"/>
                <a:gd name="T7" fmla="*/ 0 h 8"/>
                <a:gd name="T8" fmla="*/ 0 w 6"/>
                <a:gd name="T9" fmla="*/ 214748364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0" y="8"/>
                  </a:moveTo>
                  <a:cubicBezTo>
                    <a:pt x="0" y="7"/>
                    <a:pt x="0" y="7"/>
                    <a:pt x="0" y="7"/>
                  </a:cubicBezTo>
                  <a:cubicBezTo>
                    <a:pt x="2" y="5"/>
                    <a:pt x="4" y="2"/>
                    <a:pt x="6" y="0"/>
                  </a:cubicBezTo>
                  <a:cubicBezTo>
                    <a:pt x="6" y="0"/>
                    <a:pt x="6" y="0"/>
                    <a:pt x="6" y="0"/>
                  </a:cubicBezTo>
                  <a:cubicBezTo>
                    <a:pt x="4" y="2"/>
                    <a:pt x="2" y="5"/>
                    <a:pt x="0" y="8"/>
                  </a:cubicBezTo>
                  <a:close/>
                </a:path>
              </a:pathLst>
            </a:custGeom>
            <a:grpFill/>
            <a:ln w="9525">
              <a:solidFill>
                <a:schemeClr val="accent1"/>
              </a:solidFill>
              <a:round/>
            </a:ln>
          </p:spPr>
          <p:txBody>
            <a:bodyPr/>
            <a:lstStyle/>
            <a:p>
              <a:endParaRPr lang="zh-CN" altLang="en-US">
                <a:solidFill>
                  <a:srgbClr val="FF0000"/>
                </a:solidFill>
              </a:endParaRPr>
            </a:p>
          </p:txBody>
        </p:sp>
        <p:sp>
          <p:nvSpPr>
            <p:cNvPr id="158" name="Freeform 124"/>
            <p:cNvSpPr/>
            <p:nvPr/>
          </p:nvSpPr>
          <p:spPr bwMode="auto">
            <a:xfrm>
              <a:off x="-2806700" y="3430588"/>
              <a:ext cx="12700" cy="26988"/>
            </a:xfrm>
            <a:custGeom>
              <a:avLst/>
              <a:gdLst>
                <a:gd name="T0" fmla="*/ 2147483647 w 1"/>
                <a:gd name="T1" fmla="*/ 2147483647 h 2"/>
                <a:gd name="T2" fmla="*/ 0 w 1"/>
                <a:gd name="T3" fmla="*/ 0 h 2"/>
                <a:gd name="T4" fmla="*/ 0 w 1"/>
                <a:gd name="T5" fmla="*/ 2147483647 h 2"/>
                <a:gd name="T6" fmla="*/ 0 w 1"/>
                <a:gd name="T7" fmla="*/ 2147483647 h 2"/>
                <a:gd name="T8" fmla="*/ 2147483647 w 1"/>
                <a:gd name="T9" fmla="*/ 2147483647 h 2"/>
                <a:gd name="T10" fmla="*/ 2147483647 w 1"/>
                <a:gd name="T11" fmla="*/ 2147483647 h 2"/>
                <a:gd name="T12" fmla="*/ 2147483647 w 1"/>
                <a:gd name="T13" fmla="*/ 21474836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1" y="1"/>
                  </a:moveTo>
                  <a:cubicBezTo>
                    <a:pt x="0" y="1"/>
                    <a:pt x="0" y="1"/>
                    <a:pt x="0" y="0"/>
                  </a:cubicBezTo>
                  <a:cubicBezTo>
                    <a:pt x="0" y="1"/>
                    <a:pt x="0" y="1"/>
                    <a:pt x="0" y="1"/>
                  </a:cubicBezTo>
                  <a:cubicBezTo>
                    <a:pt x="0" y="2"/>
                    <a:pt x="0" y="2"/>
                    <a:pt x="0" y="2"/>
                  </a:cubicBezTo>
                  <a:cubicBezTo>
                    <a:pt x="0" y="2"/>
                    <a:pt x="0" y="2"/>
                    <a:pt x="1" y="2"/>
                  </a:cubicBezTo>
                  <a:cubicBezTo>
                    <a:pt x="1" y="2"/>
                    <a:pt x="1" y="1"/>
                    <a:pt x="1" y="1"/>
                  </a:cubicBezTo>
                  <a:cubicBezTo>
                    <a:pt x="1"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59" name="Freeform 125"/>
            <p:cNvSpPr/>
            <p:nvPr/>
          </p:nvSpPr>
          <p:spPr bwMode="auto">
            <a:xfrm>
              <a:off x="-2728913" y="3338513"/>
              <a:ext cx="193675" cy="171450"/>
            </a:xfrm>
            <a:custGeom>
              <a:avLst/>
              <a:gdLst>
                <a:gd name="T0" fmla="*/ 2147483647 w 15"/>
                <a:gd name="T1" fmla="*/ 2147483647 h 13"/>
                <a:gd name="T2" fmla="*/ 2147483647 w 15"/>
                <a:gd name="T3" fmla="*/ 2147483647 h 13"/>
                <a:gd name="T4" fmla="*/ 0 w 15"/>
                <a:gd name="T5" fmla="*/ 0 h 13"/>
                <a:gd name="T6" fmla="*/ 0 w 15"/>
                <a:gd name="T7" fmla="*/ 2147483647 h 13"/>
                <a:gd name="T8" fmla="*/ 2147483647 w 15"/>
                <a:gd name="T9" fmla="*/ 2147483647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3">
                  <a:moveTo>
                    <a:pt x="14" y="13"/>
                  </a:moveTo>
                  <a:cubicBezTo>
                    <a:pt x="14" y="13"/>
                    <a:pt x="15" y="13"/>
                    <a:pt x="15" y="13"/>
                  </a:cubicBezTo>
                  <a:cubicBezTo>
                    <a:pt x="10" y="8"/>
                    <a:pt x="5" y="4"/>
                    <a:pt x="0" y="0"/>
                  </a:cubicBezTo>
                  <a:cubicBezTo>
                    <a:pt x="0" y="0"/>
                    <a:pt x="0" y="0"/>
                    <a:pt x="0" y="1"/>
                  </a:cubicBezTo>
                  <a:cubicBezTo>
                    <a:pt x="5" y="4"/>
                    <a:pt x="10" y="8"/>
                    <a:pt x="14" y="13"/>
                  </a:cubicBezTo>
                  <a:close/>
                </a:path>
              </a:pathLst>
            </a:custGeom>
            <a:grpFill/>
            <a:ln w="9525">
              <a:solidFill>
                <a:schemeClr val="accent1"/>
              </a:solidFill>
              <a:round/>
            </a:ln>
          </p:spPr>
          <p:txBody>
            <a:bodyPr/>
            <a:lstStyle/>
            <a:p>
              <a:endParaRPr lang="zh-CN" altLang="en-US">
                <a:solidFill>
                  <a:srgbClr val="FF0000"/>
                </a:solidFill>
              </a:endParaRPr>
            </a:p>
          </p:txBody>
        </p:sp>
        <p:sp>
          <p:nvSpPr>
            <p:cNvPr id="160" name="Freeform 126"/>
            <p:cNvSpPr/>
            <p:nvPr/>
          </p:nvSpPr>
          <p:spPr bwMode="auto">
            <a:xfrm>
              <a:off x="-2806700" y="3338513"/>
              <a:ext cx="77788" cy="104775"/>
            </a:xfrm>
            <a:custGeom>
              <a:avLst/>
              <a:gdLst>
                <a:gd name="T0" fmla="*/ 2147483647 w 6"/>
                <a:gd name="T1" fmla="*/ 2147483647 h 8"/>
                <a:gd name="T2" fmla="*/ 2147483647 w 6"/>
                <a:gd name="T3" fmla="*/ 0 h 8"/>
                <a:gd name="T4" fmla="*/ 0 w 6"/>
                <a:gd name="T5" fmla="*/ 2147483647 h 8"/>
                <a:gd name="T6" fmla="*/ 2147483647 w 6"/>
                <a:gd name="T7" fmla="*/ 2147483647 h 8"/>
                <a:gd name="T8" fmla="*/ 2147483647 w 6"/>
                <a:gd name="T9" fmla="*/ 214748364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8">
                  <a:moveTo>
                    <a:pt x="6" y="1"/>
                  </a:moveTo>
                  <a:cubicBezTo>
                    <a:pt x="6" y="1"/>
                    <a:pt x="6" y="0"/>
                    <a:pt x="6" y="0"/>
                  </a:cubicBezTo>
                  <a:cubicBezTo>
                    <a:pt x="4" y="3"/>
                    <a:pt x="2" y="5"/>
                    <a:pt x="0" y="8"/>
                  </a:cubicBezTo>
                  <a:cubicBezTo>
                    <a:pt x="0" y="8"/>
                    <a:pt x="1" y="8"/>
                    <a:pt x="1" y="8"/>
                  </a:cubicBezTo>
                  <a:cubicBezTo>
                    <a:pt x="2" y="6"/>
                    <a:pt x="4" y="3"/>
                    <a:pt x="6"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61" name="Freeform 127"/>
            <p:cNvSpPr/>
            <p:nvPr/>
          </p:nvSpPr>
          <p:spPr bwMode="auto">
            <a:xfrm>
              <a:off x="-2081213" y="2724151"/>
              <a:ext cx="25400" cy="25400"/>
            </a:xfrm>
            <a:custGeom>
              <a:avLst/>
              <a:gdLst>
                <a:gd name="T0" fmla="*/ 2147483647 w 2"/>
                <a:gd name="T1" fmla="*/ 2147483647 h 2"/>
                <a:gd name="T2" fmla="*/ 0 w 2"/>
                <a:gd name="T3" fmla="*/ 0 h 2"/>
                <a:gd name="T4" fmla="*/ 2147483647 w 2"/>
                <a:gd name="T5" fmla="*/ 0 h 2"/>
                <a:gd name="T6" fmla="*/ 2147483647 w 2"/>
                <a:gd name="T7" fmla="*/ 0 h 2"/>
                <a:gd name="T8" fmla="*/ 2147483647 w 2"/>
                <a:gd name="T9" fmla="*/ 2147483647 h 2"/>
                <a:gd name="T10" fmla="*/ 2147483647 w 2"/>
                <a:gd name="T11" fmla="*/ 2147483647 h 2"/>
                <a:gd name="T12" fmla="*/ 2147483647 w 2"/>
                <a:gd name="T13" fmla="*/ 21474836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1" y="1"/>
                  </a:moveTo>
                  <a:cubicBezTo>
                    <a:pt x="0" y="1"/>
                    <a:pt x="0" y="1"/>
                    <a:pt x="0" y="0"/>
                  </a:cubicBezTo>
                  <a:cubicBezTo>
                    <a:pt x="0" y="0"/>
                    <a:pt x="0" y="0"/>
                    <a:pt x="1" y="0"/>
                  </a:cubicBezTo>
                  <a:cubicBezTo>
                    <a:pt x="1" y="0"/>
                    <a:pt x="1" y="0"/>
                    <a:pt x="2" y="0"/>
                  </a:cubicBezTo>
                  <a:cubicBezTo>
                    <a:pt x="2" y="0"/>
                    <a:pt x="2" y="1"/>
                    <a:pt x="2" y="1"/>
                  </a:cubicBezTo>
                  <a:cubicBezTo>
                    <a:pt x="2" y="1"/>
                    <a:pt x="2" y="2"/>
                    <a:pt x="2" y="2"/>
                  </a:cubicBezTo>
                  <a:cubicBezTo>
                    <a:pt x="1" y="2"/>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62" name="Freeform 128"/>
            <p:cNvSpPr/>
            <p:nvPr/>
          </p:nvSpPr>
          <p:spPr bwMode="auto">
            <a:xfrm>
              <a:off x="-2600325" y="2736851"/>
              <a:ext cx="531813" cy="641350"/>
            </a:xfrm>
            <a:custGeom>
              <a:avLst/>
              <a:gdLst>
                <a:gd name="T0" fmla="*/ 2147483647 w 41"/>
                <a:gd name="T1" fmla="*/ 2147483647 h 49"/>
                <a:gd name="T2" fmla="*/ 0 w 41"/>
                <a:gd name="T3" fmla="*/ 2147483647 h 49"/>
                <a:gd name="T4" fmla="*/ 2147483647 w 41"/>
                <a:gd name="T5" fmla="*/ 0 h 49"/>
                <a:gd name="T6" fmla="*/ 2147483647 w 41"/>
                <a:gd name="T7" fmla="*/ 0 h 49"/>
                <a:gd name="T8" fmla="*/ 2147483647 w 41"/>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9">
                  <a:moveTo>
                    <a:pt x="1" y="49"/>
                  </a:moveTo>
                  <a:cubicBezTo>
                    <a:pt x="0" y="49"/>
                    <a:pt x="0" y="49"/>
                    <a:pt x="0" y="49"/>
                  </a:cubicBezTo>
                  <a:cubicBezTo>
                    <a:pt x="14" y="32"/>
                    <a:pt x="27" y="16"/>
                    <a:pt x="41" y="0"/>
                  </a:cubicBezTo>
                  <a:cubicBezTo>
                    <a:pt x="41" y="0"/>
                    <a:pt x="41" y="0"/>
                    <a:pt x="41" y="0"/>
                  </a:cubicBezTo>
                  <a:cubicBezTo>
                    <a:pt x="28" y="16"/>
                    <a:pt x="14" y="33"/>
                    <a:pt x="1" y="49"/>
                  </a:cubicBezTo>
                  <a:close/>
                </a:path>
              </a:pathLst>
            </a:custGeom>
            <a:grpFill/>
            <a:ln w="9525">
              <a:solidFill>
                <a:schemeClr val="accent1"/>
              </a:solidFill>
              <a:round/>
            </a:ln>
          </p:spPr>
          <p:txBody>
            <a:bodyPr/>
            <a:lstStyle/>
            <a:p>
              <a:endParaRPr lang="zh-CN" altLang="en-US">
                <a:solidFill>
                  <a:srgbClr val="FF0000"/>
                </a:solidFill>
              </a:endParaRPr>
            </a:p>
          </p:txBody>
        </p:sp>
        <p:sp>
          <p:nvSpPr>
            <p:cNvPr id="163" name="Freeform 129"/>
            <p:cNvSpPr/>
            <p:nvPr/>
          </p:nvSpPr>
          <p:spPr bwMode="auto">
            <a:xfrm>
              <a:off x="-2600325" y="3365501"/>
              <a:ext cx="130175" cy="117475"/>
            </a:xfrm>
            <a:custGeom>
              <a:avLst/>
              <a:gdLst>
                <a:gd name="T0" fmla="*/ 2147483647 w 10"/>
                <a:gd name="T1" fmla="*/ 2147483647 h 9"/>
                <a:gd name="T2" fmla="*/ 2147483647 w 10"/>
                <a:gd name="T3" fmla="*/ 2147483647 h 9"/>
                <a:gd name="T4" fmla="*/ 0 w 10"/>
                <a:gd name="T5" fmla="*/ 2147483647 h 9"/>
                <a:gd name="T6" fmla="*/ 0 w 10"/>
                <a:gd name="T7" fmla="*/ 0 h 9"/>
                <a:gd name="T8" fmla="*/ 2147483647 w 10"/>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9">
                  <a:moveTo>
                    <a:pt x="10" y="9"/>
                  </a:moveTo>
                  <a:cubicBezTo>
                    <a:pt x="10" y="9"/>
                    <a:pt x="10" y="9"/>
                    <a:pt x="10" y="9"/>
                  </a:cubicBezTo>
                  <a:cubicBezTo>
                    <a:pt x="7" y="6"/>
                    <a:pt x="4" y="3"/>
                    <a:pt x="0" y="1"/>
                  </a:cubicBezTo>
                  <a:cubicBezTo>
                    <a:pt x="0" y="0"/>
                    <a:pt x="0" y="0"/>
                    <a:pt x="0" y="0"/>
                  </a:cubicBezTo>
                  <a:cubicBezTo>
                    <a:pt x="4" y="3"/>
                    <a:pt x="7" y="6"/>
                    <a:pt x="10" y="9"/>
                  </a:cubicBezTo>
                  <a:close/>
                </a:path>
              </a:pathLst>
            </a:custGeom>
            <a:grpFill/>
            <a:ln w="9525">
              <a:solidFill>
                <a:schemeClr val="accent1"/>
              </a:solidFill>
              <a:round/>
            </a:ln>
          </p:spPr>
          <p:txBody>
            <a:bodyPr/>
            <a:lstStyle/>
            <a:p>
              <a:endParaRPr lang="zh-CN" altLang="en-US">
                <a:solidFill>
                  <a:srgbClr val="FF0000"/>
                </a:solidFill>
              </a:endParaRPr>
            </a:p>
          </p:txBody>
        </p:sp>
        <p:sp>
          <p:nvSpPr>
            <p:cNvPr id="164" name="Freeform 132"/>
            <p:cNvSpPr/>
            <p:nvPr/>
          </p:nvSpPr>
          <p:spPr bwMode="auto">
            <a:xfrm>
              <a:off x="-2651125" y="3443288"/>
              <a:ext cx="115888" cy="104775"/>
            </a:xfrm>
            <a:custGeom>
              <a:avLst/>
              <a:gdLst>
                <a:gd name="T0" fmla="*/ 2147483647 w 9"/>
                <a:gd name="T1" fmla="*/ 2147483647 h 8"/>
                <a:gd name="T2" fmla="*/ 2147483647 w 9"/>
                <a:gd name="T3" fmla="*/ 2147483647 h 8"/>
                <a:gd name="T4" fmla="*/ 0 w 9"/>
                <a:gd name="T5" fmla="*/ 0 h 8"/>
                <a:gd name="T6" fmla="*/ 0 w 9"/>
                <a:gd name="T7" fmla="*/ 0 h 8"/>
                <a:gd name="T8" fmla="*/ 2147483647 w 9"/>
                <a:gd name="T9" fmla="*/ 2147483647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9" y="8"/>
                  </a:moveTo>
                  <a:cubicBezTo>
                    <a:pt x="9" y="8"/>
                    <a:pt x="9" y="8"/>
                    <a:pt x="9" y="8"/>
                  </a:cubicBezTo>
                  <a:cubicBezTo>
                    <a:pt x="6" y="5"/>
                    <a:pt x="3" y="3"/>
                    <a:pt x="0" y="0"/>
                  </a:cubicBezTo>
                  <a:cubicBezTo>
                    <a:pt x="0" y="0"/>
                    <a:pt x="0" y="0"/>
                    <a:pt x="0" y="0"/>
                  </a:cubicBezTo>
                  <a:cubicBezTo>
                    <a:pt x="3" y="3"/>
                    <a:pt x="6" y="5"/>
                    <a:pt x="9" y="8"/>
                  </a:cubicBezTo>
                  <a:close/>
                </a:path>
              </a:pathLst>
            </a:custGeom>
            <a:grpFill/>
            <a:ln w="9525">
              <a:solidFill>
                <a:schemeClr val="accent1"/>
              </a:solidFill>
              <a:round/>
            </a:ln>
          </p:spPr>
          <p:txBody>
            <a:bodyPr/>
            <a:lstStyle/>
            <a:p>
              <a:endParaRPr lang="zh-CN" altLang="en-US">
                <a:solidFill>
                  <a:srgbClr val="FF0000"/>
                </a:solidFill>
              </a:endParaRPr>
            </a:p>
          </p:txBody>
        </p:sp>
        <p:sp>
          <p:nvSpPr>
            <p:cNvPr id="165" name="Freeform 133"/>
            <p:cNvSpPr/>
            <p:nvPr/>
          </p:nvSpPr>
          <p:spPr bwMode="auto">
            <a:xfrm>
              <a:off x="-1862138" y="4216401"/>
              <a:ext cx="39688" cy="25400"/>
            </a:xfrm>
            <a:custGeom>
              <a:avLst/>
              <a:gdLst>
                <a:gd name="T0" fmla="*/ 2147483647 w 3"/>
                <a:gd name="T1" fmla="*/ 2147483647 h 2"/>
                <a:gd name="T2" fmla="*/ 2147483647 w 3"/>
                <a:gd name="T3" fmla="*/ 2147483647 h 2"/>
                <a:gd name="T4" fmla="*/ 2147483647 w 3"/>
                <a:gd name="T5" fmla="*/ 2147483647 h 2"/>
                <a:gd name="T6" fmla="*/ 0 w 3"/>
                <a:gd name="T7" fmla="*/ 2147483647 h 2"/>
                <a:gd name="T8" fmla="*/ 2147483647 w 3"/>
                <a:gd name="T9" fmla="*/ 2147483647 h 2"/>
                <a:gd name="T10" fmla="*/ 2147483647 w 3"/>
                <a:gd name="T11" fmla="*/ 0 h 2"/>
                <a:gd name="T12" fmla="*/ 2147483647 w 3"/>
                <a:gd name="T13" fmla="*/ 2147483647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2" y="1"/>
                  </a:moveTo>
                  <a:cubicBezTo>
                    <a:pt x="2" y="1"/>
                    <a:pt x="3" y="2"/>
                    <a:pt x="3" y="2"/>
                  </a:cubicBezTo>
                  <a:cubicBezTo>
                    <a:pt x="2" y="2"/>
                    <a:pt x="2" y="2"/>
                    <a:pt x="1" y="2"/>
                  </a:cubicBezTo>
                  <a:cubicBezTo>
                    <a:pt x="1" y="2"/>
                    <a:pt x="1" y="2"/>
                    <a:pt x="0" y="1"/>
                  </a:cubicBezTo>
                  <a:cubicBezTo>
                    <a:pt x="1" y="1"/>
                    <a:pt x="1" y="1"/>
                    <a:pt x="1" y="1"/>
                  </a:cubicBezTo>
                  <a:cubicBezTo>
                    <a:pt x="2" y="0"/>
                    <a:pt x="2" y="0"/>
                    <a:pt x="2" y="0"/>
                  </a:cubicBezTo>
                  <a:cubicBezTo>
                    <a:pt x="2" y="0"/>
                    <a:pt x="2"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66" name="Freeform 134"/>
            <p:cNvSpPr/>
            <p:nvPr/>
          </p:nvSpPr>
          <p:spPr bwMode="auto">
            <a:xfrm>
              <a:off x="-1809750" y="3757613"/>
              <a:ext cx="142875" cy="446088"/>
            </a:xfrm>
            <a:custGeom>
              <a:avLst/>
              <a:gdLst>
                <a:gd name="T0" fmla="*/ 0 w 11"/>
                <a:gd name="T1" fmla="*/ 0 h 34"/>
                <a:gd name="T2" fmla="*/ 0 w 11"/>
                <a:gd name="T3" fmla="*/ 0 h 34"/>
                <a:gd name="T4" fmla="*/ 2147483647 w 11"/>
                <a:gd name="T5" fmla="*/ 2147483647 h 34"/>
                <a:gd name="T6" fmla="*/ 2147483647 w 11"/>
                <a:gd name="T7" fmla="*/ 2147483647 h 34"/>
                <a:gd name="T8" fmla="*/ 0 w 11"/>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4">
                  <a:moveTo>
                    <a:pt x="0" y="0"/>
                  </a:moveTo>
                  <a:cubicBezTo>
                    <a:pt x="0" y="0"/>
                    <a:pt x="0" y="0"/>
                    <a:pt x="0" y="0"/>
                  </a:cubicBezTo>
                  <a:cubicBezTo>
                    <a:pt x="5" y="11"/>
                    <a:pt x="9" y="22"/>
                    <a:pt x="11" y="34"/>
                  </a:cubicBezTo>
                  <a:cubicBezTo>
                    <a:pt x="11" y="34"/>
                    <a:pt x="11" y="34"/>
                    <a:pt x="11" y="34"/>
                  </a:cubicBezTo>
                  <a:cubicBezTo>
                    <a:pt x="9" y="22"/>
                    <a:pt x="5" y="1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67" name="Freeform 135"/>
            <p:cNvSpPr/>
            <p:nvPr/>
          </p:nvSpPr>
          <p:spPr bwMode="auto">
            <a:xfrm>
              <a:off x="-1835150" y="4189413"/>
              <a:ext cx="168275" cy="39688"/>
            </a:xfrm>
            <a:custGeom>
              <a:avLst/>
              <a:gdLst>
                <a:gd name="T0" fmla="*/ 2147483647 w 13"/>
                <a:gd name="T1" fmla="*/ 0 h 3"/>
                <a:gd name="T2" fmla="*/ 2147483647 w 13"/>
                <a:gd name="T3" fmla="*/ 2147483647 h 3"/>
                <a:gd name="T4" fmla="*/ 0 w 13"/>
                <a:gd name="T5" fmla="*/ 2147483647 h 3"/>
                <a:gd name="T6" fmla="*/ 0 w 13"/>
                <a:gd name="T7" fmla="*/ 2147483647 h 3"/>
                <a:gd name="T8" fmla="*/ 2147483647 w 1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
                  <a:moveTo>
                    <a:pt x="13" y="0"/>
                  </a:moveTo>
                  <a:cubicBezTo>
                    <a:pt x="13" y="1"/>
                    <a:pt x="13" y="1"/>
                    <a:pt x="13" y="1"/>
                  </a:cubicBezTo>
                  <a:cubicBezTo>
                    <a:pt x="9" y="2"/>
                    <a:pt x="4" y="3"/>
                    <a:pt x="0" y="3"/>
                  </a:cubicBezTo>
                  <a:cubicBezTo>
                    <a:pt x="0" y="3"/>
                    <a:pt x="0" y="3"/>
                    <a:pt x="0" y="3"/>
                  </a:cubicBezTo>
                  <a:cubicBezTo>
                    <a:pt x="4" y="2"/>
                    <a:pt x="9" y="1"/>
                    <a:pt x="13"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68" name="Freeform 136"/>
            <p:cNvSpPr/>
            <p:nvPr/>
          </p:nvSpPr>
          <p:spPr bwMode="auto">
            <a:xfrm>
              <a:off x="-1473200" y="4137026"/>
              <a:ext cx="39688" cy="39688"/>
            </a:xfrm>
            <a:custGeom>
              <a:avLst/>
              <a:gdLst>
                <a:gd name="T0" fmla="*/ 2147483647 w 3"/>
                <a:gd name="T1" fmla="*/ 2147483647 h 3"/>
                <a:gd name="T2" fmla="*/ 2147483647 w 3"/>
                <a:gd name="T3" fmla="*/ 2147483647 h 3"/>
                <a:gd name="T4" fmla="*/ 2147483647 w 3"/>
                <a:gd name="T5" fmla="*/ 2147483647 h 3"/>
                <a:gd name="T6" fmla="*/ 2147483647 w 3"/>
                <a:gd name="T7" fmla="*/ 2147483647 h 3"/>
                <a:gd name="T8" fmla="*/ 2147483647 w 3"/>
                <a:gd name="T9" fmla="*/ 2147483647 h 3"/>
                <a:gd name="T10" fmla="*/ 0 w 3"/>
                <a:gd name="T11" fmla="*/ 0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3">
                  <a:moveTo>
                    <a:pt x="1" y="1"/>
                  </a:moveTo>
                  <a:cubicBezTo>
                    <a:pt x="1" y="2"/>
                    <a:pt x="1" y="3"/>
                    <a:pt x="1" y="3"/>
                  </a:cubicBezTo>
                  <a:cubicBezTo>
                    <a:pt x="1" y="3"/>
                    <a:pt x="2" y="2"/>
                    <a:pt x="2" y="2"/>
                  </a:cubicBezTo>
                  <a:cubicBezTo>
                    <a:pt x="2" y="2"/>
                    <a:pt x="3" y="1"/>
                    <a:pt x="3" y="1"/>
                  </a:cubicBezTo>
                  <a:cubicBezTo>
                    <a:pt x="3" y="1"/>
                    <a:pt x="2" y="1"/>
                    <a:pt x="2" y="1"/>
                  </a:cubicBezTo>
                  <a:cubicBezTo>
                    <a:pt x="1" y="0"/>
                    <a:pt x="1" y="0"/>
                    <a:pt x="0" y="0"/>
                  </a:cubicBezTo>
                  <a:cubicBezTo>
                    <a:pt x="1" y="0"/>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69" name="Freeform 137"/>
            <p:cNvSpPr/>
            <p:nvPr/>
          </p:nvSpPr>
          <p:spPr bwMode="auto">
            <a:xfrm>
              <a:off x="-1757363" y="3744913"/>
              <a:ext cx="141288" cy="444500"/>
            </a:xfrm>
            <a:custGeom>
              <a:avLst/>
              <a:gdLst>
                <a:gd name="T0" fmla="*/ 0 w 11"/>
                <a:gd name="T1" fmla="*/ 0 h 34"/>
                <a:gd name="T2" fmla="*/ 0 w 11"/>
                <a:gd name="T3" fmla="*/ 0 h 34"/>
                <a:gd name="T4" fmla="*/ 2147483647 w 11"/>
                <a:gd name="T5" fmla="*/ 2147483647 h 34"/>
                <a:gd name="T6" fmla="*/ 2147483647 w 11"/>
                <a:gd name="T7" fmla="*/ 2147483647 h 34"/>
                <a:gd name="T8" fmla="*/ 0 w 11"/>
                <a:gd name="T9" fmla="*/ 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34">
                  <a:moveTo>
                    <a:pt x="0" y="0"/>
                  </a:moveTo>
                  <a:cubicBezTo>
                    <a:pt x="0" y="0"/>
                    <a:pt x="0" y="0"/>
                    <a:pt x="0" y="0"/>
                  </a:cubicBezTo>
                  <a:cubicBezTo>
                    <a:pt x="5" y="11"/>
                    <a:pt x="8" y="22"/>
                    <a:pt x="10" y="34"/>
                  </a:cubicBezTo>
                  <a:cubicBezTo>
                    <a:pt x="10" y="34"/>
                    <a:pt x="11" y="34"/>
                    <a:pt x="11" y="34"/>
                  </a:cubicBezTo>
                  <a:cubicBezTo>
                    <a:pt x="8" y="22"/>
                    <a:pt x="5" y="1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70" name="Freeform 138"/>
            <p:cNvSpPr/>
            <p:nvPr/>
          </p:nvSpPr>
          <p:spPr bwMode="auto">
            <a:xfrm>
              <a:off x="-1628775" y="4151313"/>
              <a:ext cx="168275" cy="38100"/>
            </a:xfrm>
            <a:custGeom>
              <a:avLst/>
              <a:gdLst>
                <a:gd name="T0" fmla="*/ 0 w 13"/>
                <a:gd name="T1" fmla="*/ 2147483647 h 3"/>
                <a:gd name="T2" fmla="*/ 0 w 13"/>
                <a:gd name="T3" fmla="*/ 2147483647 h 3"/>
                <a:gd name="T4" fmla="*/ 2147483647 w 13"/>
                <a:gd name="T5" fmla="*/ 2147483647 h 3"/>
                <a:gd name="T6" fmla="*/ 2147483647 w 13"/>
                <a:gd name="T7" fmla="*/ 0 h 3"/>
                <a:gd name="T8" fmla="*/ 0 w 13"/>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3">
                  <a:moveTo>
                    <a:pt x="0" y="3"/>
                  </a:moveTo>
                  <a:cubicBezTo>
                    <a:pt x="0" y="3"/>
                    <a:pt x="0" y="3"/>
                    <a:pt x="0" y="3"/>
                  </a:cubicBezTo>
                  <a:cubicBezTo>
                    <a:pt x="5" y="3"/>
                    <a:pt x="9" y="2"/>
                    <a:pt x="13" y="1"/>
                  </a:cubicBezTo>
                  <a:cubicBezTo>
                    <a:pt x="13" y="1"/>
                    <a:pt x="13" y="0"/>
                    <a:pt x="13" y="0"/>
                  </a:cubicBezTo>
                  <a:cubicBezTo>
                    <a:pt x="9" y="1"/>
                    <a:pt x="5" y="2"/>
                    <a:pt x="0" y="3"/>
                  </a:cubicBezTo>
                  <a:close/>
                </a:path>
              </a:pathLst>
            </a:custGeom>
            <a:grpFill/>
            <a:ln w="9525">
              <a:solidFill>
                <a:schemeClr val="accent1"/>
              </a:solidFill>
              <a:round/>
            </a:ln>
          </p:spPr>
          <p:txBody>
            <a:bodyPr/>
            <a:lstStyle/>
            <a:p>
              <a:endParaRPr lang="zh-CN" altLang="en-US">
                <a:solidFill>
                  <a:srgbClr val="FF0000"/>
                </a:solidFill>
              </a:endParaRPr>
            </a:p>
          </p:txBody>
        </p:sp>
        <p:sp>
          <p:nvSpPr>
            <p:cNvPr id="171" name="Freeform 141"/>
            <p:cNvSpPr/>
            <p:nvPr/>
          </p:nvSpPr>
          <p:spPr bwMode="auto">
            <a:xfrm>
              <a:off x="-1874838" y="3719513"/>
              <a:ext cx="117475" cy="274638"/>
            </a:xfrm>
            <a:custGeom>
              <a:avLst/>
              <a:gdLst>
                <a:gd name="T0" fmla="*/ 0 w 9"/>
                <a:gd name="T1" fmla="*/ 0 h 21"/>
                <a:gd name="T2" fmla="*/ 2147483647 w 9"/>
                <a:gd name="T3" fmla="*/ 0 h 21"/>
                <a:gd name="T4" fmla="*/ 2147483647 w 9"/>
                <a:gd name="T5" fmla="*/ 2147483647 h 21"/>
                <a:gd name="T6" fmla="*/ 2147483647 w 9"/>
                <a:gd name="T7" fmla="*/ 2147483647 h 21"/>
                <a:gd name="T8" fmla="*/ 0 w 9"/>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1">
                  <a:moveTo>
                    <a:pt x="0" y="0"/>
                  </a:moveTo>
                  <a:cubicBezTo>
                    <a:pt x="0" y="0"/>
                    <a:pt x="0" y="0"/>
                    <a:pt x="1" y="0"/>
                  </a:cubicBezTo>
                  <a:cubicBezTo>
                    <a:pt x="4" y="7"/>
                    <a:pt x="7" y="14"/>
                    <a:pt x="9" y="21"/>
                  </a:cubicBezTo>
                  <a:cubicBezTo>
                    <a:pt x="9" y="21"/>
                    <a:pt x="9" y="21"/>
                    <a:pt x="9" y="21"/>
                  </a:cubicBezTo>
                  <a:cubicBezTo>
                    <a:pt x="6" y="14"/>
                    <a:pt x="4" y="7"/>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72" name="Freeform 142"/>
            <p:cNvSpPr/>
            <p:nvPr/>
          </p:nvSpPr>
          <p:spPr bwMode="auto">
            <a:xfrm>
              <a:off x="-565150" y="3575051"/>
              <a:ext cx="38100" cy="65088"/>
            </a:xfrm>
            <a:custGeom>
              <a:avLst/>
              <a:gdLst>
                <a:gd name="T0" fmla="*/ 2147483647 w 3"/>
                <a:gd name="T1" fmla="*/ 2147483647 h 5"/>
                <a:gd name="T2" fmla="*/ 2147483647 w 3"/>
                <a:gd name="T3" fmla="*/ 2147483647 h 5"/>
                <a:gd name="T4" fmla="*/ 2147483647 w 3"/>
                <a:gd name="T5" fmla="*/ 2147483647 h 5"/>
                <a:gd name="T6" fmla="*/ 2147483647 w 3"/>
                <a:gd name="T7" fmla="*/ 2147483647 h 5"/>
                <a:gd name="T8" fmla="*/ 2147483647 w 3"/>
                <a:gd name="T9" fmla="*/ 2147483647 h 5"/>
                <a:gd name="T10" fmla="*/ 0 w 3"/>
                <a:gd name="T11" fmla="*/ 0 h 5"/>
                <a:gd name="T12" fmla="*/ 2147483647 w 3"/>
                <a:gd name="T13" fmla="*/ 2147483647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5">
                  <a:moveTo>
                    <a:pt x="1" y="2"/>
                  </a:moveTo>
                  <a:cubicBezTo>
                    <a:pt x="1" y="3"/>
                    <a:pt x="1" y="4"/>
                    <a:pt x="1" y="5"/>
                  </a:cubicBezTo>
                  <a:cubicBezTo>
                    <a:pt x="2" y="4"/>
                    <a:pt x="2" y="4"/>
                    <a:pt x="2" y="3"/>
                  </a:cubicBezTo>
                  <a:cubicBezTo>
                    <a:pt x="2" y="3"/>
                    <a:pt x="3" y="2"/>
                    <a:pt x="3" y="2"/>
                  </a:cubicBezTo>
                  <a:cubicBezTo>
                    <a:pt x="2" y="1"/>
                    <a:pt x="2" y="1"/>
                    <a:pt x="1" y="1"/>
                  </a:cubicBezTo>
                  <a:cubicBezTo>
                    <a:pt x="1" y="1"/>
                    <a:pt x="0" y="0"/>
                    <a:pt x="0" y="0"/>
                  </a:cubicBezTo>
                  <a:cubicBezTo>
                    <a:pt x="0" y="1"/>
                    <a:pt x="1" y="2"/>
                    <a:pt x="1" y="2"/>
                  </a:cubicBezTo>
                  <a:close/>
                </a:path>
              </a:pathLst>
            </a:custGeom>
            <a:grpFill/>
            <a:ln w="9525">
              <a:solidFill>
                <a:schemeClr val="accent1"/>
              </a:solidFill>
              <a:round/>
            </a:ln>
          </p:spPr>
          <p:txBody>
            <a:bodyPr/>
            <a:lstStyle/>
            <a:p>
              <a:endParaRPr lang="zh-CN" altLang="en-US">
                <a:solidFill>
                  <a:srgbClr val="FF0000"/>
                </a:solidFill>
              </a:endParaRPr>
            </a:p>
          </p:txBody>
        </p:sp>
        <p:sp>
          <p:nvSpPr>
            <p:cNvPr id="173" name="Freeform 143"/>
            <p:cNvSpPr/>
            <p:nvPr/>
          </p:nvSpPr>
          <p:spPr bwMode="auto">
            <a:xfrm>
              <a:off x="-1641475" y="3600451"/>
              <a:ext cx="1089025" cy="354013"/>
            </a:xfrm>
            <a:custGeom>
              <a:avLst/>
              <a:gdLst>
                <a:gd name="T0" fmla="*/ 0 w 84"/>
                <a:gd name="T1" fmla="*/ 2147483647 h 27"/>
                <a:gd name="T2" fmla="*/ 0 w 84"/>
                <a:gd name="T3" fmla="*/ 2147483647 h 27"/>
                <a:gd name="T4" fmla="*/ 2147483647 w 84"/>
                <a:gd name="T5" fmla="*/ 2147483647 h 27"/>
                <a:gd name="T6" fmla="*/ 2147483647 w 84"/>
                <a:gd name="T7" fmla="*/ 0 h 27"/>
                <a:gd name="T8" fmla="*/ 0 w 84"/>
                <a:gd name="T9" fmla="*/ 214748364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27">
                  <a:moveTo>
                    <a:pt x="0" y="26"/>
                  </a:moveTo>
                  <a:cubicBezTo>
                    <a:pt x="0" y="27"/>
                    <a:pt x="0" y="27"/>
                    <a:pt x="0" y="27"/>
                  </a:cubicBezTo>
                  <a:cubicBezTo>
                    <a:pt x="28" y="18"/>
                    <a:pt x="56" y="10"/>
                    <a:pt x="84" y="1"/>
                  </a:cubicBezTo>
                  <a:cubicBezTo>
                    <a:pt x="84" y="0"/>
                    <a:pt x="84" y="0"/>
                    <a:pt x="84" y="0"/>
                  </a:cubicBezTo>
                  <a:cubicBezTo>
                    <a:pt x="56" y="9"/>
                    <a:pt x="28" y="18"/>
                    <a:pt x="0" y="26"/>
                  </a:cubicBezTo>
                  <a:close/>
                </a:path>
              </a:pathLst>
            </a:custGeom>
            <a:grpFill/>
            <a:ln w="9525">
              <a:solidFill>
                <a:schemeClr val="accent1"/>
              </a:solidFill>
              <a:round/>
            </a:ln>
          </p:spPr>
          <p:txBody>
            <a:bodyPr/>
            <a:lstStyle/>
            <a:p>
              <a:endParaRPr lang="zh-CN" altLang="en-US">
                <a:solidFill>
                  <a:srgbClr val="FF0000"/>
                </a:solidFill>
              </a:endParaRPr>
            </a:p>
          </p:txBody>
        </p:sp>
        <p:sp>
          <p:nvSpPr>
            <p:cNvPr id="174" name="Freeform 144"/>
            <p:cNvSpPr/>
            <p:nvPr/>
          </p:nvSpPr>
          <p:spPr bwMode="auto">
            <a:xfrm>
              <a:off x="-1757363" y="3667126"/>
              <a:ext cx="115888" cy="287338"/>
            </a:xfrm>
            <a:custGeom>
              <a:avLst/>
              <a:gdLst>
                <a:gd name="T0" fmla="*/ 2147483647 w 9"/>
                <a:gd name="T1" fmla="*/ 0 h 22"/>
                <a:gd name="T2" fmla="*/ 0 w 9"/>
                <a:gd name="T3" fmla="*/ 0 h 22"/>
                <a:gd name="T4" fmla="*/ 2147483647 w 9"/>
                <a:gd name="T5" fmla="*/ 2147483647 h 22"/>
                <a:gd name="T6" fmla="*/ 2147483647 w 9"/>
                <a:gd name="T7" fmla="*/ 2147483647 h 22"/>
                <a:gd name="T8" fmla="*/ 2147483647 w 9"/>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2">
                  <a:moveTo>
                    <a:pt x="1" y="0"/>
                  </a:moveTo>
                  <a:cubicBezTo>
                    <a:pt x="0" y="0"/>
                    <a:pt x="0" y="0"/>
                    <a:pt x="0" y="0"/>
                  </a:cubicBezTo>
                  <a:cubicBezTo>
                    <a:pt x="4" y="7"/>
                    <a:pt x="7" y="14"/>
                    <a:pt x="9" y="22"/>
                  </a:cubicBezTo>
                  <a:cubicBezTo>
                    <a:pt x="9" y="22"/>
                    <a:pt x="9" y="22"/>
                    <a:pt x="9" y="22"/>
                  </a:cubicBezTo>
                  <a:cubicBezTo>
                    <a:pt x="7" y="14"/>
                    <a:pt x="4" y="7"/>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75" name="Freeform 145"/>
            <p:cNvSpPr/>
            <p:nvPr/>
          </p:nvSpPr>
          <p:spPr bwMode="auto">
            <a:xfrm>
              <a:off x="-3195638" y="3300413"/>
              <a:ext cx="38100" cy="12700"/>
            </a:xfrm>
            <a:custGeom>
              <a:avLst/>
              <a:gdLst>
                <a:gd name="T0" fmla="*/ 2147483647 w 3"/>
                <a:gd name="T1" fmla="*/ 0 h 1"/>
                <a:gd name="T2" fmla="*/ 0 w 3"/>
                <a:gd name="T3" fmla="*/ 0 h 1"/>
                <a:gd name="T4" fmla="*/ 2147483647 w 3"/>
                <a:gd name="T5" fmla="*/ 0 h 1"/>
                <a:gd name="T6" fmla="*/ 2147483647 w 3"/>
                <a:gd name="T7" fmla="*/ 2147483647 h 1"/>
                <a:gd name="T8" fmla="*/ 2147483647 w 3"/>
                <a:gd name="T9" fmla="*/ 0 h 1"/>
                <a:gd name="T10" fmla="*/ 2147483647 w 3"/>
                <a:gd name="T11" fmla="*/ 0 h 1"/>
                <a:gd name="T12" fmla="*/ 2147483647 w 3"/>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1">
                  <a:moveTo>
                    <a:pt x="1" y="0"/>
                  </a:moveTo>
                  <a:cubicBezTo>
                    <a:pt x="1" y="0"/>
                    <a:pt x="1" y="0"/>
                    <a:pt x="0" y="0"/>
                  </a:cubicBezTo>
                  <a:cubicBezTo>
                    <a:pt x="1" y="0"/>
                    <a:pt x="1" y="0"/>
                    <a:pt x="2" y="0"/>
                  </a:cubicBezTo>
                  <a:cubicBezTo>
                    <a:pt x="2" y="1"/>
                    <a:pt x="3" y="1"/>
                    <a:pt x="3" y="1"/>
                  </a:cubicBezTo>
                  <a:cubicBezTo>
                    <a:pt x="3" y="1"/>
                    <a:pt x="2" y="0"/>
                    <a:pt x="2" y="0"/>
                  </a:cubicBezTo>
                  <a:cubicBezTo>
                    <a:pt x="2" y="0"/>
                    <a:pt x="1" y="0"/>
                    <a:pt x="1" y="0"/>
                  </a:cubicBezTo>
                  <a:cubicBezTo>
                    <a:pt x="1"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76" name="Freeform 146"/>
            <p:cNvSpPr/>
            <p:nvPr/>
          </p:nvSpPr>
          <p:spPr bwMode="auto">
            <a:xfrm>
              <a:off x="-4076700" y="2579688"/>
              <a:ext cx="180975" cy="693738"/>
            </a:xfrm>
            <a:custGeom>
              <a:avLst/>
              <a:gdLst>
                <a:gd name="T0" fmla="*/ 2147483647 w 14"/>
                <a:gd name="T1" fmla="*/ 0 h 53"/>
                <a:gd name="T2" fmla="*/ 0 w 14"/>
                <a:gd name="T3" fmla="*/ 0 h 53"/>
                <a:gd name="T4" fmla="*/ 2147483647 w 14"/>
                <a:gd name="T5" fmla="*/ 2147483647 h 53"/>
                <a:gd name="T6" fmla="*/ 2147483647 w 14"/>
                <a:gd name="T7" fmla="*/ 2147483647 h 53"/>
                <a:gd name="T8" fmla="*/ 2147483647 w 14"/>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53">
                  <a:moveTo>
                    <a:pt x="1" y="0"/>
                  </a:moveTo>
                  <a:cubicBezTo>
                    <a:pt x="1" y="0"/>
                    <a:pt x="1" y="0"/>
                    <a:pt x="0" y="0"/>
                  </a:cubicBezTo>
                  <a:cubicBezTo>
                    <a:pt x="5" y="18"/>
                    <a:pt x="9" y="36"/>
                    <a:pt x="14" y="53"/>
                  </a:cubicBezTo>
                  <a:cubicBezTo>
                    <a:pt x="14" y="53"/>
                    <a:pt x="14" y="53"/>
                    <a:pt x="14" y="53"/>
                  </a:cubicBezTo>
                  <a:cubicBezTo>
                    <a:pt x="10" y="36"/>
                    <a:pt x="5" y="18"/>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77" name="Freeform 147"/>
            <p:cNvSpPr/>
            <p:nvPr/>
          </p:nvSpPr>
          <p:spPr bwMode="auto">
            <a:xfrm>
              <a:off x="-4076700" y="2435226"/>
              <a:ext cx="1671638" cy="458788"/>
            </a:xfrm>
            <a:custGeom>
              <a:avLst/>
              <a:gdLst>
                <a:gd name="T0" fmla="*/ 2147483647 w 129"/>
                <a:gd name="T1" fmla="*/ 2147483647 h 35"/>
                <a:gd name="T2" fmla="*/ 2147483647 w 129"/>
                <a:gd name="T3" fmla="*/ 2147483647 h 35"/>
                <a:gd name="T4" fmla="*/ 0 w 129"/>
                <a:gd name="T5" fmla="*/ 2147483647 h 35"/>
                <a:gd name="T6" fmla="*/ 0 w 129"/>
                <a:gd name="T7" fmla="*/ 2147483647 h 35"/>
                <a:gd name="T8" fmla="*/ 2147483647 w 129"/>
                <a:gd name="T9" fmla="*/ 2147483647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35">
                  <a:moveTo>
                    <a:pt x="128" y="35"/>
                  </a:moveTo>
                  <a:cubicBezTo>
                    <a:pt x="129" y="35"/>
                    <a:pt x="129" y="35"/>
                    <a:pt x="129" y="35"/>
                  </a:cubicBezTo>
                  <a:cubicBezTo>
                    <a:pt x="92" y="9"/>
                    <a:pt x="44" y="0"/>
                    <a:pt x="0" y="11"/>
                  </a:cubicBezTo>
                  <a:cubicBezTo>
                    <a:pt x="0" y="11"/>
                    <a:pt x="0" y="11"/>
                    <a:pt x="0" y="11"/>
                  </a:cubicBezTo>
                  <a:cubicBezTo>
                    <a:pt x="44" y="0"/>
                    <a:pt x="92" y="9"/>
                    <a:pt x="128" y="35"/>
                  </a:cubicBezTo>
                  <a:close/>
                </a:path>
              </a:pathLst>
            </a:custGeom>
            <a:grpFill/>
            <a:ln w="9525">
              <a:solidFill>
                <a:schemeClr val="accent1"/>
              </a:solidFill>
              <a:round/>
            </a:ln>
          </p:spPr>
          <p:txBody>
            <a:bodyPr/>
            <a:lstStyle/>
            <a:p>
              <a:endParaRPr lang="zh-CN" altLang="en-US">
                <a:solidFill>
                  <a:srgbClr val="FF0000"/>
                </a:solidFill>
              </a:endParaRPr>
            </a:p>
          </p:txBody>
        </p:sp>
        <p:sp>
          <p:nvSpPr>
            <p:cNvPr id="178" name="Freeform 148"/>
            <p:cNvSpPr/>
            <p:nvPr/>
          </p:nvSpPr>
          <p:spPr bwMode="auto">
            <a:xfrm>
              <a:off x="-3895725" y="3221038"/>
              <a:ext cx="712788" cy="79375"/>
            </a:xfrm>
            <a:custGeom>
              <a:avLst/>
              <a:gdLst>
                <a:gd name="T0" fmla="*/ 2147483647 w 55"/>
                <a:gd name="T1" fmla="*/ 2147483647 h 6"/>
                <a:gd name="T2" fmla="*/ 2147483647 w 55"/>
                <a:gd name="T3" fmla="*/ 2147483647 h 6"/>
                <a:gd name="T4" fmla="*/ 0 w 55"/>
                <a:gd name="T5" fmla="*/ 2147483647 h 6"/>
                <a:gd name="T6" fmla="*/ 0 w 55"/>
                <a:gd name="T7" fmla="*/ 2147483647 h 6"/>
                <a:gd name="T8" fmla="*/ 2147483647 w 55"/>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6">
                  <a:moveTo>
                    <a:pt x="55" y="6"/>
                  </a:moveTo>
                  <a:cubicBezTo>
                    <a:pt x="55" y="6"/>
                    <a:pt x="55" y="6"/>
                    <a:pt x="55" y="6"/>
                  </a:cubicBezTo>
                  <a:cubicBezTo>
                    <a:pt x="37" y="0"/>
                    <a:pt x="18" y="0"/>
                    <a:pt x="0" y="4"/>
                  </a:cubicBezTo>
                  <a:cubicBezTo>
                    <a:pt x="0" y="4"/>
                    <a:pt x="0" y="4"/>
                    <a:pt x="0" y="4"/>
                  </a:cubicBezTo>
                  <a:cubicBezTo>
                    <a:pt x="18" y="0"/>
                    <a:pt x="37" y="0"/>
                    <a:pt x="55" y="6"/>
                  </a:cubicBezTo>
                  <a:close/>
                </a:path>
              </a:pathLst>
            </a:custGeom>
            <a:grpFill/>
            <a:ln w="9525">
              <a:solidFill>
                <a:schemeClr val="accent1"/>
              </a:solidFill>
              <a:round/>
            </a:ln>
          </p:spPr>
          <p:txBody>
            <a:bodyPr/>
            <a:lstStyle/>
            <a:p>
              <a:endParaRPr lang="zh-CN" altLang="en-US">
                <a:solidFill>
                  <a:srgbClr val="FF0000"/>
                </a:solidFill>
              </a:endParaRPr>
            </a:p>
          </p:txBody>
        </p:sp>
        <p:sp>
          <p:nvSpPr>
            <p:cNvPr id="179" name="Freeform 149"/>
            <p:cNvSpPr/>
            <p:nvPr/>
          </p:nvSpPr>
          <p:spPr bwMode="auto">
            <a:xfrm>
              <a:off x="-2470150" y="3862388"/>
              <a:ext cx="25400" cy="39688"/>
            </a:xfrm>
            <a:custGeom>
              <a:avLst/>
              <a:gdLst>
                <a:gd name="T0" fmla="*/ 2147483647 w 2"/>
                <a:gd name="T1" fmla="*/ 2147483647 h 3"/>
                <a:gd name="T2" fmla="*/ 0 w 2"/>
                <a:gd name="T3" fmla="*/ 0 h 3"/>
                <a:gd name="T4" fmla="*/ 2147483647 w 2"/>
                <a:gd name="T5" fmla="*/ 2147483647 h 3"/>
                <a:gd name="T6" fmla="*/ 2147483647 w 2"/>
                <a:gd name="T7" fmla="*/ 2147483647 h 3"/>
                <a:gd name="T8" fmla="*/ 2147483647 w 2"/>
                <a:gd name="T9" fmla="*/ 2147483647 h 3"/>
                <a:gd name="T10" fmla="*/ 2147483647 w 2"/>
                <a:gd name="T11" fmla="*/ 0 h 3"/>
                <a:gd name="T12" fmla="*/ 2147483647 w 2"/>
                <a:gd name="T13" fmla="*/ 2147483647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1" y="1"/>
                  </a:moveTo>
                  <a:cubicBezTo>
                    <a:pt x="1" y="0"/>
                    <a:pt x="1" y="0"/>
                    <a:pt x="0" y="0"/>
                  </a:cubicBezTo>
                  <a:cubicBezTo>
                    <a:pt x="1" y="1"/>
                    <a:pt x="1" y="1"/>
                    <a:pt x="1" y="1"/>
                  </a:cubicBezTo>
                  <a:cubicBezTo>
                    <a:pt x="2" y="2"/>
                    <a:pt x="2" y="2"/>
                    <a:pt x="2" y="3"/>
                  </a:cubicBezTo>
                  <a:cubicBezTo>
                    <a:pt x="2" y="2"/>
                    <a:pt x="2" y="2"/>
                    <a:pt x="2" y="1"/>
                  </a:cubicBezTo>
                  <a:cubicBezTo>
                    <a:pt x="1" y="1"/>
                    <a:pt x="1" y="0"/>
                    <a:pt x="1" y="0"/>
                  </a:cubicBezTo>
                  <a:cubicBezTo>
                    <a:pt x="1" y="0"/>
                    <a:pt x="1" y="0"/>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180" name="Freeform 150"/>
            <p:cNvSpPr/>
            <p:nvPr/>
          </p:nvSpPr>
          <p:spPr bwMode="auto">
            <a:xfrm>
              <a:off x="-2638425" y="3640138"/>
              <a:ext cx="180975" cy="234950"/>
            </a:xfrm>
            <a:custGeom>
              <a:avLst/>
              <a:gdLst>
                <a:gd name="T0" fmla="*/ 2147483647 w 14"/>
                <a:gd name="T1" fmla="*/ 2147483647 h 18"/>
                <a:gd name="T2" fmla="*/ 2147483647 w 14"/>
                <a:gd name="T3" fmla="*/ 2147483647 h 18"/>
                <a:gd name="T4" fmla="*/ 0 w 14"/>
                <a:gd name="T5" fmla="*/ 0 h 18"/>
                <a:gd name="T6" fmla="*/ 0 w 14"/>
                <a:gd name="T7" fmla="*/ 0 h 18"/>
                <a:gd name="T8" fmla="*/ 2147483647 w 14"/>
                <a:gd name="T9" fmla="*/ 214748364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8">
                  <a:moveTo>
                    <a:pt x="14" y="18"/>
                  </a:moveTo>
                  <a:cubicBezTo>
                    <a:pt x="14" y="17"/>
                    <a:pt x="14" y="17"/>
                    <a:pt x="14" y="17"/>
                  </a:cubicBezTo>
                  <a:cubicBezTo>
                    <a:pt x="10" y="11"/>
                    <a:pt x="5" y="5"/>
                    <a:pt x="0" y="0"/>
                  </a:cubicBezTo>
                  <a:cubicBezTo>
                    <a:pt x="0" y="0"/>
                    <a:pt x="0" y="0"/>
                    <a:pt x="0" y="0"/>
                  </a:cubicBezTo>
                  <a:cubicBezTo>
                    <a:pt x="5" y="5"/>
                    <a:pt x="10" y="11"/>
                    <a:pt x="14" y="18"/>
                  </a:cubicBezTo>
                  <a:close/>
                </a:path>
              </a:pathLst>
            </a:custGeom>
            <a:grpFill/>
            <a:ln w="9525">
              <a:solidFill>
                <a:schemeClr val="accent1"/>
              </a:solidFill>
              <a:round/>
            </a:ln>
          </p:spPr>
          <p:txBody>
            <a:bodyPr/>
            <a:lstStyle/>
            <a:p>
              <a:endParaRPr lang="zh-CN" altLang="en-US">
                <a:solidFill>
                  <a:srgbClr val="FF0000"/>
                </a:solidFill>
              </a:endParaRPr>
            </a:p>
          </p:txBody>
        </p:sp>
        <p:sp>
          <p:nvSpPr>
            <p:cNvPr id="181" name="Rectangle 151"/>
            <p:cNvSpPr>
              <a:spLocks noChangeArrowheads="1"/>
            </p:cNvSpPr>
            <p:nvPr/>
          </p:nvSpPr>
          <p:spPr bwMode="auto">
            <a:xfrm>
              <a:off x="-3609975" y="2462213"/>
              <a:ext cx="1588" cy="15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82" name="Rectangle 152"/>
            <p:cNvSpPr>
              <a:spLocks noChangeArrowheads="1"/>
            </p:cNvSpPr>
            <p:nvPr/>
          </p:nvSpPr>
          <p:spPr bwMode="auto">
            <a:xfrm>
              <a:off x="-3609975" y="2474913"/>
              <a:ext cx="1588" cy="15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83" name="Rectangle 153"/>
            <p:cNvSpPr>
              <a:spLocks noChangeArrowheads="1"/>
            </p:cNvSpPr>
            <p:nvPr/>
          </p:nvSpPr>
          <p:spPr bwMode="auto">
            <a:xfrm>
              <a:off x="-3609975" y="2514601"/>
              <a:ext cx="1588" cy="15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84" name="Rectangle 154"/>
            <p:cNvSpPr>
              <a:spLocks noChangeArrowheads="1"/>
            </p:cNvSpPr>
            <p:nvPr/>
          </p:nvSpPr>
          <p:spPr bwMode="auto">
            <a:xfrm>
              <a:off x="-3609975" y="2540001"/>
              <a:ext cx="1588" cy="15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85" name="Rectangle 155"/>
            <p:cNvSpPr>
              <a:spLocks noChangeArrowheads="1"/>
            </p:cNvSpPr>
            <p:nvPr/>
          </p:nvSpPr>
          <p:spPr bwMode="auto">
            <a:xfrm>
              <a:off x="-3609975" y="2554288"/>
              <a:ext cx="1588" cy="15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86" name="Rectangle 156"/>
            <p:cNvSpPr>
              <a:spLocks noChangeArrowheads="1"/>
            </p:cNvSpPr>
            <p:nvPr/>
          </p:nvSpPr>
          <p:spPr bwMode="auto">
            <a:xfrm>
              <a:off x="-3609975" y="2579688"/>
              <a:ext cx="1588" cy="15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87" name="Rectangle 157"/>
            <p:cNvSpPr>
              <a:spLocks noChangeArrowheads="1"/>
            </p:cNvSpPr>
            <p:nvPr/>
          </p:nvSpPr>
          <p:spPr bwMode="auto">
            <a:xfrm>
              <a:off x="-3609975" y="2605088"/>
              <a:ext cx="1588" cy="15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88" name="Rectangle 158"/>
            <p:cNvSpPr>
              <a:spLocks noChangeArrowheads="1"/>
            </p:cNvSpPr>
            <p:nvPr/>
          </p:nvSpPr>
          <p:spPr bwMode="auto">
            <a:xfrm>
              <a:off x="-3609975" y="2619376"/>
              <a:ext cx="1588" cy="1588"/>
            </a:xfrm>
            <a:prstGeom prst="rect">
              <a:avLst/>
            </a:prstGeom>
            <a:grpFill/>
            <a:ln w="9525">
              <a:solidFill>
                <a:schemeClr val="accent1"/>
              </a:solidFill>
              <a:miter lim="800000"/>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89" name="Oval 159"/>
            <p:cNvSpPr>
              <a:spLocks noChangeArrowheads="1"/>
            </p:cNvSpPr>
            <p:nvPr/>
          </p:nvSpPr>
          <p:spPr bwMode="auto">
            <a:xfrm>
              <a:off x="-3662363" y="2657476"/>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90" name="Freeform 160"/>
            <p:cNvSpPr/>
            <p:nvPr/>
          </p:nvSpPr>
          <p:spPr bwMode="auto">
            <a:xfrm>
              <a:off x="-3609975" y="2657476"/>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91" name="Oval 161"/>
            <p:cNvSpPr>
              <a:spLocks noChangeArrowheads="1"/>
            </p:cNvSpPr>
            <p:nvPr/>
          </p:nvSpPr>
          <p:spPr bwMode="auto">
            <a:xfrm>
              <a:off x="-3662363" y="2684463"/>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92" name="Oval 162"/>
            <p:cNvSpPr>
              <a:spLocks noChangeArrowheads="1"/>
            </p:cNvSpPr>
            <p:nvPr/>
          </p:nvSpPr>
          <p:spPr bwMode="auto">
            <a:xfrm>
              <a:off x="-3609975" y="2684463"/>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93" name="Oval 163"/>
            <p:cNvSpPr>
              <a:spLocks noChangeArrowheads="1"/>
            </p:cNvSpPr>
            <p:nvPr/>
          </p:nvSpPr>
          <p:spPr bwMode="auto">
            <a:xfrm>
              <a:off x="-3662363" y="2697163"/>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94" name="Freeform 164"/>
            <p:cNvSpPr/>
            <p:nvPr/>
          </p:nvSpPr>
          <p:spPr bwMode="auto">
            <a:xfrm>
              <a:off x="-3609975" y="2697163"/>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95" name="Oval 165"/>
            <p:cNvSpPr>
              <a:spLocks noChangeArrowheads="1"/>
            </p:cNvSpPr>
            <p:nvPr/>
          </p:nvSpPr>
          <p:spPr bwMode="auto">
            <a:xfrm>
              <a:off x="-3662363" y="2724151"/>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96" name="Freeform 166"/>
            <p:cNvSpPr/>
            <p:nvPr/>
          </p:nvSpPr>
          <p:spPr bwMode="auto">
            <a:xfrm>
              <a:off x="-3609975" y="2724151"/>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197" name="Oval 167"/>
            <p:cNvSpPr>
              <a:spLocks noChangeArrowheads="1"/>
            </p:cNvSpPr>
            <p:nvPr/>
          </p:nvSpPr>
          <p:spPr bwMode="auto">
            <a:xfrm>
              <a:off x="-3960813" y="2776538"/>
              <a:ext cx="1588"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98" name="Oval 168"/>
            <p:cNvSpPr>
              <a:spLocks noChangeArrowheads="1"/>
            </p:cNvSpPr>
            <p:nvPr/>
          </p:nvSpPr>
          <p:spPr bwMode="auto">
            <a:xfrm>
              <a:off x="-3908425" y="277653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199" name="Oval 169"/>
            <p:cNvSpPr>
              <a:spLocks noChangeArrowheads="1"/>
            </p:cNvSpPr>
            <p:nvPr/>
          </p:nvSpPr>
          <p:spPr bwMode="auto">
            <a:xfrm>
              <a:off x="-3857625" y="2762251"/>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00" name="Oval 170"/>
            <p:cNvSpPr>
              <a:spLocks noChangeArrowheads="1"/>
            </p:cNvSpPr>
            <p:nvPr/>
          </p:nvSpPr>
          <p:spPr bwMode="auto">
            <a:xfrm>
              <a:off x="-3817938" y="2749551"/>
              <a:ext cx="127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01" name="Oval 171"/>
            <p:cNvSpPr>
              <a:spLocks noChangeArrowheads="1"/>
            </p:cNvSpPr>
            <p:nvPr/>
          </p:nvSpPr>
          <p:spPr bwMode="auto">
            <a:xfrm>
              <a:off x="-3765550" y="2749551"/>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02" name="Oval 172"/>
            <p:cNvSpPr>
              <a:spLocks noChangeArrowheads="1"/>
            </p:cNvSpPr>
            <p:nvPr/>
          </p:nvSpPr>
          <p:spPr bwMode="auto">
            <a:xfrm>
              <a:off x="-3714750" y="2749551"/>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03" name="Freeform 173"/>
            <p:cNvSpPr/>
            <p:nvPr/>
          </p:nvSpPr>
          <p:spPr bwMode="auto">
            <a:xfrm>
              <a:off x="-3662363" y="2736851"/>
              <a:ext cx="0" cy="12700"/>
            </a:xfrm>
            <a:custGeom>
              <a:avLst/>
              <a:gdLst>
                <a:gd name="T0" fmla="*/ 2147483647 h 1"/>
                <a:gd name="T1" fmla="*/ 0 h 1"/>
                <a:gd name="T2" fmla="*/ 0 h 1"/>
                <a:gd name="T3" fmla="*/ 0 h 1"/>
                <a:gd name="T4" fmla="*/ 2147483647 h 1"/>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1">
                  <a:moveTo>
                    <a:pt x="0" y="1"/>
                  </a:moveTo>
                  <a:cubicBezTo>
                    <a:pt x="0" y="1"/>
                    <a:pt x="0" y="0"/>
                    <a:pt x="0" y="0"/>
                  </a:cubicBezTo>
                  <a:cubicBezTo>
                    <a:pt x="0" y="0"/>
                    <a:pt x="0" y="0"/>
                    <a:pt x="0" y="0"/>
                  </a:cubicBezTo>
                  <a:cubicBezTo>
                    <a:pt x="0" y="0"/>
                    <a:pt x="0" y="0"/>
                    <a:pt x="0" y="0"/>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04" name="Oval 174"/>
            <p:cNvSpPr>
              <a:spLocks noChangeArrowheads="1"/>
            </p:cNvSpPr>
            <p:nvPr/>
          </p:nvSpPr>
          <p:spPr bwMode="auto">
            <a:xfrm>
              <a:off x="-3609975" y="2736851"/>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05" name="Freeform 175"/>
            <p:cNvSpPr/>
            <p:nvPr/>
          </p:nvSpPr>
          <p:spPr bwMode="auto">
            <a:xfrm>
              <a:off x="-3948113" y="2814638"/>
              <a:ext cx="0" cy="14288"/>
            </a:xfrm>
            <a:custGeom>
              <a:avLst/>
              <a:gdLst>
                <a:gd name="T0" fmla="*/ 2147483647 h 1"/>
                <a:gd name="T1" fmla="*/ 0 h 1"/>
                <a:gd name="T2" fmla="*/ 0 h 1"/>
                <a:gd name="T3" fmla="*/ 2147483647 h 1"/>
                <a:gd name="T4" fmla="*/ 2147483647 h 1"/>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1">
                  <a:moveTo>
                    <a:pt x="0" y="1"/>
                  </a:moveTo>
                  <a:cubicBezTo>
                    <a:pt x="0" y="1"/>
                    <a:pt x="0" y="0"/>
                    <a:pt x="0" y="0"/>
                  </a:cubicBezTo>
                  <a:cubicBezTo>
                    <a:pt x="0" y="0"/>
                    <a:pt x="0" y="0"/>
                    <a:pt x="0" y="0"/>
                  </a:cubicBezTo>
                  <a:cubicBezTo>
                    <a:pt x="0" y="0"/>
                    <a:pt x="0" y="1"/>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06" name="Freeform 176"/>
            <p:cNvSpPr/>
            <p:nvPr/>
          </p:nvSpPr>
          <p:spPr bwMode="auto">
            <a:xfrm>
              <a:off x="-3908425" y="2814638"/>
              <a:ext cx="12700" cy="0"/>
            </a:xfrm>
            <a:custGeom>
              <a:avLst/>
              <a:gdLst>
                <a:gd name="T0" fmla="*/ 2147483647 w 1"/>
                <a:gd name="T1" fmla="*/ 2147483647 w 1"/>
                <a:gd name="T2" fmla="*/ 0 w 1"/>
                <a:gd name="T3" fmla="*/ 0 w 1"/>
                <a:gd name="T4" fmla="*/ 2147483647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1" y="0"/>
                  </a:moveTo>
                  <a:cubicBezTo>
                    <a:pt x="1" y="0"/>
                    <a:pt x="1" y="0"/>
                    <a:pt x="1" y="0"/>
                  </a:cubicBezTo>
                  <a:cubicBezTo>
                    <a:pt x="1" y="0"/>
                    <a:pt x="1" y="0"/>
                    <a:pt x="0" y="0"/>
                  </a:cubicBezTo>
                  <a:cubicBezTo>
                    <a:pt x="0" y="0"/>
                    <a:pt x="0" y="0"/>
                    <a:pt x="0" y="0"/>
                  </a:cubicBezTo>
                  <a:cubicBezTo>
                    <a:pt x="0" y="0"/>
                    <a:pt x="0"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207" name="Oval 177"/>
            <p:cNvSpPr>
              <a:spLocks noChangeArrowheads="1"/>
            </p:cNvSpPr>
            <p:nvPr/>
          </p:nvSpPr>
          <p:spPr bwMode="auto">
            <a:xfrm>
              <a:off x="-3857625" y="280193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08" name="Oval 178"/>
            <p:cNvSpPr>
              <a:spLocks noChangeArrowheads="1"/>
            </p:cNvSpPr>
            <p:nvPr/>
          </p:nvSpPr>
          <p:spPr bwMode="auto">
            <a:xfrm>
              <a:off x="-3805238" y="2789238"/>
              <a:ext cx="1588"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09" name="Oval 179"/>
            <p:cNvSpPr>
              <a:spLocks noChangeArrowheads="1"/>
            </p:cNvSpPr>
            <p:nvPr/>
          </p:nvSpPr>
          <p:spPr bwMode="auto">
            <a:xfrm>
              <a:off x="-3752850" y="278923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0" name="Oval 180"/>
            <p:cNvSpPr>
              <a:spLocks noChangeArrowheads="1"/>
            </p:cNvSpPr>
            <p:nvPr/>
          </p:nvSpPr>
          <p:spPr bwMode="auto">
            <a:xfrm>
              <a:off x="-3714750" y="2789238"/>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1" name="Oval 181"/>
            <p:cNvSpPr>
              <a:spLocks noChangeArrowheads="1"/>
            </p:cNvSpPr>
            <p:nvPr/>
          </p:nvSpPr>
          <p:spPr bwMode="auto">
            <a:xfrm>
              <a:off x="-3662363" y="2776538"/>
              <a:ext cx="127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2" name="Oval 182"/>
            <p:cNvSpPr>
              <a:spLocks noChangeArrowheads="1"/>
            </p:cNvSpPr>
            <p:nvPr/>
          </p:nvSpPr>
          <p:spPr bwMode="auto">
            <a:xfrm>
              <a:off x="-3609975" y="2776538"/>
              <a:ext cx="1588"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3" name="Oval 183"/>
            <p:cNvSpPr>
              <a:spLocks noChangeArrowheads="1"/>
            </p:cNvSpPr>
            <p:nvPr/>
          </p:nvSpPr>
          <p:spPr bwMode="auto">
            <a:xfrm>
              <a:off x="-3559175" y="2776538"/>
              <a:ext cx="1588"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4" name="Oval 184"/>
            <p:cNvSpPr>
              <a:spLocks noChangeArrowheads="1"/>
            </p:cNvSpPr>
            <p:nvPr/>
          </p:nvSpPr>
          <p:spPr bwMode="auto">
            <a:xfrm>
              <a:off x="-3948113" y="2841626"/>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5" name="Oval 185"/>
            <p:cNvSpPr>
              <a:spLocks noChangeArrowheads="1"/>
            </p:cNvSpPr>
            <p:nvPr/>
          </p:nvSpPr>
          <p:spPr bwMode="auto">
            <a:xfrm>
              <a:off x="-3895725" y="2828926"/>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6" name="Oval 186"/>
            <p:cNvSpPr>
              <a:spLocks noChangeArrowheads="1"/>
            </p:cNvSpPr>
            <p:nvPr/>
          </p:nvSpPr>
          <p:spPr bwMode="auto">
            <a:xfrm>
              <a:off x="-3857625" y="2828926"/>
              <a:ext cx="142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7" name="Oval 187"/>
            <p:cNvSpPr>
              <a:spLocks noChangeArrowheads="1"/>
            </p:cNvSpPr>
            <p:nvPr/>
          </p:nvSpPr>
          <p:spPr bwMode="auto">
            <a:xfrm>
              <a:off x="-3805238" y="281463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8" name="Oval 188"/>
            <p:cNvSpPr>
              <a:spLocks noChangeArrowheads="1"/>
            </p:cNvSpPr>
            <p:nvPr/>
          </p:nvSpPr>
          <p:spPr bwMode="auto">
            <a:xfrm>
              <a:off x="-3752850" y="281463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19" name="Oval 189"/>
            <p:cNvSpPr>
              <a:spLocks noChangeArrowheads="1"/>
            </p:cNvSpPr>
            <p:nvPr/>
          </p:nvSpPr>
          <p:spPr bwMode="auto">
            <a:xfrm>
              <a:off x="-3702050" y="280193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20" name="Oval 190"/>
            <p:cNvSpPr>
              <a:spLocks noChangeArrowheads="1"/>
            </p:cNvSpPr>
            <p:nvPr/>
          </p:nvSpPr>
          <p:spPr bwMode="auto">
            <a:xfrm>
              <a:off x="-3662363" y="2801938"/>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21" name="Oval 191"/>
            <p:cNvSpPr>
              <a:spLocks noChangeArrowheads="1"/>
            </p:cNvSpPr>
            <p:nvPr/>
          </p:nvSpPr>
          <p:spPr bwMode="auto">
            <a:xfrm>
              <a:off x="-3609975" y="280193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22" name="Oval 192"/>
            <p:cNvSpPr>
              <a:spLocks noChangeArrowheads="1"/>
            </p:cNvSpPr>
            <p:nvPr/>
          </p:nvSpPr>
          <p:spPr bwMode="auto">
            <a:xfrm>
              <a:off x="-3559175" y="280193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23" name="Freeform 193"/>
            <p:cNvSpPr/>
            <p:nvPr/>
          </p:nvSpPr>
          <p:spPr bwMode="auto">
            <a:xfrm>
              <a:off x="-3998913" y="2867026"/>
              <a:ext cx="12700" cy="14288"/>
            </a:xfrm>
            <a:custGeom>
              <a:avLst/>
              <a:gdLst>
                <a:gd name="T0" fmla="*/ 2147483647 w 1"/>
                <a:gd name="T1" fmla="*/ 2147483647 h 1"/>
                <a:gd name="T2" fmla="*/ 2147483647 w 1"/>
                <a:gd name="T3" fmla="*/ 0 h 1"/>
                <a:gd name="T4" fmla="*/ 2147483647 w 1"/>
                <a:gd name="T5" fmla="*/ 0 h 1"/>
                <a:gd name="T6" fmla="*/ 0 w 1"/>
                <a:gd name="T7" fmla="*/ 0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0"/>
                    <a:pt x="1" y="0"/>
                    <a:pt x="1" y="0"/>
                  </a:cubicBezTo>
                  <a:cubicBezTo>
                    <a:pt x="1" y="0"/>
                    <a:pt x="1" y="0"/>
                    <a:pt x="1" y="0"/>
                  </a:cubicBezTo>
                  <a:cubicBezTo>
                    <a:pt x="0" y="0"/>
                    <a:pt x="0" y="0"/>
                    <a:pt x="0" y="0"/>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24" name="Freeform 194"/>
            <p:cNvSpPr/>
            <p:nvPr/>
          </p:nvSpPr>
          <p:spPr bwMode="auto">
            <a:xfrm>
              <a:off x="-3948113" y="2854326"/>
              <a:ext cx="14288" cy="12700"/>
            </a:xfrm>
            <a:custGeom>
              <a:avLst/>
              <a:gdLst>
                <a:gd name="T0" fmla="*/ 0 w 1"/>
                <a:gd name="T1" fmla="*/ 2147483647 h 1"/>
                <a:gd name="T2" fmla="*/ 2147483647 w 1"/>
                <a:gd name="T3" fmla="*/ 0 h 1"/>
                <a:gd name="T4" fmla="*/ 0 w 1"/>
                <a:gd name="T5" fmla="*/ 0 h 1"/>
                <a:gd name="T6" fmla="*/ 0 w 1"/>
                <a:gd name="T7" fmla="*/ 2147483647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1" y="1"/>
                    <a:pt x="1" y="0"/>
                    <a:pt x="1" y="0"/>
                  </a:cubicBezTo>
                  <a:cubicBezTo>
                    <a:pt x="1" y="0"/>
                    <a:pt x="1" y="0"/>
                    <a:pt x="0" y="0"/>
                  </a:cubicBezTo>
                  <a:cubicBezTo>
                    <a:pt x="0" y="0"/>
                    <a:pt x="0" y="0"/>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25" name="Freeform 195"/>
            <p:cNvSpPr/>
            <p:nvPr/>
          </p:nvSpPr>
          <p:spPr bwMode="auto">
            <a:xfrm>
              <a:off x="-3895725" y="2841626"/>
              <a:ext cx="12700" cy="12700"/>
            </a:xfrm>
            <a:custGeom>
              <a:avLst/>
              <a:gdLst>
                <a:gd name="T0" fmla="*/ 0 w 1"/>
                <a:gd name="T1" fmla="*/ 2147483647 h 1"/>
                <a:gd name="T2" fmla="*/ 2147483647 w 1"/>
                <a:gd name="T3" fmla="*/ 2147483647 h 1"/>
                <a:gd name="T4" fmla="*/ 0 w 1"/>
                <a:gd name="T5" fmla="*/ 2147483647 h 1"/>
                <a:gd name="T6" fmla="*/ 0 w 1"/>
                <a:gd name="T7" fmla="*/ 2147483647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0" y="1"/>
                    <a:pt x="1" y="1"/>
                    <a:pt x="1" y="1"/>
                  </a:cubicBezTo>
                  <a:cubicBezTo>
                    <a:pt x="1" y="1"/>
                    <a:pt x="0" y="0"/>
                    <a:pt x="0" y="1"/>
                  </a:cubicBezTo>
                  <a:cubicBezTo>
                    <a:pt x="0" y="1"/>
                    <a:pt x="0" y="1"/>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26" name="Oval 196"/>
            <p:cNvSpPr>
              <a:spLocks noChangeArrowheads="1"/>
            </p:cNvSpPr>
            <p:nvPr/>
          </p:nvSpPr>
          <p:spPr bwMode="auto">
            <a:xfrm>
              <a:off x="-3857625" y="2841626"/>
              <a:ext cx="142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27" name="Freeform 197"/>
            <p:cNvSpPr/>
            <p:nvPr/>
          </p:nvSpPr>
          <p:spPr bwMode="auto">
            <a:xfrm>
              <a:off x="-3805238" y="2828926"/>
              <a:ext cx="12700" cy="12700"/>
            </a:xfrm>
            <a:custGeom>
              <a:avLst/>
              <a:gdLst>
                <a:gd name="T0" fmla="*/ 0 w 1"/>
                <a:gd name="T1" fmla="*/ 2147483647 h 1"/>
                <a:gd name="T2" fmla="*/ 2147483647 w 1"/>
                <a:gd name="T3" fmla="*/ 2147483647 h 1"/>
                <a:gd name="T4" fmla="*/ 0 w 1"/>
                <a:gd name="T5" fmla="*/ 0 h 1"/>
                <a:gd name="T6" fmla="*/ 0 w 1"/>
                <a:gd name="T7" fmla="*/ 2147483647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1" y="1"/>
                    <a:pt x="1" y="1"/>
                    <a:pt x="1" y="1"/>
                  </a:cubicBezTo>
                  <a:cubicBezTo>
                    <a:pt x="1" y="0"/>
                    <a:pt x="1" y="0"/>
                    <a:pt x="0" y="0"/>
                  </a:cubicBezTo>
                  <a:cubicBezTo>
                    <a:pt x="0" y="0"/>
                    <a:pt x="0" y="1"/>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28" name="Oval 198"/>
            <p:cNvSpPr>
              <a:spLocks noChangeArrowheads="1"/>
            </p:cNvSpPr>
            <p:nvPr/>
          </p:nvSpPr>
          <p:spPr bwMode="auto">
            <a:xfrm>
              <a:off x="-3752850" y="2828926"/>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29" name="Oval 199"/>
            <p:cNvSpPr>
              <a:spLocks noChangeArrowheads="1"/>
            </p:cNvSpPr>
            <p:nvPr/>
          </p:nvSpPr>
          <p:spPr bwMode="auto">
            <a:xfrm>
              <a:off x="-3714750" y="2828926"/>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30" name="Freeform 200"/>
            <p:cNvSpPr/>
            <p:nvPr/>
          </p:nvSpPr>
          <p:spPr bwMode="auto">
            <a:xfrm>
              <a:off x="-3662363" y="2814638"/>
              <a:ext cx="12700" cy="14288"/>
            </a:xfrm>
            <a:custGeom>
              <a:avLst/>
              <a:gdLst>
                <a:gd name="T0" fmla="*/ 2147483647 w 1"/>
                <a:gd name="T1" fmla="*/ 2147483647 h 1"/>
                <a:gd name="T2" fmla="*/ 2147483647 w 1"/>
                <a:gd name="T3" fmla="*/ 2147483647 h 1"/>
                <a:gd name="T4" fmla="*/ 2147483647 w 1"/>
                <a:gd name="T5" fmla="*/ 0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1"/>
                    <a:pt x="1" y="1"/>
                  </a:cubicBezTo>
                  <a:cubicBezTo>
                    <a:pt x="1" y="0"/>
                    <a:pt x="1" y="0"/>
                    <a:pt x="1" y="0"/>
                  </a:cubicBezTo>
                  <a:cubicBezTo>
                    <a:pt x="0" y="0"/>
                    <a:pt x="0" y="1"/>
                    <a:pt x="0" y="1"/>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31" name="Freeform 201"/>
            <p:cNvSpPr/>
            <p:nvPr/>
          </p:nvSpPr>
          <p:spPr bwMode="auto">
            <a:xfrm>
              <a:off x="-3609975" y="2814638"/>
              <a:ext cx="12700" cy="14288"/>
            </a:xfrm>
            <a:custGeom>
              <a:avLst/>
              <a:gdLst>
                <a:gd name="T0" fmla="*/ 0 w 1"/>
                <a:gd name="T1" fmla="*/ 2147483647 h 1"/>
                <a:gd name="T2" fmla="*/ 2147483647 w 1"/>
                <a:gd name="T3" fmla="*/ 0 h 1"/>
                <a:gd name="T4" fmla="*/ 0 w 1"/>
                <a:gd name="T5" fmla="*/ 0 h 1"/>
                <a:gd name="T6" fmla="*/ 0 w 1"/>
                <a:gd name="T7" fmla="*/ 2147483647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1" y="1"/>
                    <a:pt x="1" y="1"/>
                    <a:pt x="1" y="0"/>
                  </a:cubicBezTo>
                  <a:cubicBezTo>
                    <a:pt x="1" y="0"/>
                    <a:pt x="1" y="0"/>
                    <a:pt x="0" y="0"/>
                  </a:cubicBezTo>
                  <a:cubicBezTo>
                    <a:pt x="0" y="0"/>
                    <a:pt x="0" y="0"/>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32" name="Oval 202"/>
            <p:cNvSpPr>
              <a:spLocks noChangeArrowheads="1"/>
            </p:cNvSpPr>
            <p:nvPr/>
          </p:nvSpPr>
          <p:spPr bwMode="auto">
            <a:xfrm>
              <a:off x="-3571875" y="2814638"/>
              <a:ext cx="25400" cy="142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33" name="Oval 203"/>
            <p:cNvSpPr>
              <a:spLocks noChangeArrowheads="1"/>
            </p:cNvSpPr>
            <p:nvPr/>
          </p:nvSpPr>
          <p:spPr bwMode="auto">
            <a:xfrm>
              <a:off x="-3519488" y="2814638"/>
              <a:ext cx="12700" cy="142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34" name="Freeform 204"/>
            <p:cNvSpPr/>
            <p:nvPr/>
          </p:nvSpPr>
          <p:spPr bwMode="auto">
            <a:xfrm>
              <a:off x="-3998913" y="2881313"/>
              <a:ext cx="25400" cy="12700"/>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2" y="1"/>
                    <a:pt x="2" y="1"/>
                    <a:pt x="2" y="1"/>
                  </a:cubicBezTo>
                  <a:cubicBezTo>
                    <a:pt x="2" y="0"/>
                    <a:pt x="2" y="0"/>
                    <a:pt x="1" y="0"/>
                  </a:cubicBezTo>
                  <a:cubicBezTo>
                    <a:pt x="1" y="1"/>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35" name="Freeform 206"/>
            <p:cNvSpPr/>
            <p:nvPr/>
          </p:nvSpPr>
          <p:spPr bwMode="auto">
            <a:xfrm>
              <a:off x="-3948113" y="2881313"/>
              <a:ext cx="14288" cy="0"/>
            </a:xfrm>
            <a:custGeom>
              <a:avLst/>
              <a:gdLst>
                <a:gd name="T0" fmla="*/ 2147483647 w 1"/>
                <a:gd name="T1" fmla="*/ 2147483647 w 1"/>
                <a:gd name="T2" fmla="*/ 2147483647 w 1"/>
                <a:gd name="T3" fmla="*/ 0 w 1"/>
                <a:gd name="T4" fmla="*/ 2147483647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1" y="0"/>
                  </a:moveTo>
                  <a:cubicBezTo>
                    <a:pt x="1" y="0"/>
                    <a:pt x="1" y="0"/>
                    <a:pt x="1" y="0"/>
                  </a:cubicBezTo>
                  <a:cubicBezTo>
                    <a:pt x="1" y="0"/>
                    <a:pt x="1" y="0"/>
                    <a:pt x="1" y="0"/>
                  </a:cubicBezTo>
                  <a:cubicBezTo>
                    <a:pt x="0" y="0"/>
                    <a:pt x="0" y="0"/>
                    <a:pt x="0" y="0"/>
                  </a:cubicBezTo>
                  <a:cubicBezTo>
                    <a:pt x="0"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236" name="Freeform 207"/>
            <p:cNvSpPr/>
            <p:nvPr/>
          </p:nvSpPr>
          <p:spPr bwMode="auto">
            <a:xfrm>
              <a:off x="-3895725" y="2867026"/>
              <a:ext cx="12700" cy="14288"/>
            </a:xfrm>
            <a:custGeom>
              <a:avLst/>
              <a:gdLst>
                <a:gd name="T0" fmla="*/ 0 w 1"/>
                <a:gd name="T1" fmla="*/ 0 h 1"/>
                <a:gd name="T2" fmla="*/ 2147483647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0"/>
                  </a:moveTo>
                  <a:cubicBezTo>
                    <a:pt x="1" y="0"/>
                    <a:pt x="1" y="0"/>
                    <a:pt x="1" y="0"/>
                  </a:cubicBezTo>
                  <a:cubicBezTo>
                    <a:pt x="1" y="0"/>
                    <a:pt x="1" y="0"/>
                    <a:pt x="0" y="0"/>
                  </a:cubicBezTo>
                  <a:cubicBezTo>
                    <a:pt x="0" y="0"/>
                    <a:pt x="0" y="0"/>
                    <a:pt x="0" y="0"/>
                  </a:cubicBezTo>
                  <a:cubicBezTo>
                    <a:pt x="0" y="0"/>
                    <a:pt x="0" y="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237" name="Freeform 208"/>
            <p:cNvSpPr/>
            <p:nvPr/>
          </p:nvSpPr>
          <p:spPr bwMode="auto">
            <a:xfrm>
              <a:off x="-3857625" y="2854326"/>
              <a:ext cx="14288" cy="12700"/>
            </a:xfrm>
            <a:custGeom>
              <a:avLst/>
              <a:gdLst>
                <a:gd name="T0" fmla="*/ 2147483647 w 1"/>
                <a:gd name="T1" fmla="*/ 2147483647 h 1"/>
                <a:gd name="T2" fmla="*/ 2147483647 w 1"/>
                <a:gd name="T3" fmla="*/ 2147483647 h 1"/>
                <a:gd name="T4" fmla="*/ 2147483647 w 1"/>
                <a:gd name="T5" fmla="*/ 0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1"/>
                    <a:pt x="1" y="1"/>
                  </a:cubicBezTo>
                  <a:cubicBezTo>
                    <a:pt x="1" y="0"/>
                    <a:pt x="1" y="0"/>
                    <a:pt x="1" y="0"/>
                  </a:cubicBezTo>
                  <a:cubicBezTo>
                    <a:pt x="1" y="0"/>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38" name="Oval 209"/>
            <p:cNvSpPr>
              <a:spLocks noChangeArrowheads="1"/>
            </p:cNvSpPr>
            <p:nvPr/>
          </p:nvSpPr>
          <p:spPr bwMode="auto">
            <a:xfrm>
              <a:off x="-3805238" y="2854326"/>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39" name="Oval 210"/>
            <p:cNvSpPr>
              <a:spLocks noChangeArrowheads="1"/>
            </p:cNvSpPr>
            <p:nvPr/>
          </p:nvSpPr>
          <p:spPr bwMode="auto">
            <a:xfrm>
              <a:off x="-3752850" y="2854326"/>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40" name="Freeform 211"/>
            <p:cNvSpPr/>
            <p:nvPr/>
          </p:nvSpPr>
          <p:spPr bwMode="auto">
            <a:xfrm>
              <a:off x="-3714750" y="2841626"/>
              <a:ext cx="12700" cy="12700"/>
            </a:xfrm>
            <a:custGeom>
              <a:avLst/>
              <a:gdLst>
                <a:gd name="T0" fmla="*/ 2147483647 w 1"/>
                <a:gd name="T1" fmla="*/ 2147483647 h 1"/>
                <a:gd name="T2" fmla="*/ 2147483647 w 1"/>
                <a:gd name="T3" fmla="*/ 0 h 1"/>
                <a:gd name="T4" fmla="*/ 2147483647 w 1"/>
                <a:gd name="T5" fmla="*/ 0 h 1"/>
                <a:gd name="T6" fmla="*/ 0 w 1"/>
                <a:gd name="T7" fmla="*/ 0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0"/>
                    <a:pt x="1" y="0"/>
                  </a:cubicBezTo>
                  <a:cubicBezTo>
                    <a:pt x="1" y="0"/>
                    <a:pt x="1" y="0"/>
                    <a:pt x="1" y="0"/>
                  </a:cubicBezTo>
                  <a:cubicBezTo>
                    <a:pt x="1" y="0"/>
                    <a:pt x="0" y="0"/>
                    <a:pt x="0" y="0"/>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41" name="Oval 212"/>
            <p:cNvSpPr>
              <a:spLocks noChangeArrowheads="1"/>
            </p:cNvSpPr>
            <p:nvPr/>
          </p:nvSpPr>
          <p:spPr bwMode="auto">
            <a:xfrm>
              <a:off x="-3662363" y="2841626"/>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42" name="Oval 213"/>
            <p:cNvSpPr>
              <a:spLocks noChangeArrowheads="1"/>
            </p:cNvSpPr>
            <p:nvPr/>
          </p:nvSpPr>
          <p:spPr bwMode="auto">
            <a:xfrm>
              <a:off x="-3609975" y="2841626"/>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43" name="Oval 214"/>
            <p:cNvSpPr>
              <a:spLocks noChangeArrowheads="1"/>
            </p:cNvSpPr>
            <p:nvPr/>
          </p:nvSpPr>
          <p:spPr bwMode="auto">
            <a:xfrm>
              <a:off x="-3571875" y="2841626"/>
              <a:ext cx="254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44" name="Oval 215"/>
            <p:cNvSpPr>
              <a:spLocks noChangeArrowheads="1"/>
            </p:cNvSpPr>
            <p:nvPr/>
          </p:nvSpPr>
          <p:spPr bwMode="auto">
            <a:xfrm>
              <a:off x="-3519488" y="2841626"/>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45" name="Freeform 216"/>
            <p:cNvSpPr/>
            <p:nvPr/>
          </p:nvSpPr>
          <p:spPr bwMode="auto">
            <a:xfrm>
              <a:off x="-3986213" y="2906713"/>
              <a:ext cx="12700" cy="12700"/>
            </a:xfrm>
            <a:custGeom>
              <a:avLst/>
              <a:gdLst>
                <a:gd name="T0" fmla="*/ 2147483647 w 1"/>
                <a:gd name="T1" fmla="*/ 2147483647 h 1"/>
                <a:gd name="T2" fmla="*/ 2147483647 w 1"/>
                <a:gd name="T3" fmla="*/ 0 h 1"/>
                <a:gd name="T4" fmla="*/ 0 w 1"/>
                <a:gd name="T5" fmla="*/ 0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0"/>
                    <a:pt x="1" y="0"/>
                  </a:cubicBezTo>
                  <a:cubicBezTo>
                    <a:pt x="1" y="0"/>
                    <a:pt x="1" y="0"/>
                    <a:pt x="0" y="0"/>
                  </a:cubicBezTo>
                  <a:cubicBezTo>
                    <a:pt x="0" y="0"/>
                    <a:pt x="0" y="0"/>
                    <a:pt x="0" y="1"/>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46" name="Freeform 217"/>
            <p:cNvSpPr/>
            <p:nvPr/>
          </p:nvSpPr>
          <p:spPr bwMode="auto">
            <a:xfrm>
              <a:off x="-3933825" y="2894013"/>
              <a:ext cx="12700" cy="12700"/>
            </a:xfrm>
            <a:custGeom>
              <a:avLst/>
              <a:gdLst>
                <a:gd name="T0" fmla="*/ 0 w 1"/>
                <a:gd name="T1" fmla="*/ 2147483647 h 1"/>
                <a:gd name="T2" fmla="*/ 2147483647 w 1"/>
                <a:gd name="T3" fmla="*/ 0 h 1"/>
                <a:gd name="T4" fmla="*/ 0 w 1"/>
                <a:gd name="T5" fmla="*/ 0 h 1"/>
                <a:gd name="T6" fmla="*/ 0 w 1"/>
                <a:gd name="T7" fmla="*/ 2147483647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0" y="1"/>
                    <a:pt x="1" y="1"/>
                    <a:pt x="1" y="0"/>
                  </a:cubicBezTo>
                  <a:cubicBezTo>
                    <a:pt x="1" y="0"/>
                    <a:pt x="0" y="0"/>
                    <a:pt x="0" y="0"/>
                  </a:cubicBezTo>
                  <a:cubicBezTo>
                    <a:pt x="0" y="0"/>
                    <a:pt x="0" y="0"/>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47" name="Oval 218"/>
            <p:cNvSpPr>
              <a:spLocks noChangeArrowheads="1"/>
            </p:cNvSpPr>
            <p:nvPr/>
          </p:nvSpPr>
          <p:spPr bwMode="auto">
            <a:xfrm>
              <a:off x="-3895725" y="2894013"/>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48" name="Freeform 219"/>
            <p:cNvSpPr/>
            <p:nvPr/>
          </p:nvSpPr>
          <p:spPr bwMode="auto">
            <a:xfrm>
              <a:off x="-3843338" y="2881313"/>
              <a:ext cx="12700" cy="0"/>
            </a:xfrm>
            <a:custGeom>
              <a:avLst/>
              <a:gdLst>
                <a:gd name="T0" fmla="*/ 0 w 1"/>
                <a:gd name="T1" fmla="*/ 2147483647 w 1"/>
                <a:gd name="T2" fmla="*/ 0 w 1"/>
                <a:gd name="T3" fmla="*/ 0 w 1"/>
                <a:gd name="T4" fmla="*/ 0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0" y="0"/>
                  </a:moveTo>
                  <a:cubicBezTo>
                    <a:pt x="1" y="0"/>
                    <a:pt x="1" y="0"/>
                    <a:pt x="1" y="0"/>
                  </a:cubicBezTo>
                  <a:cubicBezTo>
                    <a:pt x="1" y="0"/>
                    <a:pt x="0" y="0"/>
                    <a:pt x="0" y="0"/>
                  </a:cubicBezTo>
                  <a:cubicBezTo>
                    <a:pt x="0" y="0"/>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249" name="Freeform 220"/>
            <p:cNvSpPr/>
            <p:nvPr/>
          </p:nvSpPr>
          <p:spPr bwMode="auto">
            <a:xfrm>
              <a:off x="-3805238" y="2867026"/>
              <a:ext cx="12700" cy="14288"/>
            </a:xfrm>
            <a:custGeom>
              <a:avLst/>
              <a:gdLst>
                <a:gd name="T0" fmla="*/ 2147483647 w 1"/>
                <a:gd name="T1" fmla="*/ 2147483647 h 1"/>
                <a:gd name="T2" fmla="*/ 2147483647 w 1"/>
                <a:gd name="T3" fmla="*/ 2147483647 h 1"/>
                <a:gd name="T4" fmla="*/ 2147483647 w 1"/>
                <a:gd name="T5" fmla="*/ 0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1"/>
                    <a:pt x="1" y="1"/>
                  </a:cubicBezTo>
                  <a:cubicBezTo>
                    <a:pt x="1" y="0"/>
                    <a:pt x="1" y="0"/>
                    <a:pt x="1" y="0"/>
                  </a:cubicBezTo>
                  <a:cubicBezTo>
                    <a:pt x="1" y="0"/>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50" name="Oval 221"/>
            <p:cNvSpPr>
              <a:spLocks noChangeArrowheads="1"/>
            </p:cNvSpPr>
            <p:nvPr/>
          </p:nvSpPr>
          <p:spPr bwMode="auto">
            <a:xfrm>
              <a:off x="-3752850" y="2867026"/>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51" name="Oval 222"/>
            <p:cNvSpPr>
              <a:spLocks noChangeArrowheads="1"/>
            </p:cNvSpPr>
            <p:nvPr/>
          </p:nvSpPr>
          <p:spPr bwMode="auto">
            <a:xfrm>
              <a:off x="-3702050" y="2867026"/>
              <a:ext cx="142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52" name="Oval 223"/>
            <p:cNvSpPr>
              <a:spLocks noChangeArrowheads="1"/>
            </p:cNvSpPr>
            <p:nvPr/>
          </p:nvSpPr>
          <p:spPr bwMode="auto">
            <a:xfrm>
              <a:off x="-3662363" y="2854326"/>
              <a:ext cx="127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53" name="Oval 224"/>
            <p:cNvSpPr>
              <a:spLocks noChangeArrowheads="1"/>
            </p:cNvSpPr>
            <p:nvPr/>
          </p:nvSpPr>
          <p:spPr bwMode="auto">
            <a:xfrm>
              <a:off x="-3609975" y="2854326"/>
              <a:ext cx="127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54" name="Oval 225"/>
            <p:cNvSpPr>
              <a:spLocks noChangeArrowheads="1"/>
            </p:cNvSpPr>
            <p:nvPr/>
          </p:nvSpPr>
          <p:spPr bwMode="auto">
            <a:xfrm>
              <a:off x="-3571875" y="2854326"/>
              <a:ext cx="254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55" name="Oval 226"/>
            <p:cNvSpPr>
              <a:spLocks noChangeArrowheads="1"/>
            </p:cNvSpPr>
            <p:nvPr/>
          </p:nvSpPr>
          <p:spPr bwMode="auto">
            <a:xfrm>
              <a:off x="-3519488" y="2854326"/>
              <a:ext cx="127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56" name="Freeform 227"/>
            <p:cNvSpPr/>
            <p:nvPr/>
          </p:nvSpPr>
          <p:spPr bwMode="auto">
            <a:xfrm>
              <a:off x="-3986213" y="2919413"/>
              <a:ext cx="25400" cy="14288"/>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1"/>
                    <a:pt x="2" y="1"/>
                  </a:cubicBezTo>
                  <a:cubicBezTo>
                    <a:pt x="2" y="0"/>
                    <a:pt x="1" y="0"/>
                    <a:pt x="1" y="0"/>
                  </a:cubicBezTo>
                  <a:cubicBezTo>
                    <a:pt x="0" y="1"/>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57" name="Oval 228"/>
            <p:cNvSpPr>
              <a:spLocks noChangeArrowheads="1"/>
            </p:cNvSpPr>
            <p:nvPr/>
          </p:nvSpPr>
          <p:spPr bwMode="auto">
            <a:xfrm>
              <a:off x="-3933825" y="2919413"/>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58" name="Freeform 229"/>
            <p:cNvSpPr/>
            <p:nvPr/>
          </p:nvSpPr>
          <p:spPr bwMode="auto">
            <a:xfrm>
              <a:off x="-3895725" y="2906713"/>
              <a:ext cx="12700" cy="12700"/>
            </a:xfrm>
            <a:custGeom>
              <a:avLst/>
              <a:gdLst>
                <a:gd name="T0" fmla="*/ 2147483647 w 1"/>
                <a:gd name="T1" fmla="*/ 2147483647 h 1"/>
                <a:gd name="T2" fmla="*/ 2147483647 w 1"/>
                <a:gd name="T3" fmla="*/ 0 h 1"/>
                <a:gd name="T4" fmla="*/ 2147483647 w 1"/>
                <a:gd name="T5" fmla="*/ 0 h 1"/>
                <a:gd name="T6" fmla="*/ 0 w 1"/>
                <a:gd name="T7" fmla="*/ 0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0"/>
                    <a:pt x="1" y="0"/>
                    <a:pt x="1" y="0"/>
                  </a:cubicBezTo>
                  <a:cubicBezTo>
                    <a:pt x="1" y="0"/>
                    <a:pt x="1" y="0"/>
                    <a:pt x="1" y="0"/>
                  </a:cubicBezTo>
                  <a:cubicBezTo>
                    <a:pt x="1" y="0"/>
                    <a:pt x="0" y="0"/>
                    <a:pt x="0" y="0"/>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59" name="Freeform 230"/>
            <p:cNvSpPr/>
            <p:nvPr/>
          </p:nvSpPr>
          <p:spPr bwMode="auto">
            <a:xfrm>
              <a:off x="-3843338" y="2894013"/>
              <a:ext cx="12700" cy="12700"/>
            </a:xfrm>
            <a:custGeom>
              <a:avLst/>
              <a:gdLst>
                <a:gd name="T0" fmla="*/ 0 w 1"/>
                <a:gd name="T1" fmla="*/ 2147483647 h 1"/>
                <a:gd name="T2" fmla="*/ 2147483647 w 1"/>
                <a:gd name="T3" fmla="*/ 2147483647 h 1"/>
                <a:gd name="T4" fmla="*/ 0 w 1"/>
                <a:gd name="T5" fmla="*/ 0 h 1"/>
                <a:gd name="T6" fmla="*/ 0 w 1"/>
                <a:gd name="T7" fmla="*/ 2147483647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1" y="1"/>
                    <a:pt x="1" y="1"/>
                    <a:pt x="1" y="1"/>
                  </a:cubicBezTo>
                  <a:cubicBezTo>
                    <a:pt x="1" y="0"/>
                    <a:pt x="1" y="0"/>
                    <a:pt x="0" y="0"/>
                  </a:cubicBezTo>
                  <a:cubicBezTo>
                    <a:pt x="0" y="1"/>
                    <a:pt x="0" y="1"/>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60" name="Freeform 231"/>
            <p:cNvSpPr/>
            <p:nvPr/>
          </p:nvSpPr>
          <p:spPr bwMode="auto">
            <a:xfrm>
              <a:off x="-3805238" y="2894013"/>
              <a:ext cx="25400" cy="0"/>
            </a:xfrm>
            <a:custGeom>
              <a:avLst/>
              <a:gdLst>
                <a:gd name="T0" fmla="*/ 2147483647 w 2"/>
                <a:gd name="T1" fmla="*/ 2147483647 w 2"/>
                <a:gd name="T2" fmla="*/ 2147483647 w 2"/>
                <a:gd name="T3" fmla="*/ 2147483647 w 2"/>
                <a:gd name="T4" fmla="*/ 2147483647 w 2"/>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2">
                  <a:moveTo>
                    <a:pt x="1" y="0"/>
                  </a:moveTo>
                  <a:cubicBezTo>
                    <a:pt x="1" y="0"/>
                    <a:pt x="2" y="0"/>
                    <a:pt x="1" y="0"/>
                  </a:cubicBezTo>
                  <a:cubicBezTo>
                    <a:pt x="1" y="0"/>
                    <a:pt x="1" y="0"/>
                    <a:pt x="1" y="0"/>
                  </a:cubicBezTo>
                  <a:cubicBezTo>
                    <a:pt x="1" y="0"/>
                    <a:pt x="0" y="0"/>
                    <a:pt x="1" y="0"/>
                  </a:cubicBezTo>
                  <a:cubicBezTo>
                    <a:pt x="1"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261" name="Oval 232"/>
            <p:cNvSpPr>
              <a:spLocks noChangeArrowheads="1"/>
            </p:cNvSpPr>
            <p:nvPr/>
          </p:nvSpPr>
          <p:spPr bwMode="auto">
            <a:xfrm>
              <a:off x="-3752850" y="2894013"/>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62" name="Oval 233"/>
            <p:cNvSpPr>
              <a:spLocks noChangeArrowheads="1"/>
            </p:cNvSpPr>
            <p:nvPr/>
          </p:nvSpPr>
          <p:spPr bwMode="auto">
            <a:xfrm>
              <a:off x="-3702050" y="2881313"/>
              <a:ext cx="14288"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63" name="Oval 234"/>
            <p:cNvSpPr>
              <a:spLocks noChangeArrowheads="1"/>
            </p:cNvSpPr>
            <p:nvPr/>
          </p:nvSpPr>
          <p:spPr bwMode="auto">
            <a:xfrm>
              <a:off x="-3662363" y="2881313"/>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64" name="Oval 235"/>
            <p:cNvSpPr>
              <a:spLocks noChangeArrowheads="1"/>
            </p:cNvSpPr>
            <p:nvPr/>
          </p:nvSpPr>
          <p:spPr bwMode="auto">
            <a:xfrm>
              <a:off x="-3609975" y="2881313"/>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65" name="Oval 236"/>
            <p:cNvSpPr>
              <a:spLocks noChangeArrowheads="1"/>
            </p:cNvSpPr>
            <p:nvPr/>
          </p:nvSpPr>
          <p:spPr bwMode="auto">
            <a:xfrm>
              <a:off x="-3571875" y="2881313"/>
              <a:ext cx="254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66" name="Freeform 237"/>
            <p:cNvSpPr/>
            <p:nvPr/>
          </p:nvSpPr>
          <p:spPr bwMode="auto">
            <a:xfrm>
              <a:off x="-3519488" y="2881313"/>
              <a:ext cx="12700" cy="0"/>
            </a:xfrm>
            <a:custGeom>
              <a:avLst/>
              <a:gdLst>
                <a:gd name="T0" fmla="*/ 0 w 1"/>
                <a:gd name="T1" fmla="*/ 2147483647 w 1"/>
                <a:gd name="T2" fmla="*/ 2147483647 w 1"/>
                <a:gd name="T3" fmla="*/ 0 w 1"/>
                <a:gd name="T4" fmla="*/ 0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0" y="0"/>
                  </a:moveTo>
                  <a:cubicBezTo>
                    <a:pt x="1" y="0"/>
                    <a:pt x="1" y="0"/>
                    <a:pt x="1" y="0"/>
                  </a:cubicBezTo>
                  <a:cubicBezTo>
                    <a:pt x="1" y="0"/>
                    <a:pt x="1" y="0"/>
                    <a:pt x="1" y="0"/>
                  </a:cubicBezTo>
                  <a:cubicBezTo>
                    <a:pt x="0" y="0"/>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267" name="Freeform 238"/>
            <p:cNvSpPr/>
            <p:nvPr/>
          </p:nvSpPr>
          <p:spPr bwMode="auto">
            <a:xfrm>
              <a:off x="-3986213" y="2946401"/>
              <a:ext cx="25400" cy="12700"/>
            </a:xfrm>
            <a:custGeom>
              <a:avLst/>
              <a:gdLst>
                <a:gd name="T0" fmla="*/ 2147483647 w 2"/>
                <a:gd name="T1" fmla="*/ 2147483647 h 1"/>
                <a:gd name="T2" fmla="*/ 2147483647 w 2"/>
                <a:gd name="T3" fmla="*/ 0 h 1"/>
                <a:gd name="T4" fmla="*/ 2147483647 w 2"/>
                <a:gd name="T5" fmla="*/ 0 h 1"/>
                <a:gd name="T6" fmla="*/ 2147483647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2" y="1"/>
                    <a:pt x="2" y="0"/>
                    <a:pt x="2" y="0"/>
                  </a:cubicBezTo>
                  <a:cubicBezTo>
                    <a:pt x="2" y="0"/>
                    <a:pt x="2" y="0"/>
                    <a:pt x="1" y="0"/>
                  </a:cubicBezTo>
                  <a:cubicBezTo>
                    <a:pt x="1" y="0"/>
                    <a:pt x="0" y="0"/>
                    <a:pt x="1" y="1"/>
                  </a:cubicBezTo>
                  <a:cubicBezTo>
                    <a:pt x="1"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68" name="Freeform 239"/>
            <p:cNvSpPr/>
            <p:nvPr/>
          </p:nvSpPr>
          <p:spPr bwMode="auto">
            <a:xfrm>
              <a:off x="-3933825" y="2933701"/>
              <a:ext cx="12700" cy="12700"/>
            </a:xfrm>
            <a:custGeom>
              <a:avLst/>
              <a:gdLst>
                <a:gd name="T0" fmla="*/ 2147483647 w 1"/>
                <a:gd name="T1" fmla="*/ 2147483647 h 1"/>
                <a:gd name="T2" fmla="*/ 2147483647 w 1"/>
                <a:gd name="T3" fmla="*/ 0 h 1"/>
                <a:gd name="T4" fmla="*/ 2147483647 w 1"/>
                <a:gd name="T5" fmla="*/ 0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1"/>
                    <a:pt x="1" y="0"/>
                  </a:cubicBezTo>
                  <a:cubicBezTo>
                    <a:pt x="1" y="0"/>
                    <a:pt x="1" y="0"/>
                    <a:pt x="1" y="0"/>
                  </a:cubicBezTo>
                  <a:cubicBezTo>
                    <a:pt x="0" y="0"/>
                    <a:pt x="0" y="1"/>
                    <a:pt x="0" y="1"/>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69" name="Freeform 240"/>
            <p:cNvSpPr/>
            <p:nvPr/>
          </p:nvSpPr>
          <p:spPr bwMode="auto">
            <a:xfrm>
              <a:off x="-3895725" y="2919413"/>
              <a:ext cx="25400" cy="14288"/>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2" y="1"/>
                    <a:pt x="2" y="1"/>
                    <a:pt x="2" y="1"/>
                  </a:cubicBezTo>
                  <a:cubicBezTo>
                    <a:pt x="2" y="0"/>
                    <a:pt x="2" y="0"/>
                    <a:pt x="1" y="0"/>
                  </a:cubicBezTo>
                  <a:cubicBezTo>
                    <a:pt x="1" y="0"/>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70" name="Freeform 241"/>
            <p:cNvSpPr/>
            <p:nvPr/>
          </p:nvSpPr>
          <p:spPr bwMode="auto">
            <a:xfrm>
              <a:off x="-3843338" y="2919413"/>
              <a:ext cx="25400" cy="14288"/>
            </a:xfrm>
            <a:custGeom>
              <a:avLst/>
              <a:gdLst>
                <a:gd name="T0" fmla="*/ 2147483647 w 2"/>
                <a:gd name="T1" fmla="*/ 2147483647 h 1"/>
                <a:gd name="T2" fmla="*/ 2147483647 w 2"/>
                <a:gd name="T3" fmla="*/ 0 h 1"/>
                <a:gd name="T4" fmla="*/ 2147483647 w 2"/>
                <a:gd name="T5" fmla="*/ 0 h 1"/>
                <a:gd name="T6" fmla="*/ 0 w 2"/>
                <a:gd name="T7" fmla="*/ 0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0"/>
                    <a:pt x="2" y="0"/>
                  </a:cubicBezTo>
                  <a:cubicBezTo>
                    <a:pt x="2" y="0"/>
                    <a:pt x="1" y="0"/>
                    <a:pt x="1" y="0"/>
                  </a:cubicBezTo>
                  <a:cubicBezTo>
                    <a:pt x="0" y="0"/>
                    <a:pt x="0" y="0"/>
                    <a:pt x="0" y="0"/>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71" name="Freeform 242"/>
            <p:cNvSpPr/>
            <p:nvPr/>
          </p:nvSpPr>
          <p:spPr bwMode="auto">
            <a:xfrm>
              <a:off x="-3805238" y="2906713"/>
              <a:ext cx="25400" cy="12700"/>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2" y="1"/>
                    <a:pt x="2" y="1"/>
                    <a:pt x="2" y="1"/>
                  </a:cubicBezTo>
                  <a:cubicBezTo>
                    <a:pt x="2" y="0"/>
                    <a:pt x="2" y="0"/>
                    <a:pt x="1" y="0"/>
                  </a:cubicBezTo>
                  <a:cubicBezTo>
                    <a:pt x="1" y="0"/>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72" name="Oval 243"/>
            <p:cNvSpPr>
              <a:spLocks noChangeArrowheads="1"/>
            </p:cNvSpPr>
            <p:nvPr/>
          </p:nvSpPr>
          <p:spPr bwMode="auto">
            <a:xfrm>
              <a:off x="-3752850" y="2906713"/>
              <a:ext cx="127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73" name="Oval 244"/>
            <p:cNvSpPr>
              <a:spLocks noChangeArrowheads="1"/>
            </p:cNvSpPr>
            <p:nvPr/>
          </p:nvSpPr>
          <p:spPr bwMode="auto">
            <a:xfrm>
              <a:off x="-3714750" y="2906713"/>
              <a:ext cx="269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74" name="Freeform 245"/>
            <p:cNvSpPr/>
            <p:nvPr/>
          </p:nvSpPr>
          <p:spPr bwMode="auto">
            <a:xfrm>
              <a:off x="-3662363" y="2894013"/>
              <a:ext cx="25400" cy="12700"/>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1"/>
                    <a:pt x="2" y="1"/>
                  </a:cubicBezTo>
                  <a:cubicBezTo>
                    <a:pt x="2" y="0"/>
                    <a:pt x="1" y="0"/>
                    <a:pt x="1" y="0"/>
                  </a:cubicBezTo>
                  <a:cubicBezTo>
                    <a:pt x="0" y="0"/>
                    <a:pt x="0" y="1"/>
                    <a:pt x="0" y="1"/>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75" name="Oval 246"/>
            <p:cNvSpPr>
              <a:spLocks noChangeArrowheads="1"/>
            </p:cNvSpPr>
            <p:nvPr/>
          </p:nvSpPr>
          <p:spPr bwMode="auto">
            <a:xfrm>
              <a:off x="-3624263" y="2894013"/>
              <a:ext cx="26988"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76" name="Freeform 247"/>
            <p:cNvSpPr/>
            <p:nvPr/>
          </p:nvSpPr>
          <p:spPr bwMode="auto">
            <a:xfrm>
              <a:off x="-3571875" y="2894013"/>
              <a:ext cx="25400" cy="12700"/>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1"/>
                    <a:pt x="2" y="1"/>
                  </a:cubicBezTo>
                  <a:cubicBezTo>
                    <a:pt x="2" y="1"/>
                    <a:pt x="1" y="0"/>
                    <a:pt x="1" y="0"/>
                  </a:cubicBezTo>
                  <a:cubicBezTo>
                    <a:pt x="1" y="0"/>
                    <a:pt x="0" y="0"/>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77" name="Oval 248"/>
            <p:cNvSpPr>
              <a:spLocks noChangeArrowheads="1"/>
            </p:cNvSpPr>
            <p:nvPr/>
          </p:nvSpPr>
          <p:spPr bwMode="auto">
            <a:xfrm>
              <a:off x="-3519488" y="2906713"/>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78" name="Freeform 249"/>
            <p:cNvSpPr/>
            <p:nvPr/>
          </p:nvSpPr>
          <p:spPr bwMode="auto">
            <a:xfrm>
              <a:off x="-3973513" y="2959101"/>
              <a:ext cx="12700" cy="12700"/>
            </a:xfrm>
            <a:custGeom>
              <a:avLst/>
              <a:gdLst>
                <a:gd name="T0" fmla="*/ 2147483647 w 1"/>
                <a:gd name="T1" fmla="*/ 2147483647 h 1"/>
                <a:gd name="T2" fmla="*/ 2147483647 w 1"/>
                <a:gd name="T3" fmla="*/ 2147483647 h 1"/>
                <a:gd name="T4" fmla="*/ 2147483647 w 1"/>
                <a:gd name="T5" fmla="*/ 2147483647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1"/>
                    <a:pt x="1" y="1"/>
                  </a:cubicBezTo>
                  <a:cubicBezTo>
                    <a:pt x="1" y="1"/>
                    <a:pt x="1" y="0"/>
                    <a:pt x="1" y="1"/>
                  </a:cubicBezTo>
                  <a:cubicBezTo>
                    <a:pt x="0" y="1"/>
                    <a:pt x="0" y="1"/>
                    <a:pt x="0" y="1"/>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79" name="Oval 250"/>
            <p:cNvSpPr>
              <a:spLocks noChangeArrowheads="1"/>
            </p:cNvSpPr>
            <p:nvPr/>
          </p:nvSpPr>
          <p:spPr bwMode="auto">
            <a:xfrm>
              <a:off x="-3921125" y="2959101"/>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80" name="Freeform 251"/>
            <p:cNvSpPr/>
            <p:nvPr/>
          </p:nvSpPr>
          <p:spPr bwMode="auto">
            <a:xfrm>
              <a:off x="-3883025" y="2946401"/>
              <a:ext cx="12700" cy="12700"/>
            </a:xfrm>
            <a:custGeom>
              <a:avLst/>
              <a:gdLst>
                <a:gd name="T0" fmla="*/ 2147483647 w 1"/>
                <a:gd name="T1" fmla="*/ 2147483647 h 1"/>
                <a:gd name="T2" fmla="*/ 2147483647 w 1"/>
                <a:gd name="T3" fmla="*/ 0 h 1"/>
                <a:gd name="T4" fmla="*/ 0 w 1"/>
                <a:gd name="T5" fmla="*/ 0 h 1"/>
                <a:gd name="T6" fmla="*/ 0 w 1"/>
                <a:gd name="T7" fmla="*/ 0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0"/>
                    <a:pt x="1" y="0"/>
                  </a:cubicBezTo>
                  <a:cubicBezTo>
                    <a:pt x="1" y="0"/>
                    <a:pt x="1" y="0"/>
                    <a:pt x="0" y="0"/>
                  </a:cubicBezTo>
                  <a:cubicBezTo>
                    <a:pt x="0" y="0"/>
                    <a:pt x="0" y="0"/>
                    <a:pt x="0" y="0"/>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81" name="Freeform 252"/>
            <p:cNvSpPr/>
            <p:nvPr/>
          </p:nvSpPr>
          <p:spPr bwMode="auto">
            <a:xfrm>
              <a:off x="-3843338" y="2933701"/>
              <a:ext cx="25400" cy="12700"/>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1"/>
                    <a:pt x="2" y="1"/>
                  </a:cubicBezTo>
                  <a:cubicBezTo>
                    <a:pt x="2" y="0"/>
                    <a:pt x="1" y="0"/>
                    <a:pt x="1" y="0"/>
                  </a:cubicBezTo>
                  <a:cubicBezTo>
                    <a:pt x="0" y="0"/>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82" name="Freeform 253"/>
            <p:cNvSpPr/>
            <p:nvPr/>
          </p:nvSpPr>
          <p:spPr bwMode="auto">
            <a:xfrm>
              <a:off x="-3792538" y="2933701"/>
              <a:ext cx="12700" cy="12700"/>
            </a:xfrm>
            <a:custGeom>
              <a:avLst/>
              <a:gdLst>
                <a:gd name="T0" fmla="*/ 0 w 1"/>
                <a:gd name="T1" fmla="*/ 2147483647 h 1"/>
                <a:gd name="T2" fmla="*/ 2147483647 w 1"/>
                <a:gd name="T3" fmla="*/ 0 h 1"/>
                <a:gd name="T4" fmla="*/ 0 w 1"/>
                <a:gd name="T5" fmla="*/ 0 h 1"/>
                <a:gd name="T6" fmla="*/ 0 w 1"/>
                <a:gd name="T7" fmla="*/ 0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1" y="0"/>
                    <a:pt x="1" y="0"/>
                    <a:pt x="1" y="0"/>
                  </a:cubicBezTo>
                  <a:cubicBezTo>
                    <a:pt x="1" y="0"/>
                    <a:pt x="1" y="0"/>
                    <a:pt x="0" y="0"/>
                  </a:cubicBezTo>
                  <a:cubicBezTo>
                    <a:pt x="0" y="0"/>
                    <a:pt x="0" y="0"/>
                    <a:pt x="0" y="0"/>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83" name="Oval 254"/>
            <p:cNvSpPr>
              <a:spLocks noChangeArrowheads="1"/>
            </p:cNvSpPr>
            <p:nvPr/>
          </p:nvSpPr>
          <p:spPr bwMode="auto">
            <a:xfrm>
              <a:off x="-3752850" y="2933701"/>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84" name="Freeform 255"/>
            <p:cNvSpPr/>
            <p:nvPr/>
          </p:nvSpPr>
          <p:spPr bwMode="auto">
            <a:xfrm>
              <a:off x="-3702050" y="2919413"/>
              <a:ext cx="14288" cy="14288"/>
            </a:xfrm>
            <a:custGeom>
              <a:avLst/>
              <a:gdLst>
                <a:gd name="T0" fmla="*/ 0 w 1"/>
                <a:gd name="T1" fmla="*/ 2147483647 h 1"/>
                <a:gd name="T2" fmla="*/ 2147483647 w 1"/>
                <a:gd name="T3" fmla="*/ 0 h 1"/>
                <a:gd name="T4" fmla="*/ 0 w 1"/>
                <a:gd name="T5" fmla="*/ 0 h 1"/>
                <a:gd name="T6" fmla="*/ 0 w 1"/>
                <a:gd name="T7" fmla="*/ 2147483647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1" y="1"/>
                    <a:pt x="1" y="1"/>
                    <a:pt x="1" y="0"/>
                  </a:cubicBezTo>
                  <a:cubicBezTo>
                    <a:pt x="1" y="0"/>
                    <a:pt x="1" y="0"/>
                    <a:pt x="0" y="0"/>
                  </a:cubicBezTo>
                  <a:cubicBezTo>
                    <a:pt x="0" y="0"/>
                    <a:pt x="0" y="0"/>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85" name="Freeform 256"/>
            <p:cNvSpPr/>
            <p:nvPr/>
          </p:nvSpPr>
          <p:spPr bwMode="auto">
            <a:xfrm>
              <a:off x="-3662363" y="2919413"/>
              <a:ext cx="25400" cy="14288"/>
            </a:xfrm>
            <a:custGeom>
              <a:avLst/>
              <a:gdLst>
                <a:gd name="T0" fmla="*/ 2147483647 w 2"/>
                <a:gd name="T1" fmla="*/ 2147483647 h 1"/>
                <a:gd name="T2" fmla="*/ 2147483647 w 2"/>
                <a:gd name="T3" fmla="*/ 0 h 1"/>
                <a:gd name="T4" fmla="*/ 2147483647 w 2"/>
                <a:gd name="T5" fmla="*/ 0 h 1"/>
                <a:gd name="T6" fmla="*/ 0 w 2"/>
                <a:gd name="T7" fmla="*/ 0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0"/>
                    <a:pt x="2" y="0"/>
                  </a:cubicBezTo>
                  <a:cubicBezTo>
                    <a:pt x="2" y="0"/>
                    <a:pt x="1" y="0"/>
                    <a:pt x="1" y="0"/>
                  </a:cubicBezTo>
                  <a:cubicBezTo>
                    <a:pt x="0" y="0"/>
                    <a:pt x="0" y="0"/>
                    <a:pt x="0" y="0"/>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86" name="Oval 257"/>
            <p:cNvSpPr>
              <a:spLocks noChangeArrowheads="1"/>
            </p:cNvSpPr>
            <p:nvPr/>
          </p:nvSpPr>
          <p:spPr bwMode="auto">
            <a:xfrm>
              <a:off x="-3609975" y="2919413"/>
              <a:ext cx="12700" cy="142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87" name="Oval 258"/>
            <p:cNvSpPr>
              <a:spLocks noChangeArrowheads="1"/>
            </p:cNvSpPr>
            <p:nvPr/>
          </p:nvSpPr>
          <p:spPr bwMode="auto">
            <a:xfrm>
              <a:off x="-3559175" y="2919413"/>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88" name="Freeform 259"/>
            <p:cNvSpPr/>
            <p:nvPr/>
          </p:nvSpPr>
          <p:spPr bwMode="auto">
            <a:xfrm>
              <a:off x="-4271963" y="3076576"/>
              <a:ext cx="39688" cy="26988"/>
            </a:xfrm>
            <a:custGeom>
              <a:avLst/>
              <a:gdLst>
                <a:gd name="T0" fmla="*/ 2147483647 w 3"/>
                <a:gd name="T1" fmla="*/ 2147483647 h 2"/>
                <a:gd name="T2" fmla="*/ 2147483647 w 3"/>
                <a:gd name="T3" fmla="*/ 2147483647 h 2"/>
                <a:gd name="T4" fmla="*/ 2147483647 w 3"/>
                <a:gd name="T5" fmla="*/ 2147483647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2"/>
                  </a:moveTo>
                  <a:cubicBezTo>
                    <a:pt x="2" y="2"/>
                    <a:pt x="3" y="1"/>
                    <a:pt x="2" y="1"/>
                  </a:cubicBezTo>
                  <a:cubicBezTo>
                    <a:pt x="2" y="0"/>
                    <a:pt x="2" y="0"/>
                    <a:pt x="1" y="1"/>
                  </a:cubicBezTo>
                  <a:cubicBezTo>
                    <a:pt x="0" y="1"/>
                    <a:pt x="0" y="2"/>
                    <a:pt x="0" y="2"/>
                  </a:cubicBezTo>
                  <a:cubicBezTo>
                    <a:pt x="0" y="2"/>
                    <a:pt x="1" y="2"/>
                    <a:pt x="1" y="2"/>
                  </a:cubicBezTo>
                  <a:close/>
                </a:path>
              </a:pathLst>
            </a:custGeom>
            <a:grpFill/>
            <a:ln w="9525">
              <a:solidFill>
                <a:schemeClr val="accent1"/>
              </a:solidFill>
              <a:round/>
            </a:ln>
          </p:spPr>
          <p:txBody>
            <a:bodyPr/>
            <a:lstStyle/>
            <a:p>
              <a:endParaRPr lang="zh-CN" altLang="en-US">
                <a:solidFill>
                  <a:srgbClr val="FF0000"/>
                </a:solidFill>
              </a:endParaRPr>
            </a:p>
          </p:txBody>
        </p:sp>
        <p:sp>
          <p:nvSpPr>
            <p:cNvPr id="289" name="Freeform 260"/>
            <p:cNvSpPr/>
            <p:nvPr/>
          </p:nvSpPr>
          <p:spPr bwMode="auto">
            <a:xfrm>
              <a:off x="-4232275" y="3063876"/>
              <a:ext cx="38100" cy="26988"/>
            </a:xfrm>
            <a:custGeom>
              <a:avLst/>
              <a:gdLst>
                <a:gd name="T0" fmla="*/ 2147483647 w 3"/>
                <a:gd name="T1" fmla="*/ 2147483647 h 2"/>
                <a:gd name="T2" fmla="*/ 2147483647 w 3"/>
                <a:gd name="T3" fmla="*/ 0 h 2"/>
                <a:gd name="T4" fmla="*/ 2147483647 w 3"/>
                <a:gd name="T5" fmla="*/ 0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1"/>
                  </a:moveTo>
                  <a:cubicBezTo>
                    <a:pt x="2" y="1"/>
                    <a:pt x="3" y="1"/>
                    <a:pt x="3" y="0"/>
                  </a:cubicBezTo>
                  <a:cubicBezTo>
                    <a:pt x="2" y="0"/>
                    <a:pt x="2" y="0"/>
                    <a:pt x="1" y="0"/>
                  </a:cubicBezTo>
                  <a:cubicBezTo>
                    <a:pt x="0" y="1"/>
                    <a:pt x="0" y="1"/>
                    <a:pt x="0" y="1"/>
                  </a:cubicBezTo>
                  <a:cubicBezTo>
                    <a:pt x="0" y="2"/>
                    <a:pt x="1" y="2"/>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90" name="Freeform 261"/>
            <p:cNvSpPr/>
            <p:nvPr/>
          </p:nvSpPr>
          <p:spPr bwMode="auto">
            <a:xfrm>
              <a:off x="-4194175" y="3051176"/>
              <a:ext cx="39688" cy="12700"/>
            </a:xfrm>
            <a:custGeom>
              <a:avLst/>
              <a:gdLst>
                <a:gd name="T0" fmla="*/ 2147483647 w 3"/>
                <a:gd name="T1" fmla="*/ 2147483647 h 1"/>
                <a:gd name="T2" fmla="*/ 2147483647 w 3"/>
                <a:gd name="T3" fmla="*/ 0 h 1"/>
                <a:gd name="T4" fmla="*/ 2147483647 w 3"/>
                <a:gd name="T5" fmla="*/ 0 h 1"/>
                <a:gd name="T6" fmla="*/ 0 w 3"/>
                <a:gd name="T7" fmla="*/ 2147483647 h 1"/>
                <a:gd name="T8" fmla="*/ 2147483647 w 3"/>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2" y="1"/>
                  </a:moveTo>
                  <a:cubicBezTo>
                    <a:pt x="2" y="1"/>
                    <a:pt x="3" y="0"/>
                    <a:pt x="3" y="0"/>
                  </a:cubicBezTo>
                  <a:cubicBezTo>
                    <a:pt x="3" y="0"/>
                    <a:pt x="2" y="0"/>
                    <a:pt x="1" y="0"/>
                  </a:cubicBezTo>
                  <a:cubicBezTo>
                    <a:pt x="1" y="0"/>
                    <a:pt x="0" y="1"/>
                    <a:pt x="0" y="1"/>
                  </a:cubicBezTo>
                  <a:cubicBezTo>
                    <a:pt x="1" y="1"/>
                    <a:pt x="1"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91" name="Freeform 262"/>
            <p:cNvSpPr/>
            <p:nvPr/>
          </p:nvSpPr>
          <p:spPr bwMode="auto">
            <a:xfrm>
              <a:off x="-3960813" y="2986088"/>
              <a:ext cx="0" cy="12700"/>
            </a:xfrm>
            <a:custGeom>
              <a:avLst/>
              <a:gdLst>
                <a:gd name="T0" fmla="*/ 0 h 1"/>
                <a:gd name="T1" fmla="*/ 0 h 1"/>
                <a:gd name="T2" fmla="*/ 0 h 1"/>
                <a:gd name="T3" fmla="*/ 0 h 1"/>
                <a:gd name="T4" fmla="*/ 0 h 1"/>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1">
                  <a:moveTo>
                    <a:pt x="0" y="0"/>
                  </a:moveTo>
                  <a:cubicBezTo>
                    <a:pt x="0" y="0"/>
                    <a:pt x="0" y="0"/>
                    <a:pt x="0" y="0"/>
                  </a:cubicBezTo>
                  <a:cubicBezTo>
                    <a:pt x="0" y="0"/>
                    <a:pt x="0" y="0"/>
                    <a:pt x="0" y="0"/>
                  </a:cubicBezTo>
                  <a:cubicBezTo>
                    <a:pt x="0" y="0"/>
                    <a:pt x="0" y="0"/>
                    <a:pt x="0" y="0"/>
                  </a:cubicBezTo>
                  <a:cubicBezTo>
                    <a:pt x="0" y="0"/>
                    <a:pt x="0" y="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292" name="Freeform 263"/>
            <p:cNvSpPr/>
            <p:nvPr/>
          </p:nvSpPr>
          <p:spPr bwMode="auto">
            <a:xfrm>
              <a:off x="-3883025" y="2971801"/>
              <a:ext cx="12700" cy="0"/>
            </a:xfrm>
            <a:custGeom>
              <a:avLst/>
              <a:gdLst>
                <a:gd name="T0" fmla="*/ 2147483647 w 1"/>
                <a:gd name="T1" fmla="*/ 2147483647 w 1"/>
                <a:gd name="T2" fmla="*/ 2147483647 w 1"/>
                <a:gd name="T3" fmla="*/ 0 w 1"/>
                <a:gd name="T4" fmla="*/ 2147483647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1" y="0"/>
                  </a:moveTo>
                  <a:cubicBezTo>
                    <a:pt x="1" y="0"/>
                    <a:pt x="1" y="0"/>
                    <a:pt x="1" y="0"/>
                  </a:cubicBezTo>
                  <a:cubicBezTo>
                    <a:pt x="1" y="0"/>
                    <a:pt x="1" y="0"/>
                    <a:pt x="1" y="0"/>
                  </a:cubicBezTo>
                  <a:cubicBezTo>
                    <a:pt x="0" y="0"/>
                    <a:pt x="0" y="0"/>
                    <a:pt x="0" y="0"/>
                  </a:cubicBezTo>
                  <a:cubicBezTo>
                    <a:pt x="0"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293" name="Freeform 264"/>
            <p:cNvSpPr/>
            <p:nvPr/>
          </p:nvSpPr>
          <p:spPr bwMode="auto">
            <a:xfrm>
              <a:off x="-3843338" y="2959101"/>
              <a:ext cx="25400" cy="12700"/>
            </a:xfrm>
            <a:custGeom>
              <a:avLst/>
              <a:gdLst>
                <a:gd name="T0" fmla="*/ 2147483647 w 2"/>
                <a:gd name="T1" fmla="*/ 2147483647 h 1"/>
                <a:gd name="T2" fmla="*/ 2147483647 w 2"/>
                <a:gd name="T3" fmla="*/ 0 h 1"/>
                <a:gd name="T4" fmla="*/ 2147483647 w 2"/>
                <a:gd name="T5" fmla="*/ 0 h 1"/>
                <a:gd name="T6" fmla="*/ 0 w 2"/>
                <a:gd name="T7" fmla="*/ 0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2" y="1"/>
                    <a:pt x="2" y="0"/>
                    <a:pt x="2" y="0"/>
                  </a:cubicBezTo>
                  <a:cubicBezTo>
                    <a:pt x="2" y="0"/>
                    <a:pt x="2" y="0"/>
                    <a:pt x="1" y="0"/>
                  </a:cubicBezTo>
                  <a:cubicBezTo>
                    <a:pt x="1" y="0"/>
                    <a:pt x="0" y="0"/>
                    <a:pt x="0" y="0"/>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94" name="Freeform 265"/>
            <p:cNvSpPr/>
            <p:nvPr/>
          </p:nvSpPr>
          <p:spPr bwMode="auto">
            <a:xfrm>
              <a:off x="-3792538" y="2946401"/>
              <a:ext cx="12700" cy="12700"/>
            </a:xfrm>
            <a:custGeom>
              <a:avLst/>
              <a:gdLst>
                <a:gd name="T0" fmla="*/ 2147483647 w 1"/>
                <a:gd name="T1" fmla="*/ 2147483647 h 1"/>
                <a:gd name="T2" fmla="*/ 2147483647 w 1"/>
                <a:gd name="T3" fmla="*/ 2147483647 h 1"/>
                <a:gd name="T4" fmla="*/ 2147483647 w 1"/>
                <a:gd name="T5" fmla="*/ 0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1"/>
                    <a:pt x="1" y="1"/>
                  </a:cubicBezTo>
                  <a:cubicBezTo>
                    <a:pt x="1" y="0"/>
                    <a:pt x="1" y="0"/>
                    <a:pt x="1" y="0"/>
                  </a:cubicBezTo>
                  <a:cubicBezTo>
                    <a:pt x="0" y="0"/>
                    <a:pt x="0" y="1"/>
                    <a:pt x="0" y="1"/>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95" name="Freeform 266"/>
            <p:cNvSpPr/>
            <p:nvPr/>
          </p:nvSpPr>
          <p:spPr bwMode="auto">
            <a:xfrm>
              <a:off x="-3752850" y="2946401"/>
              <a:ext cx="25400" cy="12700"/>
            </a:xfrm>
            <a:custGeom>
              <a:avLst/>
              <a:gdLst>
                <a:gd name="T0" fmla="*/ 2147483647 w 2"/>
                <a:gd name="T1" fmla="*/ 2147483647 h 1"/>
                <a:gd name="T2" fmla="*/ 2147483647 w 2"/>
                <a:gd name="T3" fmla="*/ 0 h 1"/>
                <a:gd name="T4" fmla="*/ 2147483647 w 2"/>
                <a:gd name="T5" fmla="*/ 0 h 1"/>
                <a:gd name="T6" fmla="*/ 0 w 2"/>
                <a:gd name="T7" fmla="*/ 0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0"/>
                    <a:pt x="2" y="0"/>
                  </a:cubicBezTo>
                  <a:cubicBezTo>
                    <a:pt x="2" y="0"/>
                    <a:pt x="1" y="0"/>
                    <a:pt x="1" y="0"/>
                  </a:cubicBezTo>
                  <a:cubicBezTo>
                    <a:pt x="1" y="0"/>
                    <a:pt x="0" y="0"/>
                    <a:pt x="0" y="0"/>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96" name="Freeform 267"/>
            <p:cNvSpPr/>
            <p:nvPr/>
          </p:nvSpPr>
          <p:spPr bwMode="auto">
            <a:xfrm>
              <a:off x="-3702050" y="2946401"/>
              <a:ext cx="14288" cy="0"/>
            </a:xfrm>
            <a:custGeom>
              <a:avLst/>
              <a:gdLst>
                <a:gd name="T0" fmla="*/ 2147483647 w 1"/>
                <a:gd name="T1" fmla="*/ 2147483647 w 1"/>
                <a:gd name="T2" fmla="*/ 0 w 1"/>
                <a:gd name="T3" fmla="*/ 0 w 1"/>
                <a:gd name="T4" fmla="*/ 2147483647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1" y="0"/>
                  </a:moveTo>
                  <a:cubicBezTo>
                    <a:pt x="1" y="0"/>
                    <a:pt x="1" y="0"/>
                    <a:pt x="1" y="0"/>
                  </a:cubicBezTo>
                  <a:cubicBezTo>
                    <a:pt x="1" y="0"/>
                    <a:pt x="1" y="0"/>
                    <a:pt x="0" y="0"/>
                  </a:cubicBezTo>
                  <a:cubicBezTo>
                    <a:pt x="0" y="0"/>
                    <a:pt x="0" y="0"/>
                    <a:pt x="0" y="0"/>
                  </a:cubicBezTo>
                  <a:cubicBezTo>
                    <a:pt x="0" y="0"/>
                    <a:pt x="0"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297" name="Freeform 268"/>
            <p:cNvSpPr/>
            <p:nvPr/>
          </p:nvSpPr>
          <p:spPr bwMode="auto">
            <a:xfrm>
              <a:off x="-3662363" y="2933701"/>
              <a:ext cx="25400" cy="12700"/>
            </a:xfrm>
            <a:custGeom>
              <a:avLst/>
              <a:gdLst>
                <a:gd name="T0" fmla="*/ 2147483647 w 2"/>
                <a:gd name="T1" fmla="*/ 2147483647 h 1"/>
                <a:gd name="T2" fmla="*/ 2147483647 w 2"/>
                <a:gd name="T3" fmla="*/ 2147483647 h 1"/>
                <a:gd name="T4" fmla="*/ 2147483647 w 2"/>
                <a:gd name="T5" fmla="*/ 2147483647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1"/>
                    <a:pt x="2" y="1"/>
                  </a:cubicBezTo>
                  <a:cubicBezTo>
                    <a:pt x="2" y="1"/>
                    <a:pt x="1" y="0"/>
                    <a:pt x="1" y="1"/>
                  </a:cubicBezTo>
                  <a:cubicBezTo>
                    <a:pt x="0" y="1"/>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298" name="Oval 269"/>
            <p:cNvSpPr>
              <a:spLocks noChangeArrowheads="1"/>
            </p:cNvSpPr>
            <p:nvPr/>
          </p:nvSpPr>
          <p:spPr bwMode="auto">
            <a:xfrm>
              <a:off x="-3609975" y="2933701"/>
              <a:ext cx="127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299" name="Oval 270"/>
            <p:cNvSpPr>
              <a:spLocks noChangeArrowheads="1"/>
            </p:cNvSpPr>
            <p:nvPr/>
          </p:nvSpPr>
          <p:spPr bwMode="auto">
            <a:xfrm>
              <a:off x="-3571875" y="2946401"/>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00" name="Freeform 271"/>
            <p:cNvSpPr/>
            <p:nvPr/>
          </p:nvSpPr>
          <p:spPr bwMode="auto">
            <a:xfrm>
              <a:off x="-4349750" y="3143251"/>
              <a:ext cx="39688" cy="25400"/>
            </a:xfrm>
            <a:custGeom>
              <a:avLst/>
              <a:gdLst>
                <a:gd name="T0" fmla="*/ 2147483647 w 3"/>
                <a:gd name="T1" fmla="*/ 2147483647 h 2"/>
                <a:gd name="T2" fmla="*/ 2147483647 w 3"/>
                <a:gd name="T3" fmla="*/ 0 h 2"/>
                <a:gd name="T4" fmla="*/ 2147483647 w 3"/>
                <a:gd name="T5" fmla="*/ 0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1"/>
                  </a:moveTo>
                  <a:cubicBezTo>
                    <a:pt x="3" y="1"/>
                    <a:pt x="3" y="0"/>
                    <a:pt x="3" y="0"/>
                  </a:cubicBezTo>
                  <a:cubicBezTo>
                    <a:pt x="3" y="0"/>
                    <a:pt x="2" y="0"/>
                    <a:pt x="1" y="0"/>
                  </a:cubicBezTo>
                  <a:cubicBezTo>
                    <a:pt x="1" y="1"/>
                    <a:pt x="0" y="1"/>
                    <a:pt x="0" y="2"/>
                  </a:cubicBezTo>
                  <a:cubicBezTo>
                    <a:pt x="1" y="2"/>
                    <a:pt x="1" y="2"/>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01" name="Freeform 272"/>
            <p:cNvSpPr/>
            <p:nvPr/>
          </p:nvSpPr>
          <p:spPr bwMode="auto">
            <a:xfrm>
              <a:off x="-4310063" y="3116263"/>
              <a:ext cx="38100" cy="26988"/>
            </a:xfrm>
            <a:custGeom>
              <a:avLst/>
              <a:gdLst>
                <a:gd name="T0" fmla="*/ 2147483647 w 3"/>
                <a:gd name="T1" fmla="*/ 2147483647 h 2"/>
                <a:gd name="T2" fmla="*/ 2147483647 w 3"/>
                <a:gd name="T3" fmla="*/ 0 h 2"/>
                <a:gd name="T4" fmla="*/ 2147483647 w 3"/>
                <a:gd name="T5" fmla="*/ 2147483647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3" y="1"/>
                    <a:pt x="3" y="1"/>
                    <a:pt x="3" y="0"/>
                  </a:cubicBezTo>
                  <a:cubicBezTo>
                    <a:pt x="3" y="0"/>
                    <a:pt x="2" y="0"/>
                    <a:pt x="1" y="1"/>
                  </a:cubicBezTo>
                  <a:cubicBezTo>
                    <a:pt x="1" y="1"/>
                    <a:pt x="0" y="2"/>
                    <a:pt x="0" y="2"/>
                  </a:cubicBezTo>
                  <a:cubicBezTo>
                    <a:pt x="0" y="2"/>
                    <a:pt x="1" y="2"/>
                    <a:pt x="2" y="2"/>
                  </a:cubicBezTo>
                  <a:close/>
                </a:path>
              </a:pathLst>
            </a:custGeom>
            <a:grpFill/>
            <a:ln w="9525">
              <a:solidFill>
                <a:schemeClr val="accent1"/>
              </a:solidFill>
              <a:round/>
            </a:ln>
          </p:spPr>
          <p:txBody>
            <a:bodyPr/>
            <a:lstStyle/>
            <a:p>
              <a:endParaRPr lang="zh-CN" altLang="en-US">
                <a:solidFill>
                  <a:srgbClr val="FF0000"/>
                </a:solidFill>
              </a:endParaRPr>
            </a:p>
          </p:txBody>
        </p:sp>
        <p:sp>
          <p:nvSpPr>
            <p:cNvPr id="302" name="Freeform 273"/>
            <p:cNvSpPr/>
            <p:nvPr/>
          </p:nvSpPr>
          <p:spPr bwMode="auto">
            <a:xfrm>
              <a:off x="-4271963" y="3103563"/>
              <a:ext cx="39688" cy="25400"/>
            </a:xfrm>
            <a:custGeom>
              <a:avLst/>
              <a:gdLst>
                <a:gd name="T0" fmla="*/ 2147483647 w 3"/>
                <a:gd name="T1" fmla="*/ 2147483647 h 2"/>
                <a:gd name="T2" fmla="*/ 2147483647 w 3"/>
                <a:gd name="T3" fmla="*/ 0 h 2"/>
                <a:gd name="T4" fmla="*/ 2147483647 w 3"/>
                <a:gd name="T5" fmla="*/ 0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1"/>
                  </a:moveTo>
                  <a:cubicBezTo>
                    <a:pt x="3" y="1"/>
                    <a:pt x="3" y="0"/>
                    <a:pt x="3" y="0"/>
                  </a:cubicBezTo>
                  <a:cubicBezTo>
                    <a:pt x="3" y="0"/>
                    <a:pt x="2" y="0"/>
                    <a:pt x="2" y="0"/>
                  </a:cubicBezTo>
                  <a:cubicBezTo>
                    <a:pt x="1" y="0"/>
                    <a:pt x="0" y="1"/>
                    <a:pt x="0" y="1"/>
                  </a:cubicBezTo>
                  <a:cubicBezTo>
                    <a:pt x="1" y="2"/>
                    <a:pt x="1" y="2"/>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03" name="Freeform 274"/>
            <p:cNvSpPr/>
            <p:nvPr/>
          </p:nvSpPr>
          <p:spPr bwMode="auto">
            <a:xfrm>
              <a:off x="-4232275" y="3076576"/>
              <a:ext cx="50800" cy="26988"/>
            </a:xfrm>
            <a:custGeom>
              <a:avLst/>
              <a:gdLst>
                <a:gd name="T0" fmla="*/ 2147483647 w 4"/>
                <a:gd name="T1" fmla="*/ 2147483647 h 2"/>
                <a:gd name="T2" fmla="*/ 2147483647 w 4"/>
                <a:gd name="T3" fmla="*/ 2147483647 h 2"/>
                <a:gd name="T4" fmla="*/ 2147483647 w 4"/>
                <a:gd name="T5" fmla="*/ 2147483647 h 2"/>
                <a:gd name="T6" fmla="*/ 2147483647 w 4"/>
                <a:gd name="T7" fmla="*/ 2147483647 h 2"/>
                <a:gd name="T8" fmla="*/ 2147483647 w 4"/>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2">
                  <a:moveTo>
                    <a:pt x="2" y="2"/>
                  </a:moveTo>
                  <a:cubicBezTo>
                    <a:pt x="3" y="2"/>
                    <a:pt x="4" y="1"/>
                    <a:pt x="3" y="1"/>
                  </a:cubicBezTo>
                  <a:cubicBezTo>
                    <a:pt x="3" y="0"/>
                    <a:pt x="2" y="0"/>
                    <a:pt x="2" y="1"/>
                  </a:cubicBezTo>
                  <a:cubicBezTo>
                    <a:pt x="1" y="1"/>
                    <a:pt x="0" y="2"/>
                    <a:pt x="1" y="2"/>
                  </a:cubicBezTo>
                  <a:cubicBezTo>
                    <a:pt x="1" y="2"/>
                    <a:pt x="1" y="2"/>
                    <a:pt x="2" y="2"/>
                  </a:cubicBezTo>
                  <a:close/>
                </a:path>
              </a:pathLst>
            </a:custGeom>
            <a:grpFill/>
            <a:ln w="9525">
              <a:solidFill>
                <a:schemeClr val="accent1"/>
              </a:solidFill>
              <a:round/>
            </a:ln>
          </p:spPr>
          <p:txBody>
            <a:bodyPr/>
            <a:lstStyle/>
            <a:p>
              <a:endParaRPr lang="zh-CN" altLang="en-US">
                <a:solidFill>
                  <a:srgbClr val="FF0000"/>
                </a:solidFill>
              </a:endParaRPr>
            </a:p>
          </p:txBody>
        </p:sp>
        <p:sp>
          <p:nvSpPr>
            <p:cNvPr id="304" name="Freeform 275"/>
            <p:cNvSpPr/>
            <p:nvPr/>
          </p:nvSpPr>
          <p:spPr bwMode="auto">
            <a:xfrm>
              <a:off x="-4181475" y="3063876"/>
              <a:ext cx="39688" cy="26988"/>
            </a:xfrm>
            <a:custGeom>
              <a:avLst/>
              <a:gdLst>
                <a:gd name="T0" fmla="*/ 2147483647 w 3"/>
                <a:gd name="T1" fmla="*/ 2147483647 h 2"/>
                <a:gd name="T2" fmla="*/ 2147483647 w 3"/>
                <a:gd name="T3" fmla="*/ 2147483647 h 2"/>
                <a:gd name="T4" fmla="*/ 2147483647 w 3"/>
                <a:gd name="T5" fmla="*/ 0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2"/>
                  </a:moveTo>
                  <a:cubicBezTo>
                    <a:pt x="2" y="1"/>
                    <a:pt x="3" y="1"/>
                    <a:pt x="2" y="1"/>
                  </a:cubicBezTo>
                  <a:cubicBezTo>
                    <a:pt x="2" y="0"/>
                    <a:pt x="2" y="0"/>
                    <a:pt x="1" y="0"/>
                  </a:cubicBezTo>
                  <a:cubicBezTo>
                    <a:pt x="0" y="1"/>
                    <a:pt x="0" y="1"/>
                    <a:pt x="0" y="2"/>
                  </a:cubicBezTo>
                  <a:cubicBezTo>
                    <a:pt x="0" y="2"/>
                    <a:pt x="1" y="2"/>
                    <a:pt x="1" y="2"/>
                  </a:cubicBezTo>
                  <a:close/>
                </a:path>
              </a:pathLst>
            </a:custGeom>
            <a:grpFill/>
            <a:ln w="9525">
              <a:solidFill>
                <a:schemeClr val="accent1"/>
              </a:solidFill>
              <a:round/>
            </a:ln>
          </p:spPr>
          <p:txBody>
            <a:bodyPr/>
            <a:lstStyle/>
            <a:p>
              <a:endParaRPr lang="zh-CN" altLang="en-US">
                <a:solidFill>
                  <a:srgbClr val="FF0000"/>
                </a:solidFill>
              </a:endParaRPr>
            </a:p>
          </p:txBody>
        </p:sp>
        <p:sp>
          <p:nvSpPr>
            <p:cNvPr id="305" name="Freeform 276"/>
            <p:cNvSpPr/>
            <p:nvPr/>
          </p:nvSpPr>
          <p:spPr bwMode="auto">
            <a:xfrm>
              <a:off x="-3960813" y="2998788"/>
              <a:ext cx="12700" cy="12700"/>
            </a:xfrm>
            <a:custGeom>
              <a:avLst/>
              <a:gdLst>
                <a:gd name="T0" fmla="*/ 0 w 1"/>
                <a:gd name="T1" fmla="*/ 2147483647 h 1"/>
                <a:gd name="T2" fmla="*/ 2147483647 w 1"/>
                <a:gd name="T3" fmla="*/ 2147483647 h 1"/>
                <a:gd name="T4" fmla="*/ 0 w 1"/>
                <a:gd name="T5" fmla="*/ 2147483647 h 1"/>
                <a:gd name="T6" fmla="*/ 0 w 1"/>
                <a:gd name="T7" fmla="*/ 2147483647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1" y="1"/>
                    <a:pt x="1" y="1"/>
                    <a:pt x="1" y="1"/>
                  </a:cubicBezTo>
                  <a:cubicBezTo>
                    <a:pt x="1" y="1"/>
                    <a:pt x="1" y="0"/>
                    <a:pt x="0" y="1"/>
                  </a:cubicBezTo>
                  <a:cubicBezTo>
                    <a:pt x="0" y="1"/>
                    <a:pt x="0" y="1"/>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06" name="Oval 277"/>
            <p:cNvSpPr>
              <a:spLocks noChangeArrowheads="1"/>
            </p:cNvSpPr>
            <p:nvPr/>
          </p:nvSpPr>
          <p:spPr bwMode="auto">
            <a:xfrm>
              <a:off x="-3908425" y="299878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07" name="Freeform 278"/>
            <p:cNvSpPr/>
            <p:nvPr/>
          </p:nvSpPr>
          <p:spPr bwMode="auto">
            <a:xfrm>
              <a:off x="-3883025" y="2986088"/>
              <a:ext cx="25400" cy="12700"/>
            </a:xfrm>
            <a:custGeom>
              <a:avLst/>
              <a:gdLst>
                <a:gd name="T0" fmla="*/ 2147483647 w 2"/>
                <a:gd name="T1" fmla="*/ 2147483647 h 1"/>
                <a:gd name="T2" fmla="*/ 2147483647 w 2"/>
                <a:gd name="T3" fmla="*/ 0 h 1"/>
                <a:gd name="T4" fmla="*/ 2147483647 w 2"/>
                <a:gd name="T5" fmla="*/ 0 h 1"/>
                <a:gd name="T6" fmla="*/ 2147483647 w 2"/>
                <a:gd name="T7" fmla="*/ 0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0"/>
                    <a:pt x="2" y="0"/>
                  </a:cubicBezTo>
                  <a:cubicBezTo>
                    <a:pt x="2" y="0"/>
                    <a:pt x="1" y="0"/>
                    <a:pt x="1" y="0"/>
                  </a:cubicBezTo>
                  <a:cubicBezTo>
                    <a:pt x="1" y="0"/>
                    <a:pt x="0" y="0"/>
                    <a:pt x="1" y="0"/>
                  </a:cubicBezTo>
                  <a:cubicBezTo>
                    <a:pt x="1"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08" name="Freeform 279"/>
            <p:cNvSpPr/>
            <p:nvPr/>
          </p:nvSpPr>
          <p:spPr bwMode="auto">
            <a:xfrm>
              <a:off x="-3830638" y="2971801"/>
              <a:ext cx="12700" cy="14288"/>
            </a:xfrm>
            <a:custGeom>
              <a:avLst/>
              <a:gdLst>
                <a:gd name="T0" fmla="*/ 0 w 1"/>
                <a:gd name="T1" fmla="*/ 2147483647 h 1"/>
                <a:gd name="T2" fmla="*/ 2147483647 w 1"/>
                <a:gd name="T3" fmla="*/ 2147483647 h 1"/>
                <a:gd name="T4" fmla="*/ 0 w 1"/>
                <a:gd name="T5" fmla="*/ 0 h 1"/>
                <a:gd name="T6" fmla="*/ 0 w 1"/>
                <a:gd name="T7" fmla="*/ 2147483647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1" y="1"/>
                    <a:pt x="1" y="1"/>
                    <a:pt x="1" y="1"/>
                  </a:cubicBezTo>
                  <a:cubicBezTo>
                    <a:pt x="1" y="0"/>
                    <a:pt x="1" y="0"/>
                    <a:pt x="0" y="0"/>
                  </a:cubicBezTo>
                  <a:cubicBezTo>
                    <a:pt x="0" y="1"/>
                    <a:pt x="0" y="1"/>
                    <a:pt x="0" y="1"/>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09" name="Freeform 280"/>
            <p:cNvSpPr/>
            <p:nvPr/>
          </p:nvSpPr>
          <p:spPr bwMode="auto">
            <a:xfrm>
              <a:off x="-3792538" y="2971801"/>
              <a:ext cx="26988" cy="14288"/>
            </a:xfrm>
            <a:custGeom>
              <a:avLst/>
              <a:gdLst>
                <a:gd name="T0" fmla="*/ 2147483647 w 2"/>
                <a:gd name="T1" fmla="*/ 2147483647 h 1"/>
                <a:gd name="T2" fmla="*/ 2147483647 w 2"/>
                <a:gd name="T3" fmla="*/ 0 h 1"/>
                <a:gd name="T4" fmla="*/ 2147483647 w 2"/>
                <a:gd name="T5" fmla="*/ 0 h 1"/>
                <a:gd name="T6" fmla="*/ 0 w 2"/>
                <a:gd name="T7" fmla="*/ 0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0"/>
                    <a:pt x="2" y="0"/>
                  </a:cubicBezTo>
                  <a:cubicBezTo>
                    <a:pt x="2" y="0"/>
                    <a:pt x="1" y="0"/>
                    <a:pt x="1" y="0"/>
                  </a:cubicBezTo>
                  <a:cubicBezTo>
                    <a:pt x="0" y="0"/>
                    <a:pt x="0" y="0"/>
                    <a:pt x="0" y="0"/>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10" name="Freeform 281"/>
            <p:cNvSpPr/>
            <p:nvPr/>
          </p:nvSpPr>
          <p:spPr bwMode="auto">
            <a:xfrm>
              <a:off x="-3740150" y="2971801"/>
              <a:ext cx="12700" cy="0"/>
            </a:xfrm>
            <a:custGeom>
              <a:avLst/>
              <a:gdLst>
                <a:gd name="T0" fmla="*/ 0 w 1"/>
                <a:gd name="T1" fmla="*/ 2147483647 w 1"/>
                <a:gd name="T2" fmla="*/ 0 w 1"/>
                <a:gd name="T3" fmla="*/ 0 w 1"/>
                <a:gd name="T4" fmla="*/ 0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0" y="0"/>
                  </a:moveTo>
                  <a:cubicBezTo>
                    <a:pt x="1" y="0"/>
                    <a:pt x="1" y="0"/>
                    <a:pt x="1" y="0"/>
                  </a:cubicBezTo>
                  <a:cubicBezTo>
                    <a:pt x="1" y="0"/>
                    <a:pt x="0" y="0"/>
                    <a:pt x="0" y="0"/>
                  </a:cubicBezTo>
                  <a:cubicBezTo>
                    <a:pt x="0" y="0"/>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11" name="Oval 282"/>
            <p:cNvSpPr>
              <a:spLocks noChangeArrowheads="1"/>
            </p:cNvSpPr>
            <p:nvPr/>
          </p:nvSpPr>
          <p:spPr bwMode="auto">
            <a:xfrm>
              <a:off x="-3702050" y="2959101"/>
              <a:ext cx="14288"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12" name="Oval 283"/>
            <p:cNvSpPr>
              <a:spLocks noChangeArrowheads="1"/>
            </p:cNvSpPr>
            <p:nvPr/>
          </p:nvSpPr>
          <p:spPr bwMode="auto">
            <a:xfrm>
              <a:off x="-3662363" y="2959101"/>
              <a:ext cx="254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13" name="Freeform 284"/>
            <p:cNvSpPr/>
            <p:nvPr/>
          </p:nvSpPr>
          <p:spPr bwMode="auto">
            <a:xfrm>
              <a:off x="-3609975" y="2959101"/>
              <a:ext cx="12700" cy="12700"/>
            </a:xfrm>
            <a:custGeom>
              <a:avLst/>
              <a:gdLst>
                <a:gd name="T0" fmla="*/ 0 w 1"/>
                <a:gd name="T1" fmla="*/ 2147483647 h 1"/>
                <a:gd name="T2" fmla="*/ 2147483647 w 1"/>
                <a:gd name="T3" fmla="*/ 0 h 1"/>
                <a:gd name="T4" fmla="*/ 0 w 1"/>
                <a:gd name="T5" fmla="*/ 0 h 1"/>
                <a:gd name="T6" fmla="*/ 0 w 1"/>
                <a:gd name="T7" fmla="*/ 0 h 1"/>
                <a:gd name="T8" fmla="*/ 0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cubicBezTo>
                    <a:pt x="1" y="1"/>
                    <a:pt x="1" y="0"/>
                    <a:pt x="1" y="0"/>
                  </a:cubicBezTo>
                  <a:cubicBezTo>
                    <a:pt x="1" y="0"/>
                    <a:pt x="1" y="0"/>
                    <a:pt x="0" y="0"/>
                  </a:cubicBezTo>
                  <a:cubicBezTo>
                    <a:pt x="0" y="0"/>
                    <a:pt x="0" y="0"/>
                    <a:pt x="0" y="0"/>
                  </a:cubicBezTo>
                  <a:cubicBezTo>
                    <a:pt x="0"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14" name="Oval 285"/>
            <p:cNvSpPr>
              <a:spLocks noChangeArrowheads="1"/>
            </p:cNvSpPr>
            <p:nvPr/>
          </p:nvSpPr>
          <p:spPr bwMode="auto">
            <a:xfrm>
              <a:off x="-3571875" y="2959101"/>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15" name="Freeform 286"/>
            <p:cNvSpPr/>
            <p:nvPr/>
          </p:nvSpPr>
          <p:spPr bwMode="auto">
            <a:xfrm>
              <a:off x="-4337050" y="3155951"/>
              <a:ext cx="39688" cy="25400"/>
            </a:xfrm>
            <a:custGeom>
              <a:avLst/>
              <a:gdLst>
                <a:gd name="T0" fmla="*/ 2147483647 w 3"/>
                <a:gd name="T1" fmla="*/ 2147483647 h 2"/>
                <a:gd name="T2" fmla="*/ 2147483647 w 3"/>
                <a:gd name="T3" fmla="*/ 0 h 2"/>
                <a:gd name="T4" fmla="*/ 2147483647 w 3"/>
                <a:gd name="T5" fmla="*/ 2147483647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3" y="1"/>
                    <a:pt x="3" y="1"/>
                    <a:pt x="3" y="0"/>
                  </a:cubicBezTo>
                  <a:cubicBezTo>
                    <a:pt x="3" y="0"/>
                    <a:pt x="2" y="0"/>
                    <a:pt x="1" y="1"/>
                  </a:cubicBezTo>
                  <a:cubicBezTo>
                    <a:pt x="0" y="1"/>
                    <a:pt x="0" y="2"/>
                    <a:pt x="0" y="2"/>
                  </a:cubicBezTo>
                  <a:cubicBezTo>
                    <a:pt x="0" y="2"/>
                    <a:pt x="1" y="2"/>
                    <a:pt x="2" y="2"/>
                  </a:cubicBezTo>
                  <a:close/>
                </a:path>
              </a:pathLst>
            </a:custGeom>
            <a:grpFill/>
            <a:ln w="9525">
              <a:solidFill>
                <a:schemeClr val="accent1"/>
              </a:solidFill>
              <a:round/>
            </a:ln>
          </p:spPr>
          <p:txBody>
            <a:bodyPr/>
            <a:lstStyle/>
            <a:p>
              <a:endParaRPr lang="zh-CN" altLang="en-US">
                <a:solidFill>
                  <a:srgbClr val="FF0000"/>
                </a:solidFill>
              </a:endParaRPr>
            </a:p>
          </p:txBody>
        </p:sp>
        <p:sp>
          <p:nvSpPr>
            <p:cNvPr id="316" name="Freeform 287"/>
            <p:cNvSpPr/>
            <p:nvPr/>
          </p:nvSpPr>
          <p:spPr bwMode="auto">
            <a:xfrm>
              <a:off x="-4297363" y="3143251"/>
              <a:ext cx="38100" cy="25400"/>
            </a:xfrm>
            <a:custGeom>
              <a:avLst/>
              <a:gdLst>
                <a:gd name="T0" fmla="*/ 2147483647 w 3"/>
                <a:gd name="T1" fmla="*/ 2147483647 h 2"/>
                <a:gd name="T2" fmla="*/ 2147483647 w 3"/>
                <a:gd name="T3" fmla="*/ 0 h 2"/>
                <a:gd name="T4" fmla="*/ 2147483647 w 3"/>
                <a:gd name="T5" fmla="*/ 0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1"/>
                  </a:moveTo>
                  <a:cubicBezTo>
                    <a:pt x="3" y="1"/>
                    <a:pt x="3" y="0"/>
                    <a:pt x="3" y="0"/>
                  </a:cubicBezTo>
                  <a:cubicBezTo>
                    <a:pt x="3" y="0"/>
                    <a:pt x="2" y="0"/>
                    <a:pt x="1" y="0"/>
                  </a:cubicBezTo>
                  <a:cubicBezTo>
                    <a:pt x="0" y="0"/>
                    <a:pt x="0" y="1"/>
                    <a:pt x="0" y="1"/>
                  </a:cubicBezTo>
                  <a:cubicBezTo>
                    <a:pt x="0" y="2"/>
                    <a:pt x="1" y="2"/>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17" name="Freeform 288"/>
            <p:cNvSpPr/>
            <p:nvPr/>
          </p:nvSpPr>
          <p:spPr bwMode="auto">
            <a:xfrm>
              <a:off x="-4259263" y="3116263"/>
              <a:ext cx="39688" cy="26988"/>
            </a:xfrm>
            <a:custGeom>
              <a:avLst/>
              <a:gdLst>
                <a:gd name="T0" fmla="*/ 2147483647 w 3"/>
                <a:gd name="T1" fmla="*/ 2147483647 h 2"/>
                <a:gd name="T2" fmla="*/ 2147483647 w 3"/>
                <a:gd name="T3" fmla="*/ 0 h 2"/>
                <a:gd name="T4" fmla="*/ 2147483647 w 3"/>
                <a:gd name="T5" fmla="*/ 0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2"/>
                  </a:moveTo>
                  <a:cubicBezTo>
                    <a:pt x="3" y="1"/>
                    <a:pt x="3" y="1"/>
                    <a:pt x="3" y="0"/>
                  </a:cubicBezTo>
                  <a:cubicBezTo>
                    <a:pt x="3" y="0"/>
                    <a:pt x="2" y="0"/>
                    <a:pt x="1" y="0"/>
                  </a:cubicBezTo>
                  <a:cubicBezTo>
                    <a:pt x="0" y="1"/>
                    <a:pt x="0" y="1"/>
                    <a:pt x="0" y="2"/>
                  </a:cubicBezTo>
                  <a:cubicBezTo>
                    <a:pt x="0" y="2"/>
                    <a:pt x="1" y="2"/>
                    <a:pt x="2" y="2"/>
                  </a:cubicBezTo>
                  <a:close/>
                </a:path>
              </a:pathLst>
            </a:custGeom>
            <a:grpFill/>
            <a:ln w="9525">
              <a:solidFill>
                <a:schemeClr val="accent1"/>
              </a:solidFill>
              <a:round/>
            </a:ln>
          </p:spPr>
          <p:txBody>
            <a:bodyPr/>
            <a:lstStyle/>
            <a:p>
              <a:endParaRPr lang="zh-CN" altLang="en-US">
                <a:solidFill>
                  <a:srgbClr val="FF0000"/>
                </a:solidFill>
              </a:endParaRPr>
            </a:p>
          </p:txBody>
        </p:sp>
        <p:sp>
          <p:nvSpPr>
            <p:cNvPr id="318" name="Freeform 289"/>
            <p:cNvSpPr/>
            <p:nvPr/>
          </p:nvSpPr>
          <p:spPr bwMode="auto">
            <a:xfrm>
              <a:off x="-4219575" y="3103563"/>
              <a:ext cx="38100" cy="25400"/>
            </a:xfrm>
            <a:custGeom>
              <a:avLst/>
              <a:gdLst>
                <a:gd name="T0" fmla="*/ 2147483647 w 3"/>
                <a:gd name="T1" fmla="*/ 2147483647 h 2"/>
                <a:gd name="T2" fmla="*/ 2147483647 w 3"/>
                <a:gd name="T3" fmla="*/ 0 h 2"/>
                <a:gd name="T4" fmla="*/ 2147483647 w 3"/>
                <a:gd name="T5" fmla="*/ 0 h 2"/>
                <a:gd name="T6" fmla="*/ 0 w 3"/>
                <a:gd name="T7" fmla="*/ 2147483647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2" y="1"/>
                  </a:moveTo>
                  <a:cubicBezTo>
                    <a:pt x="3" y="1"/>
                    <a:pt x="3" y="1"/>
                    <a:pt x="3" y="0"/>
                  </a:cubicBezTo>
                  <a:cubicBezTo>
                    <a:pt x="3" y="0"/>
                    <a:pt x="2" y="0"/>
                    <a:pt x="1" y="0"/>
                  </a:cubicBezTo>
                  <a:cubicBezTo>
                    <a:pt x="0" y="0"/>
                    <a:pt x="0" y="1"/>
                    <a:pt x="0" y="1"/>
                  </a:cubicBezTo>
                  <a:cubicBezTo>
                    <a:pt x="0" y="2"/>
                    <a:pt x="1" y="2"/>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19" name="Freeform 290"/>
            <p:cNvSpPr/>
            <p:nvPr/>
          </p:nvSpPr>
          <p:spPr bwMode="auto">
            <a:xfrm>
              <a:off x="-4181475" y="3090863"/>
              <a:ext cx="39688" cy="12700"/>
            </a:xfrm>
            <a:custGeom>
              <a:avLst/>
              <a:gdLst>
                <a:gd name="T0" fmla="*/ 2147483647 w 3"/>
                <a:gd name="T1" fmla="*/ 2147483647 h 1"/>
                <a:gd name="T2" fmla="*/ 2147483647 w 3"/>
                <a:gd name="T3" fmla="*/ 0 h 1"/>
                <a:gd name="T4" fmla="*/ 2147483647 w 3"/>
                <a:gd name="T5" fmla="*/ 0 h 1"/>
                <a:gd name="T6" fmla="*/ 0 w 3"/>
                <a:gd name="T7" fmla="*/ 2147483647 h 1"/>
                <a:gd name="T8" fmla="*/ 2147483647 w 3"/>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2" y="1"/>
                  </a:moveTo>
                  <a:cubicBezTo>
                    <a:pt x="3" y="1"/>
                    <a:pt x="3" y="0"/>
                    <a:pt x="3" y="0"/>
                  </a:cubicBezTo>
                  <a:cubicBezTo>
                    <a:pt x="3" y="0"/>
                    <a:pt x="2" y="0"/>
                    <a:pt x="1" y="0"/>
                  </a:cubicBezTo>
                  <a:cubicBezTo>
                    <a:pt x="1" y="0"/>
                    <a:pt x="0" y="1"/>
                    <a:pt x="0" y="1"/>
                  </a:cubicBezTo>
                  <a:cubicBezTo>
                    <a:pt x="1" y="1"/>
                    <a:pt x="1"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20" name="Freeform 291"/>
            <p:cNvSpPr/>
            <p:nvPr/>
          </p:nvSpPr>
          <p:spPr bwMode="auto">
            <a:xfrm>
              <a:off x="-3960813" y="3024188"/>
              <a:ext cx="12700" cy="14288"/>
            </a:xfrm>
            <a:custGeom>
              <a:avLst/>
              <a:gdLst>
                <a:gd name="T0" fmla="*/ 2147483647 w 1"/>
                <a:gd name="T1" fmla="*/ 2147483647 h 1"/>
                <a:gd name="T2" fmla="*/ 2147483647 w 1"/>
                <a:gd name="T3" fmla="*/ 0 h 1"/>
                <a:gd name="T4" fmla="*/ 2147483647 w 1"/>
                <a:gd name="T5" fmla="*/ 0 h 1"/>
                <a:gd name="T6" fmla="*/ 0 w 1"/>
                <a:gd name="T7" fmla="*/ 0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0"/>
                    <a:pt x="1" y="0"/>
                    <a:pt x="1" y="0"/>
                  </a:cubicBezTo>
                  <a:cubicBezTo>
                    <a:pt x="1" y="0"/>
                    <a:pt x="1" y="0"/>
                    <a:pt x="1" y="0"/>
                  </a:cubicBezTo>
                  <a:cubicBezTo>
                    <a:pt x="0" y="0"/>
                    <a:pt x="0" y="0"/>
                    <a:pt x="0" y="0"/>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21" name="Oval 292"/>
            <p:cNvSpPr>
              <a:spLocks noChangeArrowheads="1"/>
            </p:cNvSpPr>
            <p:nvPr/>
          </p:nvSpPr>
          <p:spPr bwMode="auto">
            <a:xfrm>
              <a:off x="-3908425" y="3011488"/>
              <a:ext cx="1588"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22" name="Oval 293"/>
            <p:cNvSpPr>
              <a:spLocks noChangeArrowheads="1"/>
            </p:cNvSpPr>
            <p:nvPr/>
          </p:nvSpPr>
          <p:spPr bwMode="auto">
            <a:xfrm>
              <a:off x="-3870325" y="3011488"/>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23" name="Freeform 294"/>
            <p:cNvSpPr/>
            <p:nvPr/>
          </p:nvSpPr>
          <p:spPr bwMode="auto">
            <a:xfrm>
              <a:off x="-3830638" y="2998788"/>
              <a:ext cx="12700" cy="12700"/>
            </a:xfrm>
            <a:custGeom>
              <a:avLst/>
              <a:gdLst>
                <a:gd name="T0" fmla="*/ 2147483647 w 1"/>
                <a:gd name="T1" fmla="*/ 2147483647 h 1"/>
                <a:gd name="T2" fmla="*/ 2147483647 w 1"/>
                <a:gd name="T3" fmla="*/ 0 h 1"/>
                <a:gd name="T4" fmla="*/ 2147483647 w 1"/>
                <a:gd name="T5" fmla="*/ 0 h 1"/>
                <a:gd name="T6" fmla="*/ 0 w 1"/>
                <a:gd name="T7" fmla="*/ 0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0"/>
                    <a:pt x="1" y="0"/>
                  </a:cubicBezTo>
                  <a:cubicBezTo>
                    <a:pt x="1" y="0"/>
                    <a:pt x="1" y="0"/>
                    <a:pt x="1" y="0"/>
                  </a:cubicBezTo>
                  <a:cubicBezTo>
                    <a:pt x="0" y="0"/>
                    <a:pt x="0" y="0"/>
                    <a:pt x="0" y="0"/>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24" name="Freeform 295"/>
            <p:cNvSpPr/>
            <p:nvPr/>
          </p:nvSpPr>
          <p:spPr bwMode="auto">
            <a:xfrm>
              <a:off x="-3792538" y="2986088"/>
              <a:ext cx="26988" cy="12700"/>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1"/>
                    <a:pt x="2" y="1"/>
                  </a:cubicBezTo>
                  <a:cubicBezTo>
                    <a:pt x="2" y="1"/>
                    <a:pt x="1" y="0"/>
                    <a:pt x="1" y="0"/>
                  </a:cubicBezTo>
                  <a:cubicBezTo>
                    <a:pt x="1" y="1"/>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25" name="Oval 296"/>
            <p:cNvSpPr>
              <a:spLocks noChangeArrowheads="1"/>
            </p:cNvSpPr>
            <p:nvPr/>
          </p:nvSpPr>
          <p:spPr bwMode="auto">
            <a:xfrm>
              <a:off x="-3740150" y="2986088"/>
              <a:ext cx="127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26" name="Freeform 297"/>
            <p:cNvSpPr/>
            <p:nvPr/>
          </p:nvSpPr>
          <p:spPr bwMode="auto">
            <a:xfrm>
              <a:off x="-3702050" y="2986088"/>
              <a:ext cx="14288" cy="12700"/>
            </a:xfrm>
            <a:custGeom>
              <a:avLst/>
              <a:gdLst>
                <a:gd name="T0" fmla="*/ 2147483647 w 1"/>
                <a:gd name="T1" fmla="*/ 0 h 1"/>
                <a:gd name="T2" fmla="*/ 2147483647 w 1"/>
                <a:gd name="T3" fmla="*/ 0 h 1"/>
                <a:gd name="T4" fmla="*/ 2147483647 w 1"/>
                <a:gd name="T5" fmla="*/ 0 h 1"/>
                <a:gd name="T6" fmla="*/ 0 w 1"/>
                <a:gd name="T7" fmla="*/ 0 h 1"/>
                <a:gd name="T8" fmla="*/ 2147483647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0"/>
                  </a:moveTo>
                  <a:cubicBezTo>
                    <a:pt x="1" y="0"/>
                    <a:pt x="1" y="0"/>
                    <a:pt x="1" y="0"/>
                  </a:cubicBezTo>
                  <a:cubicBezTo>
                    <a:pt x="1" y="0"/>
                    <a:pt x="1" y="0"/>
                    <a:pt x="1" y="0"/>
                  </a:cubicBezTo>
                  <a:cubicBezTo>
                    <a:pt x="0" y="0"/>
                    <a:pt x="0" y="0"/>
                    <a:pt x="0" y="0"/>
                  </a:cubicBezTo>
                  <a:cubicBezTo>
                    <a:pt x="0" y="0"/>
                    <a:pt x="0" y="1"/>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27" name="Freeform 298"/>
            <p:cNvSpPr/>
            <p:nvPr/>
          </p:nvSpPr>
          <p:spPr bwMode="auto">
            <a:xfrm>
              <a:off x="-3662363" y="2986088"/>
              <a:ext cx="25400" cy="0"/>
            </a:xfrm>
            <a:custGeom>
              <a:avLst/>
              <a:gdLst>
                <a:gd name="T0" fmla="*/ 2147483647 w 2"/>
                <a:gd name="T1" fmla="*/ 2147483647 w 2"/>
                <a:gd name="T2" fmla="*/ 2147483647 w 2"/>
                <a:gd name="T3" fmla="*/ 0 w 2"/>
                <a:gd name="T4" fmla="*/ 2147483647 w 2"/>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2">
                  <a:moveTo>
                    <a:pt x="1" y="0"/>
                  </a:moveTo>
                  <a:cubicBezTo>
                    <a:pt x="2" y="0"/>
                    <a:pt x="2" y="0"/>
                    <a:pt x="2" y="0"/>
                  </a:cubicBezTo>
                  <a:cubicBezTo>
                    <a:pt x="2" y="0"/>
                    <a:pt x="1" y="0"/>
                    <a:pt x="1" y="0"/>
                  </a:cubicBezTo>
                  <a:cubicBezTo>
                    <a:pt x="1" y="0"/>
                    <a:pt x="0" y="0"/>
                    <a:pt x="0" y="0"/>
                  </a:cubicBezTo>
                  <a:cubicBezTo>
                    <a:pt x="0"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28" name="Oval 299"/>
            <p:cNvSpPr>
              <a:spLocks noChangeArrowheads="1"/>
            </p:cNvSpPr>
            <p:nvPr/>
          </p:nvSpPr>
          <p:spPr bwMode="auto">
            <a:xfrm>
              <a:off x="-3609975" y="2971801"/>
              <a:ext cx="12700" cy="142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29" name="Oval 300"/>
            <p:cNvSpPr>
              <a:spLocks noChangeArrowheads="1"/>
            </p:cNvSpPr>
            <p:nvPr/>
          </p:nvSpPr>
          <p:spPr bwMode="auto">
            <a:xfrm>
              <a:off x="-3571875" y="2986088"/>
              <a:ext cx="12700"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30" name="Freeform 301"/>
            <p:cNvSpPr/>
            <p:nvPr/>
          </p:nvSpPr>
          <p:spPr bwMode="auto">
            <a:xfrm>
              <a:off x="-3998913" y="3051176"/>
              <a:ext cx="12700" cy="12700"/>
            </a:xfrm>
            <a:custGeom>
              <a:avLst/>
              <a:gdLst>
                <a:gd name="T0" fmla="*/ 2147483647 w 1"/>
                <a:gd name="T1" fmla="*/ 2147483647 h 1"/>
                <a:gd name="T2" fmla="*/ 2147483647 w 1"/>
                <a:gd name="T3" fmla="*/ 2147483647 h 1"/>
                <a:gd name="T4" fmla="*/ 2147483647 w 1"/>
                <a:gd name="T5" fmla="*/ 0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1"/>
                    <a:pt x="1" y="1"/>
                  </a:cubicBezTo>
                  <a:cubicBezTo>
                    <a:pt x="1" y="0"/>
                    <a:pt x="1" y="0"/>
                    <a:pt x="1" y="0"/>
                  </a:cubicBezTo>
                  <a:cubicBezTo>
                    <a:pt x="1" y="1"/>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31" name="Freeform 302"/>
            <p:cNvSpPr/>
            <p:nvPr/>
          </p:nvSpPr>
          <p:spPr bwMode="auto">
            <a:xfrm>
              <a:off x="-3948113" y="3051176"/>
              <a:ext cx="14288" cy="0"/>
            </a:xfrm>
            <a:custGeom>
              <a:avLst/>
              <a:gdLst>
                <a:gd name="T0" fmla="*/ 0 w 1"/>
                <a:gd name="T1" fmla="*/ 2147483647 w 1"/>
                <a:gd name="T2" fmla="*/ 0 w 1"/>
                <a:gd name="T3" fmla="*/ 0 w 1"/>
                <a:gd name="T4" fmla="*/ 0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0" y="0"/>
                  </a:moveTo>
                  <a:cubicBezTo>
                    <a:pt x="0" y="0"/>
                    <a:pt x="1" y="0"/>
                    <a:pt x="1" y="0"/>
                  </a:cubicBezTo>
                  <a:cubicBezTo>
                    <a:pt x="0" y="0"/>
                    <a:pt x="0" y="0"/>
                    <a:pt x="0" y="0"/>
                  </a:cubicBezTo>
                  <a:cubicBezTo>
                    <a:pt x="0" y="0"/>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32" name="Freeform 303"/>
            <p:cNvSpPr/>
            <p:nvPr/>
          </p:nvSpPr>
          <p:spPr bwMode="auto">
            <a:xfrm>
              <a:off x="-3908425" y="3038476"/>
              <a:ext cx="12700" cy="0"/>
            </a:xfrm>
            <a:custGeom>
              <a:avLst/>
              <a:gdLst>
                <a:gd name="T0" fmla="*/ 0 w 1"/>
                <a:gd name="T1" fmla="*/ 2147483647 w 1"/>
                <a:gd name="T2" fmla="*/ 0 w 1"/>
                <a:gd name="T3" fmla="*/ 0 w 1"/>
                <a:gd name="T4" fmla="*/ 0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0" y="0"/>
                  </a:moveTo>
                  <a:cubicBezTo>
                    <a:pt x="1" y="0"/>
                    <a:pt x="1" y="0"/>
                    <a:pt x="1" y="0"/>
                  </a:cubicBezTo>
                  <a:cubicBezTo>
                    <a:pt x="1" y="0"/>
                    <a:pt x="0" y="0"/>
                    <a:pt x="0" y="0"/>
                  </a:cubicBezTo>
                  <a:cubicBezTo>
                    <a:pt x="0" y="0"/>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33" name="Freeform 304"/>
            <p:cNvSpPr/>
            <p:nvPr/>
          </p:nvSpPr>
          <p:spPr bwMode="auto">
            <a:xfrm>
              <a:off x="-3870325" y="3024188"/>
              <a:ext cx="12700" cy="14288"/>
            </a:xfrm>
            <a:custGeom>
              <a:avLst/>
              <a:gdLst>
                <a:gd name="T0" fmla="*/ 2147483647 w 1"/>
                <a:gd name="T1" fmla="*/ 2147483647 h 1"/>
                <a:gd name="T2" fmla="*/ 2147483647 w 1"/>
                <a:gd name="T3" fmla="*/ 0 h 1"/>
                <a:gd name="T4" fmla="*/ 2147483647 w 1"/>
                <a:gd name="T5" fmla="*/ 0 h 1"/>
                <a:gd name="T6" fmla="*/ 0 w 1"/>
                <a:gd name="T7" fmla="*/ 0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0"/>
                    <a:pt x="1" y="0"/>
                  </a:cubicBezTo>
                  <a:cubicBezTo>
                    <a:pt x="1" y="0"/>
                    <a:pt x="1" y="0"/>
                    <a:pt x="1" y="0"/>
                  </a:cubicBezTo>
                  <a:cubicBezTo>
                    <a:pt x="0" y="0"/>
                    <a:pt x="0" y="0"/>
                    <a:pt x="0" y="0"/>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34" name="Oval 305"/>
            <p:cNvSpPr>
              <a:spLocks noChangeArrowheads="1"/>
            </p:cNvSpPr>
            <p:nvPr/>
          </p:nvSpPr>
          <p:spPr bwMode="auto">
            <a:xfrm>
              <a:off x="-3817938" y="302418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35" name="Freeform 306"/>
            <p:cNvSpPr/>
            <p:nvPr/>
          </p:nvSpPr>
          <p:spPr bwMode="auto">
            <a:xfrm>
              <a:off x="-3779838" y="3011488"/>
              <a:ext cx="14288" cy="12700"/>
            </a:xfrm>
            <a:custGeom>
              <a:avLst/>
              <a:gdLst>
                <a:gd name="T0" fmla="*/ 0 w 1"/>
                <a:gd name="T1" fmla="*/ 0 h 1"/>
                <a:gd name="T2" fmla="*/ 0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0"/>
                  </a:moveTo>
                  <a:cubicBezTo>
                    <a:pt x="0" y="0"/>
                    <a:pt x="1" y="0"/>
                    <a:pt x="0" y="0"/>
                  </a:cubicBezTo>
                  <a:cubicBezTo>
                    <a:pt x="0" y="0"/>
                    <a:pt x="0" y="0"/>
                    <a:pt x="0" y="0"/>
                  </a:cubicBezTo>
                  <a:cubicBezTo>
                    <a:pt x="0" y="0"/>
                    <a:pt x="0" y="0"/>
                    <a:pt x="0" y="0"/>
                  </a:cubicBezTo>
                  <a:cubicBezTo>
                    <a:pt x="0" y="0"/>
                    <a:pt x="0" y="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36" name="Oval 307"/>
            <p:cNvSpPr>
              <a:spLocks noChangeArrowheads="1"/>
            </p:cNvSpPr>
            <p:nvPr/>
          </p:nvSpPr>
          <p:spPr bwMode="auto">
            <a:xfrm>
              <a:off x="-3687763" y="3011488"/>
              <a:ext cx="1588" cy="1588"/>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37" name="Oval 308"/>
            <p:cNvSpPr>
              <a:spLocks noChangeArrowheads="1"/>
            </p:cNvSpPr>
            <p:nvPr/>
          </p:nvSpPr>
          <p:spPr bwMode="auto">
            <a:xfrm>
              <a:off x="-3649663" y="2998788"/>
              <a:ext cx="1588"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38" name="Oval 309"/>
            <p:cNvSpPr>
              <a:spLocks noChangeArrowheads="1"/>
            </p:cNvSpPr>
            <p:nvPr/>
          </p:nvSpPr>
          <p:spPr bwMode="auto">
            <a:xfrm>
              <a:off x="-3609975" y="2998788"/>
              <a:ext cx="12700" cy="12700"/>
            </a:xfrm>
            <a:prstGeom prst="ellipse">
              <a:avLst/>
            </a:prstGeom>
            <a:grpFill/>
            <a:ln w="9525">
              <a:solidFill>
                <a:schemeClr val="accent1"/>
              </a:solidFill>
              <a:round/>
            </a:ln>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endParaRPr lang="zh-CN" altLang="en-US">
                <a:solidFill>
                  <a:srgbClr val="FF0000"/>
                </a:solidFill>
              </a:endParaRPr>
            </a:p>
          </p:txBody>
        </p:sp>
        <p:sp>
          <p:nvSpPr>
            <p:cNvPr id="339" name="Freeform 310"/>
            <p:cNvSpPr/>
            <p:nvPr/>
          </p:nvSpPr>
          <p:spPr bwMode="auto">
            <a:xfrm>
              <a:off x="-3559175" y="2998788"/>
              <a:ext cx="0" cy="12700"/>
            </a:xfrm>
            <a:custGeom>
              <a:avLst/>
              <a:gdLst>
                <a:gd name="T0" fmla="*/ 2147483647 h 1"/>
                <a:gd name="T1" fmla="*/ 0 h 1"/>
                <a:gd name="T2" fmla="*/ 0 h 1"/>
                <a:gd name="T3" fmla="*/ 0 h 1"/>
                <a:gd name="T4" fmla="*/ 2147483647 h 1"/>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1">
                  <a:moveTo>
                    <a:pt x="0" y="1"/>
                  </a:moveTo>
                  <a:cubicBezTo>
                    <a:pt x="0" y="1"/>
                    <a:pt x="0" y="0"/>
                    <a:pt x="0" y="0"/>
                  </a:cubicBezTo>
                  <a:cubicBezTo>
                    <a:pt x="0" y="0"/>
                    <a:pt x="0" y="0"/>
                    <a:pt x="0" y="0"/>
                  </a:cubicBezTo>
                  <a:cubicBezTo>
                    <a:pt x="0" y="0"/>
                    <a:pt x="0" y="0"/>
                    <a:pt x="0" y="0"/>
                  </a:cubicBezTo>
                  <a:cubicBezTo>
                    <a:pt x="0" y="0"/>
                    <a:pt x="0" y="0"/>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40" name="Freeform 311"/>
            <p:cNvSpPr/>
            <p:nvPr/>
          </p:nvSpPr>
          <p:spPr bwMode="auto">
            <a:xfrm>
              <a:off x="-3986213" y="3076576"/>
              <a:ext cx="12700" cy="14288"/>
            </a:xfrm>
            <a:custGeom>
              <a:avLst/>
              <a:gdLst>
                <a:gd name="T0" fmla="*/ 0 w 1"/>
                <a:gd name="T1" fmla="*/ 0 h 1"/>
                <a:gd name="T2" fmla="*/ 2147483647 w 1"/>
                <a:gd name="T3" fmla="*/ 0 h 1"/>
                <a:gd name="T4" fmla="*/ 0 w 1"/>
                <a:gd name="T5" fmla="*/ 0 h 1"/>
                <a:gd name="T6" fmla="*/ 0 w 1"/>
                <a:gd name="T7" fmla="*/ 0 h 1"/>
                <a:gd name="T8" fmla="*/ 0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0"/>
                  </a:moveTo>
                  <a:cubicBezTo>
                    <a:pt x="1" y="0"/>
                    <a:pt x="1" y="0"/>
                    <a:pt x="1" y="0"/>
                  </a:cubicBezTo>
                  <a:cubicBezTo>
                    <a:pt x="1" y="0"/>
                    <a:pt x="1" y="0"/>
                    <a:pt x="0" y="0"/>
                  </a:cubicBezTo>
                  <a:cubicBezTo>
                    <a:pt x="0" y="0"/>
                    <a:pt x="0" y="0"/>
                    <a:pt x="0" y="0"/>
                  </a:cubicBezTo>
                  <a:cubicBezTo>
                    <a:pt x="0" y="0"/>
                    <a:pt x="0" y="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41" name="Freeform 312"/>
            <p:cNvSpPr/>
            <p:nvPr/>
          </p:nvSpPr>
          <p:spPr bwMode="auto">
            <a:xfrm>
              <a:off x="-3948113" y="3063876"/>
              <a:ext cx="14288" cy="12700"/>
            </a:xfrm>
            <a:custGeom>
              <a:avLst/>
              <a:gdLst>
                <a:gd name="T0" fmla="*/ 2147483647 w 1"/>
                <a:gd name="T1" fmla="*/ 2147483647 h 1"/>
                <a:gd name="T2" fmla="*/ 2147483647 w 1"/>
                <a:gd name="T3" fmla="*/ 0 h 1"/>
                <a:gd name="T4" fmla="*/ 0 w 1"/>
                <a:gd name="T5" fmla="*/ 0 h 1"/>
                <a:gd name="T6" fmla="*/ 0 w 1"/>
                <a:gd name="T7" fmla="*/ 0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0"/>
                    <a:pt x="1" y="0"/>
                  </a:cubicBezTo>
                  <a:cubicBezTo>
                    <a:pt x="1" y="0"/>
                    <a:pt x="1" y="0"/>
                    <a:pt x="0" y="0"/>
                  </a:cubicBezTo>
                  <a:cubicBezTo>
                    <a:pt x="0" y="0"/>
                    <a:pt x="0" y="0"/>
                    <a:pt x="0" y="0"/>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42" name="Freeform 313"/>
            <p:cNvSpPr/>
            <p:nvPr/>
          </p:nvSpPr>
          <p:spPr bwMode="auto">
            <a:xfrm>
              <a:off x="-3908425" y="3051176"/>
              <a:ext cx="12700" cy="12700"/>
            </a:xfrm>
            <a:custGeom>
              <a:avLst/>
              <a:gdLst>
                <a:gd name="T0" fmla="*/ 2147483647 w 1"/>
                <a:gd name="T1" fmla="*/ 2147483647 h 1"/>
                <a:gd name="T2" fmla="*/ 2147483647 w 1"/>
                <a:gd name="T3" fmla="*/ 0 h 1"/>
                <a:gd name="T4" fmla="*/ 2147483647 w 1"/>
                <a:gd name="T5" fmla="*/ 0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1"/>
                    <a:pt x="1" y="0"/>
                  </a:cubicBezTo>
                  <a:cubicBezTo>
                    <a:pt x="1" y="0"/>
                    <a:pt x="1" y="0"/>
                    <a:pt x="1" y="0"/>
                  </a:cubicBezTo>
                  <a:cubicBezTo>
                    <a:pt x="0" y="0"/>
                    <a:pt x="0" y="1"/>
                    <a:pt x="0" y="1"/>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43" name="Freeform 314"/>
            <p:cNvSpPr/>
            <p:nvPr/>
          </p:nvSpPr>
          <p:spPr bwMode="auto">
            <a:xfrm>
              <a:off x="-3870325" y="3051176"/>
              <a:ext cx="26988" cy="0"/>
            </a:xfrm>
            <a:custGeom>
              <a:avLst/>
              <a:gdLst>
                <a:gd name="T0" fmla="*/ 2147483647 w 2"/>
                <a:gd name="T1" fmla="*/ 2147483647 w 2"/>
                <a:gd name="T2" fmla="*/ 2147483647 w 2"/>
                <a:gd name="T3" fmla="*/ 0 w 2"/>
                <a:gd name="T4" fmla="*/ 2147483647 w 2"/>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2">
                  <a:moveTo>
                    <a:pt x="1" y="0"/>
                  </a:moveTo>
                  <a:cubicBezTo>
                    <a:pt x="1" y="0"/>
                    <a:pt x="2" y="0"/>
                    <a:pt x="2" y="0"/>
                  </a:cubicBezTo>
                  <a:cubicBezTo>
                    <a:pt x="2" y="0"/>
                    <a:pt x="1" y="0"/>
                    <a:pt x="1" y="0"/>
                  </a:cubicBezTo>
                  <a:cubicBezTo>
                    <a:pt x="0" y="0"/>
                    <a:pt x="0" y="0"/>
                    <a:pt x="0" y="0"/>
                  </a:cubicBezTo>
                  <a:cubicBezTo>
                    <a:pt x="0"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44" name="Freeform 315"/>
            <p:cNvSpPr/>
            <p:nvPr/>
          </p:nvSpPr>
          <p:spPr bwMode="auto">
            <a:xfrm>
              <a:off x="-3830638" y="3038476"/>
              <a:ext cx="25400" cy="12700"/>
            </a:xfrm>
            <a:custGeom>
              <a:avLst/>
              <a:gdLst>
                <a:gd name="T0" fmla="*/ 2147483647 w 2"/>
                <a:gd name="T1" fmla="*/ 2147483647 h 1"/>
                <a:gd name="T2" fmla="*/ 2147483647 w 2"/>
                <a:gd name="T3" fmla="*/ 0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2" y="1"/>
                    <a:pt x="2" y="0"/>
                    <a:pt x="2" y="0"/>
                  </a:cubicBezTo>
                  <a:cubicBezTo>
                    <a:pt x="2" y="0"/>
                    <a:pt x="2" y="0"/>
                    <a:pt x="1" y="0"/>
                  </a:cubicBezTo>
                  <a:cubicBezTo>
                    <a:pt x="1" y="0"/>
                    <a:pt x="0" y="0"/>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45" name="Freeform 316"/>
            <p:cNvSpPr/>
            <p:nvPr/>
          </p:nvSpPr>
          <p:spPr bwMode="auto">
            <a:xfrm>
              <a:off x="-3792538" y="3024188"/>
              <a:ext cx="26988" cy="14288"/>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2" y="1"/>
                    <a:pt x="2" y="1"/>
                    <a:pt x="2" y="1"/>
                  </a:cubicBezTo>
                  <a:cubicBezTo>
                    <a:pt x="2" y="1"/>
                    <a:pt x="2" y="0"/>
                    <a:pt x="1" y="0"/>
                  </a:cubicBezTo>
                  <a:cubicBezTo>
                    <a:pt x="1" y="1"/>
                    <a:pt x="0" y="1"/>
                    <a:pt x="0" y="1"/>
                  </a:cubicBezTo>
                  <a:cubicBezTo>
                    <a:pt x="0" y="1"/>
                    <a:pt x="1"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46" name="Freeform 317"/>
            <p:cNvSpPr/>
            <p:nvPr/>
          </p:nvSpPr>
          <p:spPr bwMode="auto">
            <a:xfrm>
              <a:off x="-3740150" y="3024188"/>
              <a:ext cx="12700" cy="14288"/>
            </a:xfrm>
            <a:custGeom>
              <a:avLst/>
              <a:gdLst>
                <a:gd name="T0" fmla="*/ 2147483647 w 1"/>
                <a:gd name="T1" fmla="*/ 2147483647 h 1"/>
                <a:gd name="T2" fmla="*/ 2147483647 w 1"/>
                <a:gd name="T3" fmla="*/ 0 h 1"/>
                <a:gd name="T4" fmla="*/ 2147483647 w 1"/>
                <a:gd name="T5" fmla="*/ 0 h 1"/>
                <a:gd name="T6" fmla="*/ 0 w 1"/>
                <a:gd name="T7" fmla="*/ 2147483647 h 1"/>
                <a:gd name="T8" fmla="*/ 2147483647 w 1"/>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1"/>
                  </a:moveTo>
                  <a:cubicBezTo>
                    <a:pt x="1" y="1"/>
                    <a:pt x="1" y="1"/>
                    <a:pt x="1" y="0"/>
                  </a:cubicBezTo>
                  <a:cubicBezTo>
                    <a:pt x="1" y="0"/>
                    <a:pt x="1" y="0"/>
                    <a:pt x="1" y="0"/>
                  </a:cubicBezTo>
                  <a:cubicBezTo>
                    <a:pt x="0" y="0"/>
                    <a:pt x="0" y="0"/>
                    <a:pt x="0" y="1"/>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47" name="Freeform 318"/>
            <p:cNvSpPr/>
            <p:nvPr/>
          </p:nvSpPr>
          <p:spPr bwMode="auto">
            <a:xfrm>
              <a:off x="-3702050" y="3024188"/>
              <a:ext cx="26988" cy="14288"/>
            </a:xfrm>
            <a:custGeom>
              <a:avLst/>
              <a:gdLst>
                <a:gd name="T0" fmla="*/ 2147483647 w 2"/>
                <a:gd name="T1" fmla="*/ 2147483647 h 1"/>
                <a:gd name="T2" fmla="*/ 2147483647 w 2"/>
                <a:gd name="T3" fmla="*/ 0 h 1"/>
                <a:gd name="T4" fmla="*/ 2147483647 w 2"/>
                <a:gd name="T5" fmla="*/ 0 h 1"/>
                <a:gd name="T6" fmla="*/ 0 w 2"/>
                <a:gd name="T7" fmla="*/ 0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0"/>
                    <a:pt x="2" y="0"/>
                  </a:cubicBezTo>
                  <a:cubicBezTo>
                    <a:pt x="2" y="0"/>
                    <a:pt x="1" y="0"/>
                    <a:pt x="1" y="0"/>
                  </a:cubicBezTo>
                  <a:cubicBezTo>
                    <a:pt x="0" y="0"/>
                    <a:pt x="0" y="0"/>
                    <a:pt x="0" y="0"/>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48" name="Freeform 319"/>
            <p:cNvSpPr/>
            <p:nvPr/>
          </p:nvSpPr>
          <p:spPr bwMode="auto">
            <a:xfrm>
              <a:off x="-3662363" y="3024188"/>
              <a:ext cx="25400" cy="14288"/>
            </a:xfrm>
            <a:custGeom>
              <a:avLst/>
              <a:gdLst>
                <a:gd name="T0" fmla="*/ 2147483647 w 2"/>
                <a:gd name="T1" fmla="*/ 0 h 1"/>
                <a:gd name="T2" fmla="*/ 2147483647 w 2"/>
                <a:gd name="T3" fmla="*/ 0 h 1"/>
                <a:gd name="T4" fmla="*/ 2147483647 w 2"/>
                <a:gd name="T5" fmla="*/ 0 h 1"/>
                <a:gd name="T6" fmla="*/ 0 w 2"/>
                <a:gd name="T7" fmla="*/ 0 h 1"/>
                <a:gd name="T8" fmla="*/ 2147483647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0"/>
                  </a:moveTo>
                  <a:cubicBezTo>
                    <a:pt x="2" y="0"/>
                    <a:pt x="2" y="0"/>
                    <a:pt x="2" y="0"/>
                  </a:cubicBezTo>
                  <a:cubicBezTo>
                    <a:pt x="2" y="0"/>
                    <a:pt x="2" y="0"/>
                    <a:pt x="1" y="0"/>
                  </a:cubicBezTo>
                  <a:cubicBezTo>
                    <a:pt x="1" y="0"/>
                    <a:pt x="0" y="0"/>
                    <a:pt x="0" y="0"/>
                  </a:cubicBezTo>
                  <a:cubicBezTo>
                    <a:pt x="0" y="0"/>
                    <a:pt x="1" y="1"/>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49" name="Freeform 320"/>
            <p:cNvSpPr/>
            <p:nvPr/>
          </p:nvSpPr>
          <p:spPr bwMode="auto">
            <a:xfrm>
              <a:off x="-3609975" y="3011488"/>
              <a:ext cx="25400" cy="12700"/>
            </a:xfrm>
            <a:custGeom>
              <a:avLst/>
              <a:gdLst>
                <a:gd name="T0" fmla="*/ 2147483647 w 2"/>
                <a:gd name="T1" fmla="*/ 2147483647 h 1"/>
                <a:gd name="T2" fmla="*/ 2147483647 w 2"/>
                <a:gd name="T3" fmla="*/ 2147483647 h 1"/>
                <a:gd name="T4" fmla="*/ 2147483647 w 2"/>
                <a:gd name="T5" fmla="*/ 0 h 1"/>
                <a:gd name="T6" fmla="*/ 0 w 2"/>
                <a:gd name="T7" fmla="*/ 2147483647 h 1"/>
                <a:gd name="T8" fmla="*/ 2147483647 w 2"/>
                <a:gd name="T9" fmla="*/ 2147483647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1"/>
                  </a:moveTo>
                  <a:cubicBezTo>
                    <a:pt x="1" y="1"/>
                    <a:pt x="2" y="1"/>
                    <a:pt x="1" y="1"/>
                  </a:cubicBezTo>
                  <a:cubicBezTo>
                    <a:pt x="1" y="1"/>
                    <a:pt x="1" y="0"/>
                    <a:pt x="1" y="0"/>
                  </a:cubicBezTo>
                  <a:cubicBezTo>
                    <a:pt x="0" y="0"/>
                    <a:pt x="0" y="1"/>
                    <a:pt x="0" y="1"/>
                  </a:cubicBezTo>
                  <a:cubicBezTo>
                    <a:pt x="0" y="1"/>
                    <a:pt x="0" y="1"/>
                    <a:pt x="1"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50" name="Freeform 321"/>
            <p:cNvSpPr/>
            <p:nvPr/>
          </p:nvSpPr>
          <p:spPr bwMode="auto">
            <a:xfrm>
              <a:off x="-3571875" y="3024188"/>
              <a:ext cx="12700" cy="0"/>
            </a:xfrm>
            <a:custGeom>
              <a:avLst/>
              <a:gdLst>
                <a:gd name="T0" fmla="*/ 2147483647 w 1"/>
                <a:gd name="T1" fmla="*/ 2147483647 w 1"/>
                <a:gd name="T2" fmla="*/ 2147483647 w 1"/>
                <a:gd name="T3" fmla="*/ 0 w 1"/>
                <a:gd name="T4" fmla="*/ 2147483647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1" y="0"/>
                  </a:moveTo>
                  <a:cubicBezTo>
                    <a:pt x="1" y="0"/>
                    <a:pt x="1" y="0"/>
                    <a:pt x="1" y="0"/>
                  </a:cubicBezTo>
                  <a:cubicBezTo>
                    <a:pt x="1" y="0"/>
                    <a:pt x="1" y="0"/>
                    <a:pt x="1" y="0"/>
                  </a:cubicBezTo>
                  <a:cubicBezTo>
                    <a:pt x="1" y="0"/>
                    <a:pt x="0" y="0"/>
                    <a:pt x="0" y="0"/>
                  </a:cubicBezTo>
                  <a:cubicBezTo>
                    <a:pt x="0" y="0"/>
                    <a:pt x="0"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51" name="Freeform 322"/>
            <p:cNvSpPr/>
            <p:nvPr/>
          </p:nvSpPr>
          <p:spPr bwMode="auto">
            <a:xfrm>
              <a:off x="-3519488" y="3024188"/>
              <a:ext cx="12700" cy="0"/>
            </a:xfrm>
            <a:custGeom>
              <a:avLst/>
              <a:gdLst>
                <a:gd name="T0" fmla="*/ 0 w 1"/>
                <a:gd name="T1" fmla="*/ 2147483647 w 1"/>
                <a:gd name="T2" fmla="*/ 0 w 1"/>
                <a:gd name="T3" fmla="*/ 0 w 1"/>
                <a:gd name="T4" fmla="*/ 0 w 1"/>
                <a:gd name="T5" fmla="*/ 0 60000 65536"/>
                <a:gd name="T6" fmla="*/ 0 60000 65536"/>
                <a:gd name="T7" fmla="*/ 0 60000 65536"/>
                <a:gd name="T8" fmla="*/ 0 60000 65536"/>
                <a:gd name="T9" fmla="*/ 0 60000 65536"/>
              </a:gdLst>
              <a:ahLst/>
              <a:cxnLst>
                <a:cxn ang="T5">
                  <a:pos x="T0" y="0"/>
                </a:cxn>
                <a:cxn ang="T6">
                  <a:pos x="T1" y="0"/>
                </a:cxn>
                <a:cxn ang="T7">
                  <a:pos x="T2" y="0"/>
                </a:cxn>
                <a:cxn ang="T8">
                  <a:pos x="T3" y="0"/>
                </a:cxn>
                <a:cxn ang="T9">
                  <a:pos x="T4" y="0"/>
                </a:cxn>
              </a:cxnLst>
              <a:rect l="0" t="0" r="r" b="b"/>
              <a:pathLst>
                <a:path w="1">
                  <a:moveTo>
                    <a:pt x="0" y="0"/>
                  </a:moveTo>
                  <a:cubicBezTo>
                    <a:pt x="0" y="0"/>
                    <a:pt x="0" y="0"/>
                    <a:pt x="1" y="0"/>
                  </a:cubicBezTo>
                  <a:cubicBezTo>
                    <a:pt x="1" y="0"/>
                    <a:pt x="0" y="0"/>
                    <a:pt x="0" y="0"/>
                  </a:cubicBezTo>
                  <a:cubicBezTo>
                    <a:pt x="0" y="0"/>
                    <a:pt x="0" y="0"/>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52" name="Freeform 323"/>
            <p:cNvSpPr/>
            <p:nvPr/>
          </p:nvSpPr>
          <p:spPr bwMode="auto">
            <a:xfrm>
              <a:off x="-2043113" y="3470276"/>
              <a:ext cx="39688" cy="25400"/>
            </a:xfrm>
            <a:custGeom>
              <a:avLst/>
              <a:gdLst>
                <a:gd name="T0" fmla="*/ 2147483647 w 3"/>
                <a:gd name="T1" fmla="*/ 0 h 2"/>
                <a:gd name="T2" fmla="*/ 2147483647 w 3"/>
                <a:gd name="T3" fmla="*/ 2147483647 h 2"/>
                <a:gd name="T4" fmla="*/ 2147483647 w 3"/>
                <a:gd name="T5" fmla="*/ 2147483647 h 2"/>
                <a:gd name="T6" fmla="*/ 0 w 3"/>
                <a:gd name="T7" fmla="*/ 0 h 2"/>
                <a:gd name="T8" fmla="*/ 214748364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1" y="0"/>
                  </a:moveTo>
                  <a:cubicBezTo>
                    <a:pt x="2" y="0"/>
                    <a:pt x="2" y="1"/>
                    <a:pt x="3" y="2"/>
                  </a:cubicBezTo>
                  <a:cubicBezTo>
                    <a:pt x="2" y="2"/>
                    <a:pt x="2" y="2"/>
                    <a:pt x="2" y="2"/>
                  </a:cubicBezTo>
                  <a:cubicBezTo>
                    <a:pt x="1" y="1"/>
                    <a:pt x="1" y="1"/>
                    <a:pt x="0" y="0"/>
                  </a:cubicBezTo>
                  <a:cubicBezTo>
                    <a:pt x="1"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53" name="Freeform 324"/>
            <p:cNvSpPr/>
            <p:nvPr/>
          </p:nvSpPr>
          <p:spPr bwMode="auto">
            <a:xfrm>
              <a:off x="-2030413" y="3457576"/>
              <a:ext cx="26988" cy="25400"/>
            </a:xfrm>
            <a:custGeom>
              <a:avLst/>
              <a:gdLst>
                <a:gd name="T0" fmla="*/ 2147483647 w 2"/>
                <a:gd name="T1" fmla="*/ 0 h 2"/>
                <a:gd name="T2" fmla="*/ 2147483647 w 2"/>
                <a:gd name="T3" fmla="*/ 2147483647 h 2"/>
                <a:gd name="T4" fmla="*/ 2147483647 w 2"/>
                <a:gd name="T5" fmla="*/ 2147483647 h 2"/>
                <a:gd name="T6" fmla="*/ 0 w 2"/>
                <a:gd name="T7" fmla="*/ 2147483647 h 2"/>
                <a:gd name="T8" fmla="*/ 214748364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1" y="1"/>
                    <a:pt x="2" y="1"/>
                    <a:pt x="2" y="2"/>
                  </a:cubicBezTo>
                  <a:cubicBezTo>
                    <a:pt x="2" y="2"/>
                    <a:pt x="2" y="2"/>
                    <a:pt x="2" y="2"/>
                  </a:cubicBezTo>
                  <a:cubicBezTo>
                    <a:pt x="1" y="2"/>
                    <a:pt x="1" y="1"/>
                    <a:pt x="0" y="1"/>
                  </a:cubicBezTo>
                  <a:cubicBezTo>
                    <a:pt x="1"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54" name="Freeform 325"/>
            <p:cNvSpPr/>
            <p:nvPr/>
          </p:nvSpPr>
          <p:spPr bwMode="auto">
            <a:xfrm>
              <a:off x="-2017713" y="3443288"/>
              <a:ext cx="26988" cy="39688"/>
            </a:xfrm>
            <a:custGeom>
              <a:avLst/>
              <a:gdLst>
                <a:gd name="T0" fmla="*/ 2147483647 w 2"/>
                <a:gd name="T1" fmla="*/ 0 h 3"/>
                <a:gd name="T2" fmla="*/ 2147483647 w 2"/>
                <a:gd name="T3" fmla="*/ 2147483647 h 3"/>
                <a:gd name="T4" fmla="*/ 2147483647 w 2"/>
                <a:gd name="T5" fmla="*/ 2147483647 h 3"/>
                <a:gd name="T6" fmla="*/ 0 w 2"/>
                <a:gd name="T7" fmla="*/ 2147483647 h 3"/>
                <a:gd name="T8" fmla="*/ 2147483647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0"/>
                  </a:moveTo>
                  <a:cubicBezTo>
                    <a:pt x="1" y="1"/>
                    <a:pt x="2" y="2"/>
                    <a:pt x="2" y="2"/>
                  </a:cubicBezTo>
                  <a:cubicBezTo>
                    <a:pt x="2" y="3"/>
                    <a:pt x="2" y="3"/>
                    <a:pt x="1" y="3"/>
                  </a:cubicBezTo>
                  <a:cubicBezTo>
                    <a:pt x="1" y="2"/>
                    <a:pt x="1" y="2"/>
                    <a:pt x="0" y="1"/>
                  </a:cubicBezTo>
                  <a:cubicBezTo>
                    <a:pt x="0" y="1"/>
                    <a:pt x="1" y="1"/>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55" name="Freeform 326"/>
            <p:cNvSpPr/>
            <p:nvPr/>
          </p:nvSpPr>
          <p:spPr bwMode="auto">
            <a:xfrm>
              <a:off x="-2003425" y="3443288"/>
              <a:ext cx="25400" cy="26988"/>
            </a:xfrm>
            <a:custGeom>
              <a:avLst/>
              <a:gdLst>
                <a:gd name="T0" fmla="*/ 2147483647 w 2"/>
                <a:gd name="T1" fmla="*/ 0 h 2"/>
                <a:gd name="T2" fmla="*/ 2147483647 w 2"/>
                <a:gd name="T3" fmla="*/ 2147483647 h 2"/>
                <a:gd name="T4" fmla="*/ 2147483647 w 2"/>
                <a:gd name="T5" fmla="*/ 2147483647 h 2"/>
                <a:gd name="T6" fmla="*/ 0 w 2"/>
                <a:gd name="T7" fmla="*/ 0 h 2"/>
                <a:gd name="T8" fmla="*/ 214748364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1" y="1"/>
                    <a:pt x="2" y="1"/>
                    <a:pt x="2" y="2"/>
                  </a:cubicBezTo>
                  <a:cubicBezTo>
                    <a:pt x="2" y="2"/>
                    <a:pt x="2" y="2"/>
                    <a:pt x="1" y="2"/>
                  </a:cubicBezTo>
                  <a:cubicBezTo>
                    <a:pt x="1" y="2"/>
                    <a:pt x="0" y="1"/>
                    <a:pt x="0" y="0"/>
                  </a:cubicBezTo>
                  <a:cubicBezTo>
                    <a:pt x="0" y="0"/>
                    <a:pt x="0"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56" name="Freeform 327"/>
            <p:cNvSpPr/>
            <p:nvPr/>
          </p:nvSpPr>
          <p:spPr bwMode="auto">
            <a:xfrm>
              <a:off x="-1990725" y="3430588"/>
              <a:ext cx="25400" cy="39688"/>
            </a:xfrm>
            <a:custGeom>
              <a:avLst/>
              <a:gdLst>
                <a:gd name="T0" fmla="*/ 0 w 2"/>
                <a:gd name="T1" fmla="*/ 0 h 3"/>
                <a:gd name="T2" fmla="*/ 2147483647 w 2"/>
                <a:gd name="T3" fmla="*/ 2147483647 h 3"/>
                <a:gd name="T4" fmla="*/ 2147483647 w 2"/>
                <a:gd name="T5" fmla="*/ 2147483647 h 3"/>
                <a:gd name="T6" fmla="*/ 0 w 2"/>
                <a:gd name="T7" fmla="*/ 2147483647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cubicBezTo>
                    <a:pt x="1" y="1"/>
                    <a:pt x="1" y="2"/>
                    <a:pt x="2" y="2"/>
                  </a:cubicBezTo>
                  <a:cubicBezTo>
                    <a:pt x="2" y="2"/>
                    <a:pt x="1" y="3"/>
                    <a:pt x="1" y="3"/>
                  </a:cubicBezTo>
                  <a:cubicBezTo>
                    <a:pt x="1" y="2"/>
                    <a:pt x="0" y="1"/>
                    <a:pt x="0" y="1"/>
                  </a:cubicBezTo>
                  <a:cubicBezTo>
                    <a:pt x="0" y="1"/>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57" name="Freeform 328"/>
            <p:cNvSpPr/>
            <p:nvPr/>
          </p:nvSpPr>
          <p:spPr bwMode="auto">
            <a:xfrm>
              <a:off x="-1978025" y="3430588"/>
              <a:ext cx="25400" cy="26988"/>
            </a:xfrm>
            <a:custGeom>
              <a:avLst/>
              <a:gdLst>
                <a:gd name="T0" fmla="*/ 0 w 2"/>
                <a:gd name="T1" fmla="*/ 0 h 2"/>
                <a:gd name="T2" fmla="*/ 2147483647 w 2"/>
                <a:gd name="T3" fmla="*/ 2147483647 h 2"/>
                <a:gd name="T4" fmla="*/ 2147483647 w 2"/>
                <a:gd name="T5" fmla="*/ 2147483647 h 2"/>
                <a:gd name="T6" fmla="*/ 0 w 2"/>
                <a:gd name="T7" fmla="*/ 0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cubicBezTo>
                    <a:pt x="1" y="0"/>
                    <a:pt x="1" y="1"/>
                    <a:pt x="2" y="2"/>
                  </a:cubicBezTo>
                  <a:cubicBezTo>
                    <a:pt x="1" y="2"/>
                    <a:pt x="1" y="2"/>
                    <a:pt x="1" y="2"/>
                  </a:cubicBezTo>
                  <a:cubicBezTo>
                    <a:pt x="1" y="2"/>
                    <a:pt x="0" y="1"/>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58" name="Freeform 329"/>
            <p:cNvSpPr/>
            <p:nvPr/>
          </p:nvSpPr>
          <p:spPr bwMode="auto">
            <a:xfrm>
              <a:off x="-1978025" y="3417888"/>
              <a:ext cx="38100" cy="39688"/>
            </a:xfrm>
            <a:custGeom>
              <a:avLst/>
              <a:gdLst>
                <a:gd name="T0" fmla="*/ 2147483647 w 3"/>
                <a:gd name="T1" fmla="*/ 0 h 3"/>
                <a:gd name="T2" fmla="*/ 2147483647 w 3"/>
                <a:gd name="T3" fmla="*/ 2147483647 h 3"/>
                <a:gd name="T4" fmla="*/ 2147483647 w 3"/>
                <a:gd name="T5" fmla="*/ 2147483647 h 3"/>
                <a:gd name="T6" fmla="*/ 0 w 3"/>
                <a:gd name="T7" fmla="*/ 2147483647 h 3"/>
                <a:gd name="T8" fmla="*/ 2147483647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0"/>
                  </a:moveTo>
                  <a:cubicBezTo>
                    <a:pt x="2" y="1"/>
                    <a:pt x="2" y="1"/>
                    <a:pt x="3" y="2"/>
                  </a:cubicBezTo>
                  <a:cubicBezTo>
                    <a:pt x="2" y="2"/>
                    <a:pt x="2" y="2"/>
                    <a:pt x="2" y="3"/>
                  </a:cubicBezTo>
                  <a:cubicBezTo>
                    <a:pt x="1" y="2"/>
                    <a:pt x="1" y="1"/>
                    <a:pt x="0" y="1"/>
                  </a:cubicBezTo>
                  <a:cubicBezTo>
                    <a:pt x="1" y="1"/>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59" name="Freeform 330"/>
            <p:cNvSpPr/>
            <p:nvPr/>
          </p:nvSpPr>
          <p:spPr bwMode="auto">
            <a:xfrm>
              <a:off x="-1965325" y="3417888"/>
              <a:ext cx="25400" cy="25400"/>
            </a:xfrm>
            <a:custGeom>
              <a:avLst/>
              <a:gdLst>
                <a:gd name="T0" fmla="*/ 2147483647 w 2"/>
                <a:gd name="T1" fmla="*/ 0 h 2"/>
                <a:gd name="T2" fmla="*/ 2147483647 w 2"/>
                <a:gd name="T3" fmla="*/ 2147483647 h 2"/>
                <a:gd name="T4" fmla="*/ 2147483647 w 2"/>
                <a:gd name="T5" fmla="*/ 2147483647 h 2"/>
                <a:gd name="T6" fmla="*/ 0 w 2"/>
                <a:gd name="T7" fmla="*/ 0 h 2"/>
                <a:gd name="T8" fmla="*/ 2147483647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1" y="0"/>
                    <a:pt x="2" y="1"/>
                    <a:pt x="2" y="2"/>
                  </a:cubicBezTo>
                  <a:cubicBezTo>
                    <a:pt x="2" y="2"/>
                    <a:pt x="2" y="2"/>
                    <a:pt x="2" y="2"/>
                  </a:cubicBezTo>
                  <a:cubicBezTo>
                    <a:pt x="1" y="1"/>
                    <a:pt x="1" y="1"/>
                    <a:pt x="0" y="0"/>
                  </a:cubicBezTo>
                  <a:cubicBezTo>
                    <a:pt x="0"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60" name="Freeform 331"/>
            <p:cNvSpPr/>
            <p:nvPr/>
          </p:nvSpPr>
          <p:spPr bwMode="auto">
            <a:xfrm>
              <a:off x="-1952625" y="3405188"/>
              <a:ext cx="26988" cy="38100"/>
            </a:xfrm>
            <a:custGeom>
              <a:avLst/>
              <a:gdLst>
                <a:gd name="T0" fmla="*/ 2147483647 w 2"/>
                <a:gd name="T1" fmla="*/ 0 h 3"/>
                <a:gd name="T2" fmla="*/ 2147483647 w 2"/>
                <a:gd name="T3" fmla="*/ 2147483647 h 3"/>
                <a:gd name="T4" fmla="*/ 2147483647 w 2"/>
                <a:gd name="T5" fmla="*/ 2147483647 h 3"/>
                <a:gd name="T6" fmla="*/ 0 w 2"/>
                <a:gd name="T7" fmla="*/ 2147483647 h 3"/>
                <a:gd name="T8" fmla="*/ 2147483647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0"/>
                  </a:moveTo>
                  <a:cubicBezTo>
                    <a:pt x="1" y="1"/>
                    <a:pt x="2" y="1"/>
                    <a:pt x="2" y="2"/>
                  </a:cubicBezTo>
                  <a:cubicBezTo>
                    <a:pt x="2" y="2"/>
                    <a:pt x="2" y="2"/>
                    <a:pt x="1" y="3"/>
                  </a:cubicBezTo>
                  <a:cubicBezTo>
                    <a:pt x="1" y="2"/>
                    <a:pt x="1" y="1"/>
                    <a:pt x="0" y="1"/>
                  </a:cubicBezTo>
                  <a:cubicBezTo>
                    <a:pt x="0" y="0"/>
                    <a:pt x="1" y="0"/>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61" name="Freeform 332"/>
            <p:cNvSpPr/>
            <p:nvPr/>
          </p:nvSpPr>
          <p:spPr bwMode="auto">
            <a:xfrm>
              <a:off x="-1939925" y="3390901"/>
              <a:ext cx="26988" cy="39688"/>
            </a:xfrm>
            <a:custGeom>
              <a:avLst/>
              <a:gdLst>
                <a:gd name="T0" fmla="*/ 2147483647 w 2"/>
                <a:gd name="T1" fmla="*/ 0 h 3"/>
                <a:gd name="T2" fmla="*/ 2147483647 w 2"/>
                <a:gd name="T3" fmla="*/ 2147483647 h 3"/>
                <a:gd name="T4" fmla="*/ 2147483647 w 2"/>
                <a:gd name="T5" fmla="*/ 2147483647 h 3"/>
                <a:gd name="T6" fmla="*/ 0 w 2"/>
                <a:gd name="T7" fmla="*/ 2147483647 h 3"/>
                <a:gd name="T8" fmla="*/ 2147483647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1" y="0"/>
                  </a:moveTo>
                  <a:cubicBezTo>
                    <a:pt x="1" y="1"/>
                    <a:pt x="2" y="2"/>
                    <a:pt x="2" y="2"/>
                  </a:cubicBezTo>
                  <a:cubicBezTo>
                    <a:pt x="2" y="3"/>
                    <a:pt x="2" y="3"/>
                    <a:pt x="1" y="3"/>
                  </a:cubicBezTo>
                  <a:cubicBezTo>
                    <a:pt x="1" y="2"/>
                    <a:pt x="0" y="2"/>
                    <a:pt x="0" y="1"/>
                  </a:cubicBezTo>
                  <a:cubicBezTo>
                    <a:pt x="0" y="1"/>
                    <a:pt x="0" y="1"/>
                    <a:pt x="1"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62" name="Freeform 333"/>
            <p:cNvSpPr/>
            <p:nvPr/>
          </p:nvSpPr>
          <p:spPr bwMode="auto">
            <a:xfrm>
              <a:off x="-1925638" y="3390901"/>
              <a:ext cx="25400" cy="26988"/>
            </a:xfrm>
            <a:custGeom>
              <a:avLst/>
              <a:gdLst>
                <a:gd name="T0" fmla="*/ 0 w 2"/>
                <a:gd name="T1" fmla="*/ 0 h 2"/>
                <a:gd name="T2" fmla="*/ 2147483647 w 2"/>
                <a:gd name="T3" fmla="*/ 2147483647 h 2"/>
                <a:gd name="T4" fmla="*/ 2147483647 w 2"/>
                <a:gd name="T5" fmla="*/ 2147483647 h 2"/>
                <a:gd name="T6" fmla="*/ 0 w 2"/>
                <a:gd name="T7" fmla="*/ 0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cubicBezTo>
                    <a:pt x="1" y="1"/>
                    <a:pt x="1" y="1"/>
                    <a:pt x="2" y="2"/>
                  </a:cubicBezTo>
                  <a:cubicBezTo>
                    <a:pt x="2" y="2"/>
                    <a:pt x="1" y="2"/>
                    <a:pt x="1" y="2"/>
                  </a:cubicBezTo>
                  <a:cubicBezTo>
                    <a:pt x="1" y="2"/>
                    <a:pt x="0" y="1"/>
                    <a:pt x="0" y="0"/>
                  </a:cubicBezTo>
                  <a:cubicBezTo>
                    <a:pt x="0" y="0"/>
                    <a:pt x="0" y="0"/>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63" name="Freeform 334"/>
            <p:cNvSpPr/>
            <p:nvPr/>
          </p:nvSpPr>
          <p:spPr bwMode="auto">
            <a:xfrm>
              <a:off x="-2444750" y="3116263"/>
              <a:ext cx="39688" cy="26988"/>
            </a:xfrm>
            <a:custGeom>
              <a:avLst/>
              <a:gdLst>
                <a:gd name="T0" fmla="*/ 0 w 3"/>
                <a:gd name="T1" fmla="*/ 2147483647 h 2"/>
                <a:gd name="T2" fmla="*/ 2147483647 w 3"/>
                <a:gd name="T3" fmla="*/ 0 h 2"/>
                <a:gd name="T4" fmla="*/ 2147483647 w 3"/>
                <a:gd name="T5" fmla="*/ 2147483647 h 2"/>
                <a:gd name="T6" fmla="*/ 2147483647 w 3"/>
                <a:gd name="T7" fmla="*/ 2147483647 h 2"/>
                <a:gd name="T8" fmla="*/ 0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0" y="1"/>
                  </a:moveTo>
                  <a:cubicBezTo>
                    <a:pt x="0" y="1"/>
                    <a:pt x="1" y="0"/>
                    <a:pt x="1" y="0"/>
                  </a:cubicBezTo>
                  <a:cubicBezTo>
                    <a:pt x="1" y="1"/>
                    <a:pt x="2" y="1"/>
                    <a:pt x="3" y="2"/>
                  </a:cubicBezTo>
                  <a:cubicBezTo>
                    <a:pt x="2" y="2"/>
                    <a:pt x="2" y="2"/>
                    <a:pt x="2" y="2"/>
                  </a:cubicBezTo>
                  <a:cubicBezTo>
                    <a:pt x="1" y="2"/>
                    <a:pt x="1"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64" name="Freeform 335"/>
            <p:cNvSpPr/>
            <p:nvPr/>
          </p:nvSpPr>
          <p:spPr bwMode="auto">
            <a:xfrm>
              <a:off x="-2470150" y="3103563"/>
              <a:ext cx="38100" cy="25400"/>
            </a:xfrm>
            <a:custGeom>
              <a:avLst/>
              <a:gdLst>
                <a:gd name="T0" fmla="*/ 0 w 3"/>
                <a:gd name="T1" fmla="*/ 0 h 2"/>
                <a:gd name="T2" fmla="*/ 2147483647 w 3"/>
                <a:gd name="T3" fmla="*/ 0 h 2"/>
                <a:gd name="T4" fmla="*/ 2147483647 w 3"/>
                <a:gd name="T5" fmla="*/ 2147483647 h 2"/>
                <a:gd name="T6" fmla="*/ 2147483647 w 3"/>
                <a:gd name="T7" fmla="*/ 2147483647 h 2"/>
                <a:gd name="T8" fmla="*/ 0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0" y="0"/>
                  </a:moveTo>
                  <a:cubicBezTo>
                    <a:pt x="0" y="0"/>
                    <a:pt x="1" y="0"/>
                    <a:pt x="1" y="0"/>
                  </a:cubicBezTo>
                  <a:cubicBezTo>
                    <a:pt x="1" y="0"/>
                    <a:pt x="2" y="1"/>
                    <a:pt x="3" y="1"/>
                  </a:cubicBezTo>
                  <a:cubicBezTo>
                    <a:pt x="2" y="1"/>
                    <a:pt x="2" y="1"/>
                    <a:pt x="2" y="2"/>
                  </a:cubicBezTo>
                  <a:cubicBezTo>
                    <a:pt x="1" y="1"/>
                    <a:pt x="1" y="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65" name="Freeform 336"/>
            <p:cNvSpPr/>
            <p:nvPr/>
          </p:nvSpPr>
          <p:spPr bwMode="auto">
            <a:xfrm>
              <a:off x="-2497138" y="3076576"/>
              <a:ext cx="39688" cy="26988"/>
            </a:xfrm>
            <a:custGeom>
              <a:avLst/>
              <a:gdLst>
                <a:gd name="T0" fmla="*/ 0 w 3"/>
                <a:gd name="T1" fmla="*/ 2147483647 h 2"/>
                <a:gd name="T2" fmla="*/ 2147483647 w 3"/>
                <a:gd name="T3" fmla="*/ 0 h 2"/>
                <a:gd name="T4" fmla="*/ 2147483647 w 3"/>
                <a:gd name="T5" fmla="*/ 2147483647 h 2"/>
                <a:gd name="T6" fmla="*/ 2147483647 w 3"/>
                <a:gd name="T7" fmla="*/ 2147483647 h 2"/>
                <a:gd name="T8" fmla="*/ 0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0" y="1"/>
                  </a:moveTo>
                  <a:cubicBezTo>
                    <a:pt x="0" y="1"/>
                    <a:pt x="1" y="0"/>
                    <a:pt x="1" y="0"/>
                  </a:cubicBezTo>
                  <a:cubicBezTo>
                    <a:pt x="1" y="1"/>
                    <a:pt x="2" y="1"/>
                    <a:pt x="3" y="1"/>
                  </a:cubicBezTo>
                  <a:cubicBezTo>
                    <a:pt x="2" y="2"/>
                    <a:pt x="2" y="2"/>
                    <a:pt x="2" y="2"/>
                  </a:cubicBezTo>
                  <a:cubicBezTo>
                    <a:pt x="1" y="2"/>
                    <a:pt x="1"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66" name="Freeform 337"/>
            <p:cNvSpPr/>
            <p:nvPr/>
          </p:nvSpPr>
          <p:spPr bwMode="auto">
            <a:xfrm>
              <a:off x="-2522538" y="3063876"/>
              <a:ext cx="39688" cy="26988"/>
            </a:xfrm>
            <a:custGeom>
              <a:avLst/>
              <a:gdLst>
                <a:gd name="T0" fmla="*/ 0 w 3"/>
                <a:gd name="T1" fmla="*/ 0 h 2"/>
                <a:gd name="T2" fmla="*/ 2147483647 w 3"/>
                <a:gd name="T3" fmla="*/ 0 h 2"/>
                <a:gd name="T4" fmla="*/ 2147483647 w 3"/>
                <a:gd name="T5" fmla="*/ 2147483647 h 2"/>
                <a:gd name="T6" fmla="*/ 2147483647 w 3"/>
                <a:gd name="T7" fmla="*/ 2147483647 h 2"/>
                <a:gd name="T8" fmla="*/ 0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0" y="0"/>
                  </a:moveTo>
                  <a:cubicBezTo>
                    <a:pt x="0" y="0"/>
                    <a:pt x="1" y="0"/>
                    <a:pt x="1" y="0"/>
                  </a:cubicBezTo>
                  <a:cubicBezTo>
                    <a:pt x="1" y="0"/>
                    <a:pt x="2" y="0"/>
                    <a:pt x="3" y="1"/>
                  </a:cubicBezTo>
                  <a:cubicBezTo>
                    <a:pt x="2" y="1"/>
                    <a:pt x="2" y="1"/>
                    <a:pt x="2" y="2"/>
                  </a:cubicBezTo>
                  <a:cubicBezTo>
                    <a:pt x="1" y="1"/>
                    <a:pt x="1" y="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67" name="Freeform 338"/>
            <p:cNvSpPr/>
            <p:nvPr/>
          </p:nvSpPr>
          <p:spPr bwMode="auto">
            <a:xfrm>
              <a:off x="-2547938" y="3038476"/>
              <a:ext cx="25400" cy="25400"/>
            </a:xfrm>
            <a:custGeom>
              <a:avLst/>
              <a:gdLst>
                <a:gd name="T0" fmla="*/ 0 w 2"/>
                <a:gd name="T1" fmla="*/ 2147483647 h 2"/>
                <a:gd name="T2" fmla="*/ 2147483647 w 2"/>
                <a:gd name="T3" fmla="*/ 0 h 2"/>
                <a:gd name="T4" fmla="*/ 2147483647 w 2"/>
                <a:gd name="T5" fmla="*/ 2147483647 h 2"/>
                <a:gd name="T6" fmla="*/ 2147483647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0" y="0"/>
                    <a:pt x="1" y="0"/>
                  </a:cubicBezTo>
                  <a:cubicBezTo>
                    <a:pt x="1" y="1"/>
                    <a:pt x="2" y="1"/>
                    <a:pt x="2" y="1"/>
                  </a:cubicBezTo>
                  <a:cubicBezTo>
                    <a:pt x="2" y="2"/>
                    <a:pt x="2" y="2"/>
                    <a:pt x="2" y="2"/>
                  </a:cubicBezTo>
                  <a:cubicBezTo>
                    <a:pt x="1" y="2"/>
                    <a:pt x="1"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68" name="Freeform 339"/>
            <p:cNvSpPr/>
            <p:nvPr/>
          </p:nvSpPr>
          <p:spPr bwMode="auto">
            <a:xfrm>
              <a:off x="-2573338" y="3024188"/>
              <a:ext cx="25400" cy="26988"/>
            </a:xfrm>
            <a:custGeom>
              <a:avLst/>
              <a:gdLst>
                <a:gd name="T0" fmla="*/ 0 w 2"/>
                <a:gd name="T1" fmla="*/ 0 h 2"/>
                <a:gd name="T2" fmla="*/ 0 w 2"/>
                <a:gd name="T3" fmla="*/ 0 h 2"/>
                <a:gd name="T4" fmla="*/ 2147483647 w 2"/>
                <a:gd name="T5" fmla="*/ 2147483647 h 2"/>
                <a:gd name="T6" fmla="*/ 2147483647 w 2"/>
                <a:gd name="T7" fmla="*/ 2147483647 h 2"/>
                <a:gd name="T8" fmla="*/ 0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0"/>
                  </a:moveTo>
                  <a:cubicBezTo>
                    <a:pt x="0" y="0"/>
                    <a:pt x="0" y="0"/>
                    <a:pt x="0" y="0"/>
                  </a:cubicBezTo>
                  <a:cubicBezTo>
                    <a:pt x="1" y="0"/>
                    <a:pt x="2" y="0"/>
                    <a:pt x="2" y="1"/>
                  </a:cubicBezTo>
                  <a:cubicBezTo>
                    <a:pt x="2" y="1"/>
                    <a:pt x="2" y="1"/>
                    <a:pt x="2" y="2"/>
                  </a:cubicBezTo>
                  <a:cubicBezTo>
                    <a:pt x="1" y="1"/>
                    <a:pt x="1" y="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69" name="Freeform 340"/>
            <p:cNvSpPr/>
            <p:nvPr/>
          </p:nvSpPr>
          <p:spPr bwMode="auto">
            <a:xfrm>
              <a:off x="-2600325" y="2998788"/>
              <a:ext cx="26988" cy="25400"/>
            </a:xfrm>
            <a:custGeom>
              <a:avLst/>
              <a:gdLst>
                <a:gd name="T0" fmla="*/ 0 w 2"/>
                <a:gd name="T1" fmla="*/ 2147483647 h 2"/>
                <a:gd name="T2" fmla="*/ 0 w 2"/>
                <a:gd name="T3" fmla="*/ 0 h 2"/>
                <a:gd name="T4" fmla="*/ 2147483647 w 2"/>
                <a:gd name="T5" fmla="*/ 2147483647 h 2"/>
                <a:gd name="T6" fmla="*/ 2147483647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0" y="1"/>
                    <a:pt x="0" y="0"/>
                  </a:cubicBezTo>
                  <a:cubicBezTo>
                    <a:pt x="1" y="1"/>
                    <a:pt x="2" y="1"/>
                    <a:pt x="2" y="1"/>
                  </a:cubicBezTo>
                  <a:cubicBezTo>
                    <a:pt x="2" y="2"/>
                    <a:pt x="2" y="2"/>
                    <a:pt x="2" y="2"/>
                  </a:cubicBezTo>
                  <a:cubicBezTo>
                    <a:pt x="1" y="2"/>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70" name="Freeform 341"/>
            <p:cNvSpPr/>
            <p:nvPr/>
          </p:nvSpPr>
          <p:spPr bwMode="auto">
            <a:xfrm>
              <a:off x="-2625725" y="2986088"/>
              <a:ext cx="25400" cy="25400"/>
            </a:xfrm>
            <a:custGeom>
              <a:avLst/>
              <a:gdLst>
                <a:gd name="T0" fmla="*/ 0 w 2"/>
                <a:gd name="T1" fmla="*/ 2147483647 h 2"/>
                <a:gd name="T2" fmla="*/ 0 w 2"/>
                <a:gd name="T3" fmla="*/ 0 h 2"/>
                <a:gd name="T4" fmla="*/ 2147483647 w 2"/>
                <a:gd name="T5" fmla="*/ 2147483647 h 2"/>
                <a:gd name="T6" fmla="*/ 2147483647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0"/>
                    <a:pt x="0" y="0"/>
                    <a:pt x="0" y="0"/>
                  </a:cubicBezTo>
                  <a:cubicBezTo>
                    <a:pt x="1" y="0"/>
                    <a:pt x="1" y="1"/>
                    <a:pt x="2" y="1"/>
                  </a:cubicBezTo>
                  <a:cubicBezTo>
                    <a:pt x="2" y="1"/>
                    <a:pt x="2" y="2"/>
                    <a:pt x="2" y="2"/>
                  </a:cubicBezTo>
                  <a:cubicBezTo>
                    <a:pt x="1" y="1"/>
                    <a:pt x="0"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71" name="Freeform 342"/>
            <p:cNvSpPr/>
            <p:nvPr/>
          </p:nvSpPr>
          <p:spPr bwMode="auto">
            <a:xfrm>
              <a:off x="-2665413" y="2971801"/>
              <a:ext cx="39688" cy="26988"/>
            </a:xfrm>
            <a:custGeom>
              <a:avLst/>
              <a:gdLst>
                <a:gd name="T0" fmla="*/ 0 w 3"/>
                <a:gd name="T1" fmla="*/ 0 h 2"/>
                <a:gd name="T2" fmla="*/ 2147483647 w 3"/>
                <a:gd name="T3" fmla="*/ 0 h 2"/>
                <a:gd name="T4" fmla="*/ 2147483647 w 3"/>
                <a:gd name="T5" fmla="*/ 2147483647 h 2"/>
                <a:gd name="T6" fmla="*/ 2147483647 w 3"/>
                <a:gd name="T7" fmla="*/ 2147483647 h 2"/>
                <a:gd name="T8" fmla="*/ 0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0" y="0"/>
                  </a:moveTo>
                  <a:cubicBezTo>
                    <a:pt x="1" y="0"/>
                    <a:pt x="1" y="0"/>
                    <a:pt x="1" y="0"/>
                  </a:cubicBezTo>
                  <a:cubicBezTo>
                    <a:pt x="2" y="0"/>
                    <a:pt x="2" y="0"/>
                    <a:pt x="3" y="1"/>
                  </a:cubicBezTo>
                  <a:cubicBezTo>
                    <a:pt x="3" y="1"/>
                    <a:pt x="3" y="1"/>
                    <a:pt x="2" y="2"/>
                  </a:cubicBezTo>
                  <a:cubicBezTo>
                    <a:pt x="2" y="1"/>
                    <a:pt x="1" y="1"/>
                    <a:pt x="0" y="0"/>
                  </a:cubicBezTo>
                  <a:close/>
                </a:path>
              </a:pathLst>
            </a:custGeom>
            <a:grpFill/>
            <a:ln w="9525">
              <a:solidFill>
                <a:schemeClr val="accent1"/>
              </a:solidFill>
              <a:round/>
            </a:ln>
          </p:spPr>
          <p:txBody>
            <a:bodyPr/>
            <a:lstStyle/>
            <a:p>
              <a:endParaRPr lang="zh-CN" altLang="en-US">
                <a:solidFill>
                  <a:srgbClr val="FF0000"/>
                </a:solidFill>
              </a:endParaRPr>
            </a:p>
          </p:txBody>
        </p:sp>
        <p:sp>
          <p:nvSpPr>
            <p:cNvPr id="372" name="Freeform 343"/>
            <p:cNvSpPr/>
            <p:nvPr/>
          </p:nvSpPr>
          <p:spPr bwMode="auto">
            <a:xfrm>
              <a:off x="-2690813" y="2946401"/>
              <a:ext cx="39688" cy="25400"/>
            </a:xfrm>
            <a:custGeom>
              <a:avLst/>
              <a:gdLst>
                <a:gd name="T0" fmla="*/ 0 w 3"/>
                <a:gd name="T1" fmla="*/ 2147483647 h 2"/>
                <a:gd name="T2" fmla="*/ 2147483647 w 3"/>
                <a:gd name="T3" fmla="*/ 0 h 2"/>
                <a:gd name="T4" fmla="*/ 2147483647 w 3"/>
                <a:gd name="T5" fmla="*/ 2147483647 h 2"/>
                <a:gd name="T6" fmla="*/ 2147483647 w 3"/>
                <a:gd name="T7" fmla="*/ 2147483647 h 2"/>
                <a:gd name="T8" fmla="*/ 0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0" y="1"/>
                  </a:moveTo>
                  <a:cubicBezTo>
                    <a:pt x="0" y="1"/>
                    <a:pt x="1" y="1"/>
                    <a:pt x="1" y="0"/>
                  </a:cubicBezTo>
                  <a:cubicBezTo>
                    <a:pt x="1" y="1"/>
                    <a:pt x="2" y="1"/>
                    <a:pt x="3" y="1"/>
                  </a:cubicBezTo>
                  <a:cubicBezTo>
                    <a:pt x="2" y="2"/>
                    <a:pt x="2" y="2"/>
                    <a:pt x="2" y="2"/>
                  </a:cubicBezTo>
                  <a:cubicBezTo>
                    <a:pt x="2" y="2"/>
                    <a:pt x="1"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73" name="Freeform 344"/>
            <p:cNvSpPr/>
            <p:nvPr/>
          </p:nvSpPr>
          <p:spPr bwMode="auto">
            <a:xfrm>
              <a:off x="-2716213" y="2933701"/>
              <a:ext cx="25400" cy="25400"/>
            </a:xfrm>
            <a:custGeom>
              <a:avLst/>
              <a:gdLst>
                <a:gd name="T0" fmla="*/ 0 w 2"/>
                <a:gd name="T1" fmla="*/ 2147483647 h 2"/>
                <a:gd name="T2" fmla="*/ 0 w 2"/>
                <a:gd name="T3" fmla="*/ 0 h 2"/>
                <a:gd name="T4" fmla="*/ 2147483647 w 2"/>
                <a:gd name="T5" fmla="*/ 2147483647 h 2"/>
                <a:gd name="T6" fmla="*/ 2147483647 w 2"/>
                <a:gd name="T7" fmla="*/ 2147483647 h 2"/>
                <a:gd name="T8" fmla="*/ 0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cubicBezTo>
                    <a:pt x="0" y="1"/>
                    <a:pt x="0" y="0"/>
                    <a:pt x="0" y="0"/>
                  </a:cubicBezTo>
                  <a:cubicBezTo>
                    <a:pt x="1" y="0"/>
                    <a:pt x="2" y="1"/>
                    <a:pt x="2" y="1"/>
                  </a:cubicBezTo>
                  <a:cubicBezTo>
                    <a:pt x="2" y="1"/>
                    <a:pt x="2" y="2"/>
                    <a:pt x="2" y="2"/>
                  </a:cubicBezTo>
                  <a:cubicBezTo>
                    <a:pt x="1" y="2"/>
                    <a:pt x="1" y="1"/>
                    <a:pt x="0"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74" name="Freeform 345"/>
            <p:cNvSpPr/>
            <p:nvPr/>
          </p:nvSpPr>
          <p:spPr bwMode="auto">
            <a:xfrm>
              <a:off x="-2366963" y="3116263"/>
              <a:ext cx="25400" cy="26988"/>
            </a:xfrm>
            <a:custGeom>
              <a:avLst/>
              <a:gdLst>
                <a:gd name="T0" fmla="*/ 2147483647 w 2"/>
                <a:gd name="T1" fmla="*/ 2147483647 h 2"/>
                <a:gd name="T2" fmla="*/ 2147483647 w 2"/>
                <a:gd name="T3" fmla="*/ 2147483647 h 2"/>
                <a:gd name="T4" fmla="*/ 0 w 2"/>
                <a:gd name="T5" fmla="*/ 2147483647 h 2"/>
                <a:gd name="T6" fmla="*/ 0 w 2"/>
                <a:gd name="T7" fmla="*/ 0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2" y="2"/>
                    <a:pt x="1" y="2"/>
                    <a:pt x="1" y="2"/>
                  </a:cubicBezTo>
                  <a:cubicBezTo>
                    <a:pt x="1" y="2"/>
                    <a:pt x="0" y="1"/>
                    <a:pt x="0" y="1"/>
                  </a:cubicBezTo>
                  <a:cubicBezTo>
                    <a:pt x="0" y="0"/>
                    <a:pt x="0" y="0"/>
                    <a:pt x="0" y="0"/>
                  </a:cubicBezTo>
                  <a:cubicBezTo>
                    <a:pt x="1" y="0"/>
                    <a:pt x="1"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75" name="Freeform 346"/>
            <p:cNvSpPr/>
            <p:nvPr/>
          </p:nvSpPr>
          <p:spPr bwMode="auto">
            <a:xfrm>
              <a:off x="-2341563" y="3143251"/>
              <a:ext cx="26988" cy="25400"/>
            </a:xfrm>
            <a:custGeom>
              <a:avLst/>
              <a:gdLst>
                <a:gd name="T0" fmla="*/ 2147483647 w 2"/>
                <a:gd name="T1" fmla="*/ 2147483647 h 2"/>
                <a:gd name="T2" fmla="*/ 2147483647 w 2"/>
                <a:gd name="T3" fmla="*/ 2147483647 h 2"/>
                <a:gd name="T4" fmla="*/ 0 w 2"/>
                <a:gd name="T5" fmla="*/ 0 h 2"/>
                <a:gd name="T6" fmla="*/ 0 w 2"/>
                <a:gd name="T7" fmla="*/ 0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2" y="1"/>
                    <a:pt x="1" y="2"/>
                    <a:pt x="1" y="2"/>
                  </a:cubicBezTo>
                  <a:cubicBezTo>
                    <a:pt x="1" y="1"/>
                    <a:pt x="0" y="1"/>
                    <a:pt x="0" y="0"/>
                  </a:cubicBezTo>
                  <a:cubicBezTo>
                    <a:pt x="0" y="0"/>
                    <a:pt x="0" y="0"/>
                    <a:pt x="0" y="0"/>
                  </a:cubicBezTo>
                  <a:cubicBezTo>
                    <a:pt x="1" y="0"/>
                    <a:pt x="1"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76" name="Freeform 347"/>
            <p:cNvSpPr/>
            <p:nvPr/>
          </p:nvSpPr>
          <p:spPr bwMode="auto">
            <a:xfrm>
              <a:off x="-2327275" y="3155951"/>
              <a:ext cx="38100" cy="39688"/>
            </a:xfrm>
            <a:custGeom>
              <a:avLst/>
              <a:gdLst>
                <a:gd name="T0" fmla="*/ 2147483647 w 3"/>
                <a:gd name="T1" fmla="*/ 2147483647 h 3"/>
                <a:gd name="T2" fmla="*/ 2147483647 w 3"/>
                <a:gd name="T3" fmla="*/ 2147483647 h 3"/>
                <a:gd name="T4" fmla="*/ 0 w 3"/>
                <a:gd name="T5" fmla="*/ 2147483647 h 3"/>
                <a:gd name="T6" fmla="*/ 2147483647 w 3"/>
                <a:gd name="T7" fmla="*/ 0 h 3"/>
                <a:gd name="T8" fmla="*/ 2147483647 w 3"/>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3" y="2"/>
                  </a:moveTo>
                  <a:cubicBezTo>
                    <a:pt x="3" y="2"/>
                    <a:pt x="2" y="2"/>
                    <a:pt x="2" y="3"/>
                  </a:cubicBezTo>
                  <a:cubicBezTo>
                    <a:pt x="2" y="2"/>
                    <a:pt x="1" y="1"/>
                    <a:pt x="0" y="1"/>
                  </a:cubicBezTo>
                  <a:cubicBezTo>
                    <a:pt x="1" y="1"/>
                    <a:pt x="1" y="1"/>
                    <a:pt x="1" y="0"/>
                  </a:cubicBezTo>
                  <a:cubicBezTo>
                    <a:pt x="2" y="1"/>
                    <a:pt x="2" y="1"/>
                    <a:pt x="3" y="2"/>
                  </a:cubicBezTo>
                  <a:close/>
                </a:path>
              </a:pathLst>
            </a:custGeom>
            <a:grpFill/>
            <a:ln w="9525">
              <a:solidFill>
                <a:schemeClr val="accent1"/>
              </a:solidFill>
              <a:round/>
            </a:ln>
          </p:spPr>
          <p:txBody>
            <a:bodyPr/>
            <a:lstStyle/>
            <a:p>
              <a:endParaRPr lang="zh-CN" altLang="en-US">
                <a:solidFill>
                  <a:srgbClr val="FF0000"/>
                </a:solidFill>
              </a:endParaRPr>
            </a:p>
          </p:txBody>
        </p:sp>
        <p:sp>
          <p:nvSpPr>
            <p:cNvPr id="377" name="Freeform 348"/>
            <p:cNvSpPr/>
            <p:nvPr/>
          </p:nvSpPr>
          <p:spPr bwMode="auto">
            <a:xfrm>
              <a:off x="-2301875" y="3181351"/>
              <a:ext cx="38100" cy="26988"/>
            </a:xfrm>
            <a:custGeom>
              <a:avLst/>
              <a:gdLst>
                <a:gd name="T0" fmla="*/ 2147483647 w 3"/>
                <a:gd name="T1" fmla="*/ 2147483647 h 2"/>
                <a:gd name="T2" fmla="*/ 2147483647 w 3"/>
                <a:gd name="T3" fmla="*/ 2147483647 h 2"/>
                <a:gd name="T4" fmla="*/ 0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2"/>
                  </a:moveTo>
                  <a:cubicBezTo>
                    <a:pt x="2" y="2"/>
                    <a:pt x="2" y="2"/>
                    <a:pt x="2" y="2"/>
                  </a:cubicBezTo>
                  <a:cubicBezTo>
                    <a:pt x="2" y="2"/>
                    <a:pt x="1" y="1"/>
                    <a:pt x="0" y="1"/>
                  </a:cubicBezTo>
                  <a:cubicBezTo>
                    <a:pt x="1" y="1"/>
                    <a:pt x="1" y="0"/>
                    <a:pt x="1" y="0"/>
                  </a:cubicBezTo>
                  <a:cubicBezTo>
                    <a:pt x="2" y="1"/>
                    <a:pt x="2" y="1"/>
                    <a:pt x="3" y="2"/>
                  </a:cubicBezTo>
                  <a:close/>
                </a:path>
              </a:pathLst>
            </a:custGeom>
            <a:grpFill/>
            <a:ln w="9525">
              <a:solidFill>
                <a:schemeClr val="accent1"/>
              </a:solidFill>
              <a:round/>
            </a:ln>
          </p:spPr>
          <p:txBody>
            <a:bodyPr/>
            <a:lstStyle/>
            <a:p>
              <a:endParaRPr lang="zh-CN" altLang="en-US">
                <a:solidFill>
                  <a:srgbClr val="FF0000"/>
                </a:solidFill>
              </a:endParaRPr>
            </a:p>
          </p:txBody>
        </p:sp>
        <p:sp>
          <p:nvSpPr>
            <p:cNvPr id="378" name="Freeform 349"/>
            <p:cNvSpPr/>
            <p:nvPr/>
          </p:nvSpPr>
          <p:spPr bwMode="auto">
            <a:xfrm>
              <a:off x="-2276475" y="3208338"/>
              <a:ext cx="39688" cy="25400"/>
            </a:xfrm>
            <a:custGeom>
              <a:avLst/>
              <a:gdLst>
                <a:gd name="T0" fmla="*/ 2147483647 w 3"/>
                <a:gd name="T1" fmla="*/ 2147483647 h 2"/>
                <a:gd name="T2" fmla="*/ 2147483647 w 3"/>
                <a:gd name="T3" fmla="*/ 2147483647 h 2"/>
                <a:gd name="T4" fmla="*/ 0 w 3"/>
                <a:gd name="T5" fmla="*/ 2147483647 h 2"/>
                <a:gd name="T6" fmla="*/ 2147483647 w 3"/>
                <a:gd name="T7" fmla="*/ 0 h 2"/>
                <a:gd name="T8" fmla="*/ 2147483647 w 3"/>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2"/>
                  </a:moveTo>
                  <a:cubicBezTo>
                    <a:pt x="2" y="2"/>
                    <a:pt x="2" y="2"/>
                    <a:pt x="2" y="2"/>
                  </a:cubicBezTo>
                  <a:cubicBezTo>
                    <a:pt x="1" y="2"/>
                    <a:pt x="1" y="1"/>
                    <a:pt x="0" y="1"/>
                  </a:cubicBezTo>
                  <a:cubicBezTo>
                    <a:pt x="0" y="0"/>
                    <a:pt x="1" y="0"/>
                    <a:pt x="1" y="0"/>
                  </a:cubicBezTo>
                  <a:cubicBezTo>
                    <a:pt x="1" y="0"/>
                    <a:pt x="2" y="1"/>
                    <a:pt x="3" y="2"/>
                  </a:cubicBezTo>
                  <a:close/>
                </a:path>
              </a:pathLst>
            </a:custGeom>
            <a:grpFill/>
            <a:ln w="9525">
              <a:solidFill>
                <a:schemeClr val="accent1"/>
              </a:solidFill>
              <a:round/>
            </a:ln>
          </p:spPr>
          <p:txBody>
            <a:bodyPr/>
            <a:lstStyle/>
            <a:p>
              <a:endParaRPr lang="zh-CN" altLang="en-US">
                <a:solidFill>
                  <a:srgbClr val="FF0000"/>
                </a:solidFill>
              </a:endParaRPr>
            </a:p>
          </p:txBody>
        </p:sp>
        <p:sp>
          <p:nvSpPr>
            <p:cNvPr id="379" name="Freeform 350"/>
            <p:cNvSpPr/>
            <p:nvPr/>
          </p:nvSpPr>
          <p:spPr bwMode="auto">
            <a:xfrm>
              <a:off x="-2249488" y="3233738"/>
              <a:ext cx="25400" cy="26988"/>
            </a:xfrm>
            <a:custGeom>
              <a:avLst/>
              <a:gdLst>
                <a:gd name="T0" fmla="*/ 2147483647 w 2"/>
                <a:gd name="T1" fmla="*/ 2147483647 h 2"/>
                <a:gd name="T2" fmla="*/ 2147483647 w 2"/>
                <a:gd name="T3" fmla="*/ 2147483647 h 2"/>
                <a:gd name="T4" fmla="*/ 0 w 2"/>
                <a:gd name="T5" fmla="*/ 0 h 2"/>
                <a:gd name="T6" fmla="*/ 2147483647 w 2"/>
                <a:gd name="T7" fmla="*/ 0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2" y="2"/>
                    <a:pt x="2" y="2"/>
                    <a:pt x="2" y="2"/>
                  </a:cubicBezTo>
                  <a:cubicBezTo>
                    <a:pt x="1" y="2"/>
                    <a:pt x="1" y="1"/>
                    <a:pt x="0" y="0"/>
                  </a:cubicBezTo>
                  <a:cubicBezTo>
                    <a:pt x="0" y="0"/>
                    <a:pt x="1" y="0"/>
                    <a:pt x="1" y="0"/>
                  </a:cubicBezTo>
                  <a:cubicBezTo>
                    <a:pt x="1" y="0"/>
                    <a:pt x="2"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80" name="Freeform 351"/>
            <p:cNvSpPr/>
            <p:nvPr/>
          </p:nvSpPr>
          <p:spPr bwMode="auto">
            <a:xfrm>
              <a:off x="-2224088" y="3260726"/>
              <a:ext cx="25400" cy="25400"/>
            </a:xfrm>
            <a:custGeom>
              <a:avLst/>
              <a:gdLst>
                <a:gd name="T0" fmla="*/ 2147483647 w 2"/>
                <a:gd name="T1" fmla="*/ 2147483647 h 2"/>
                <a:gd name="T2" fmla="*/ 2147483647 w 2"/>
                <a:gd name="T3" fmla="*/ 2147483647 h 2"/>
                <a:gd name="T4" fmla="*/ 0 w 2"/>
                <a:gd name="T5" fmla="*/ 0 h 2"/>
                <a:gd name="T6" fmla="*/ 2147483647 w 2"/>
                <a:gd name="T7" fmla="*/ 0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2" y="2"/>
                    <a:pt x="2" y="2"/>
                    <a:pt x="2" y="2"/>
                  </a:cubicBezTo>
                  <a:cubicBezTo>
                    <a:pt x="1" y="1"/>
                    <a:pt x="0" y="1"/>
                    <a:pt x="0" y="0"/>
                  </a:cubicBezTo>
                  <a:cubicBezTo>
                    <a:pt x="0" y="0"/>
                    <a:pt x="0" y="0"/>
                    <a:pt x="1" y="0"/>
                  </a:cubicBezTo>
                  <a:cubicBezTo>
                    <a:pt x="1" y="0"/>
                    <a:pt x="2"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81" name="Freeform 352"/>
            <p:cNvSpPr/>
            <p:nvPr/>
          </p:nvSpPr>
          <p:spPr bwMode="auto">
            <a:xfrm>
              <a:off x="-2198688" y="3286126"/>
              <a:ext cx="26988" cy="26988"/>
            </a:xfrm>
            <a:custGeom>
              <a:avLst/>
              <a:gdLst>
                <a:gd name="T0" fmla="*/ 2147483647 w 2"/>
                <a:gd name="T1" fmla="*/ 2147483647 h 2"/>
                <a:gd name="T2" fmla="*/ 2147483647 w 2"/>
                <a:gd name="T3" fmla="*/ 2147483647 h 2"/>
                <a:gd name="T4" fmla="*/ 0 w 2"/>
                <a:gd name="T5" fmla="*/ 0 h 2"/>
                <a:gd name="T6" fmla="*/ 0 w 2"/>
                <a:gd name="T7" fmla="*/ 0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2" y="2"/>
                    <a:pt x="2" y="2"/>
                    <a:pt x="1" y="2"/>
                  </a:cubicBezTo>
                  <a:cubicBezTo>
                    <a:pt x="1" y="1"/>
                    <a:pt x="0" y="1"/>
                    <a:pt x="0" y="0"/>
                  </a:cubicBezTo>
                  <a:cubicBezTo>
                    <a:pt x="0" y="0"/>
                    <a:pt x="0" y="0"/>
                    <a:pt x="0" y="0"/>
                  </a:cubicBezTo>
                  <a:cubicBezTo>
                    <a:pt x="1" y="0"/>
                    <a:pt x="1"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82" name="Freeform 353"/>
            <p:cNvSpPr/>
            <p:nvPr/>
          </p:nvSpPr>
          <p:spPr bwMode="auto">
            <a:xfrm>
              <a:off x="-2171700" y="3313113"/>
              <a:ext cx="25400" cy="25400"/>
            </a:xfrm>
            <a:custGeom>
              <a:avLst/>
              <a:gdLst>
                <a:gd name="T0" fmla="*/ 2147483647 w 2"/>
                <a:gd name="T1" fmla="*/ 2147483647 h 2"/>
                <a:gd name="T2" fmla="*/ 2147483647 w 2"/>
                <a:gd name="T3" fmla="*/ 2147483647 h 2"/>
                <a:gd name="T4" fmla="*/ 0 w 2"/>
                <a:gd name="T5" fmla="*/ 0 h 2"/>
                <a:gd name="T6" fmla="*/ 0 w 2"/>
                <a:gd name="T7" fmla="*/ 0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1" y="1"/>
                    <a:pt x="1" y="2"/>
                    <a:pt x="1" y="2"/>
                  </a:cubicBezTo>
                  <a:cubicBezTo>
                    <a:pt x="1" y="1"/>
                    <a:pt x="0" y="1"/>
                    <a:pt x="0" y="0"/>
                  </a:cubicBezTo>
                  <a:cubicBezTo>
                    <a:pt x="0" y="0"/>
                    <a:pt x="0" y="0"/>
                    <a:pt x="0" y="0"/>
                  </a:cubicBezTo>
                  <a:cubicBezTo>
                    <a:pt x="1" y="0"/>
                    <a:pt x="1"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83" name="Freeform 354"/>
            <p:cNvSpPr/>
            <p:nvPr/>
          </p:nvSpPr>
          <p:spPr bwMode="auto">
            <a:xfrm>
              <a:off x="-2159000" y="3338513"/>
              <a:ext cx="25400" cy="26988"/>
            </a:xfrm>
            <a:custGeom>
              <a:avLst/>
              <a:gdLst>
                <a:gd name="T0" fmla="*/ 2147483647 w 2"/>
                <a:gd name="T1" fmla="*/ 2147483647 h 2"/>
                <a:gd name="T2" fmla="*/ 2147483647 w 2"/>
                <a:gd name="T3" fmla="*/ 2147483647 h 2"/>
                <a:gd name="T4" fmla="*/ 0 w 2"/>
                <a:gd name="T5" fmla="*/ 0 h 2"/>
                <a:gd name="T6" fmla="*/ 2147483647 w 2"/>
                <a:gd name="T7" fmla="*/ 0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2" y="2"/>
                    <a:pt x="2" y="2"/>
                    <a:pt x="2" y="2"/>
                  </a:cubicBezTo>
                  <a:cubicBezTo>
                    <a:pt x="1" y="1"/>
                    <a:pt x="1" y="1"/>
                    <a:pt x="0" y="0"/>
                  </a:cubicBezTo>
                  <a:cubicBezTo>
                    <a:pt x="0" y="0"/>
                    <a:pt x="1" y="0"/>
                    <a:pt x="1" y="0"/>
                  </a:cubicBezTo>
                  <a:cubicBezTo>
                    <a:pt x="1" y="0"/>
                    <a:pt x="2" y="1"/>
                    <a:pt x="2" y="1"/>
                  </a:cubicBezTo>
                  <a:close/>
                </a:path>
              </a:pathLst>
            </a:custGeom>
            <a:grpFill/>
            <a:ln w="9525">
              <a:solidFill>
                <a:schemeClr val="accent1"/>
              </a:solidFill>
              <a:round/>
            </a:ln>
          </p:spPr>
          <p:txBody>
            <a:bodyPr/>
            <a:lstStyle/>
            <a:p>
              <a:endParaRPr lang="zh-CN" altLang="en-US">
                <a:solidFill>
                  <a:srgbClr val="FF0000"/>
                </a:solidFill>
              </a:endParaRPr>
            </a:p>
          </p:txBody>
        </p:sp>
        <p:sp>
          <p:nvSpPr>
            <p:cNvPr id="384" name="Freeform 355"/>
            <p:cNvSpPr/>
            <p:nvPr/>
          </p:nvSpPr>
          <p:spPr bwMode="auto">
            <a:xfrm>
              <a:off x="-2133600" y="3365501"/>
              <a:ext cx="25400" cy="25400"/>
            </a:xfrm>
            <a:custGeom>
              <a:avLst/>
              <a:gdLst>
                <a:gd name="T0" fmla="*/ 2147483647 w 2"/>
                <a:gd name="T1" fmla="*/ 2147483647 h 2"/>
                <a:gd name="T2" fmla="*/ 2147483647 w 2"/>
                <a:gd name="T3" fmla="*/ 2147483647 h 2"/>
                <a:gd name="T4" fmla="*/ 0 w 2"/>
                <a:gd name="T5" fmla="*/ 0 h 2"/>
                <a:gd name="T6" fmla="*/ 2147483647 w 2"/>
                <a:gd name="T7" fmla="*/ 0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1"/>
                  </a:moveTo>
                  <a:cubicBezTo>
                    <a:pt x="2" y="2"/>
                    <a:pt x="2" y="2"/>
                    <a:pt x="1" y="2"/>
                  </a:cubicBezTo>
                  <a:cubicBezTo>
                    <a:pt x="1" y="1"/>
                    <a:pt x="0" y="1"/>
                    <a:pt x="0" y="0"/>
                  </a:cubicBezTo>
                  <a:cubicBezTo>
                    <a:pt x="0" y="0"/>
                    <a:pt x="0" y="0"/>
                    <a:pt x="1" y="0"/>
                  </a:cubicBezTo>
                  <a:cubicBezTo>
                    <a:pt x="1" y="0"/>
                    <a:pt x="2" y="1"/>
                    <a:pt x="2" y="1"/>
                  </a:cubicBezTo>
                  <a:close/>
                </a:path>
              </a:pathLst>
            </a:custGeom>
            <a:grpFill/>
            <a:ln w="9525">
              <a:solidFill>
                <a:schemeClr val="accent1"/>
              </a:solidFill>
              <a:round/>
            </a:ln>
          </p:spPr>
          <p:txBody>
            <a:bodyPr/>
            <a:lstStyle/>
            <a:p>
              <a:endParaRPr lang="zh-CN" altLang="en-US">
                <a:solidFill>
                  <a:srgbClr val="FF0000"/>
                </a:solidFill>
              </a:endParaRPr>
            </a:p>
          </p:txBody>
        </p:sp>
      </p:grpSp>
    </p:spTree>
  </p:cSld>
  <p:clrMapOvr>
    <a:masterClrMapping/>
  </p:clrMapOvr>
  <p:transition spd="slow" advTm="0">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流程图: 延期 8"/>
          <p:cNvSpPr/>
          <p:nvPr/>
        </p:nvSpPr>
        <p:spPr>
          <a:xfrm>
            <a:off x="-7912" y="2562358"/>
            <a:ext cx="3485258" cy="1902188"/>
          </a:xfrm>
          <a:custGeom>
            <a:avLst/>
            <a:gdLst>
              <a:gd name="connsiteX0" fmla="*/ 0 w 2304653"/>
              <a:gd name="connsiteY0" fmla="*/ 0 h 1872208"/>
              <a:gd name="connsiteX1" fmla="*/ 1152327 w 2304653"/>
              <a:gd name="connsiteY1" fmla="*/ 0 h 1872208"/>
              <a:gd name="connsiteX2" fmla="*/ 2304654 w 2304653"/>
              <a:gd name="connsiteY2" fmla="*/ 936104 h 1872208"/>
              <a:gd name="connsiteX3" fmla="*/ 1152327 w 2304653"/>
              <a:gd name="connsiteY3" fmla="*/ 1872208 h 1872208"/>
              <a:gd name="connsiteX4" fmla="*/ 0 w 2304653"/>
              <a:gd name="connsiteY4" fmla="*/ 1872208 h 1872208"/>
              <a:gd name="connsiteX5" fmla="*/ 0 w 2304653"/>
              <a:gd name="connsiteY5" fmla="*/ 0 h 1872208"/>
              <a:gd name="connsiteX0-1" fmla="*/ 0 w 3204064"/>
              <a:gd name="connsiteY0-2" fmla="*/ 0 h 1887198"/>
              <a:gd name="connsiteX1-3" fmla="*/ 2051737 w 3204064"/>
              <a:gd name="connsiteY1-4" fmla="*/ 14990 h 1887198"/>
              <a:gd name="connsiteX2-5" fmla="*/ 3204064 w 3204064"/>
              <a:gd name="connsiteY2-6" fmla="*/ 951094 h 1887198"/>
              <a:gd name="connsiteX3-7" fmla="*/ 2051737 w 3204064"/>
              <a:gd name="connsiteY3-8" fmla="*/ 1887198 h 1887198"/>
              <a:gd name="connsiteX4-9" fmla="*/ 899410 w 3204064"/>
              <a:gd name="connsiteY4-10" fmla="*/ 1887198 h 1887198"/>
              <a:gd name="connsiteX5-11" fmla="*/ 0 w 3204064"/>
              <a:gd name="connsiteY5-12" fmla="*/ 0 h 1887198"/>
              <a:gd name="connsiteX0-13" fmla="*/ 0 w 3204064"/>
              <a:gd name="connsiteY0-14" fmla="*/ 0 h 1887198"/>
              <a:gd name="connsiteX1-15" fmla="*/ 2051737 w 3204064"/>
              <a:gd name="connsiteY1-16" fmla="*/ 14990 h 1887198"/>
              <a:gd name="connsiteX2-17" fmla="*/ 3204064 w 3204064"/>
              <a:gd name="connsiteY2-18" fmla="*/ 951094 h 1887198"/>
              <a:gd name="connsiteX3-19" fmla="*/ 2051737 w 3204064"/>
              <a:gd name="connsiteY3-20" fmla="*/ 1887198 h 1887198"/>
              <a:gd name="connsiteX4-21" fmla="*/ 29980 w 3204064"/>
              <a:gd name="connsiteY4-22" fmla="*/ 1887198 h 1887198"/>
              <a:gd name="connsiteX5-23" fmla="*/ 0 w 3204064"/>
              <a:gd name="connsiteY5-24" fmla="*/ 0 h 1887198"/>
              <a:gd name="connsiteX0-25" fmla="*/ 0 w 3189073"/>
              <a:gd name="connsiteY0-26" fmla="*/ 0 h 1872208"/>
              <a:gd name="connsiteX1-27" fmla="*/ 2036746 w 3189073"/>
              <a:gd name="connsiteY1-28" fmla="*/ 0 h 1872208"/>
              <a:gd name="connsiteX2-29" fmla="*/ 3189073 w 3189073"/>
              <a:gd name="connsiteY2-30" fmla="*/ 936104 h 1872208"/>
              <a:gd name="connsiteX3-31" fmla="*/ 2036746 w 3189073"/>
              <a:gd name="connsiteY3-32" fmla="*/ 1872208 h 1872208"/>
              <a:gd name="connsiteX4-33" fmla="*/ 14989 w 3189073"/>
              <a:gd name="connsiteY4-34" fmla="*/ 1872208 h 1872208"/>
              <a:gd name="connsiteX5-35" fmla="*/ 0 w 3189073"/>
              <a:gd name="connsiteY5-36" fmla="*/ 0 h 1872208"/>
              <a:gd name="connsiteX0-37" fmla="*/ 0 w 3848302"/>
              <a:gd name="connsiteY0-38" fmla="*/ 14991 h 1872208"/>
              <a:gd name="connsiteX1-39" fmla="*/ 2695975 w 3848302"/>
              <a:gd name="connsiteY1-40" fmla="*/ 0 h 1872208"/>
              <a:gd name="connsiteX2-41" fmla="*/ 3848302 w 3848302"/>
              <a:gd name="connsiteY2-42" fmla="*/ 936104 h 1872208"/>
              <a:gd name="connsiteX3-43" fmla="*/ 2695975 w 3848302"/>
              <a:gd name="connsiteY3-44" fmla="*/ 1872208 h 1872208"/>
              <a:gd name="connsiteX4-45" fmla="*/ 674218 w 3848302"/>
              <a:gd name="connsiteY4-46" fmla="*/ 1872208 h 1872208"/>
              <a:gd name="connsiteX5-47" fmla="*/ 0 w 3848302"/>
              <a:gd name="connsiteY5-48" fmla="*/ 14991 h 1872208"/>
              <a:gd name="connsiteX0-49" fmla="*/ 0 w 3848302"/>
              <a:gd name="connsiteY0-50" fmla="*/ 14991 h 1902188"/>
              <a:gd name="connsiteX1-51" fmla="*/ 2695975 w 3848302"/>
              <a:gd name="connsiteY1-52" fmla="*/ 0 h 1902188"/>
              <a:gd name="connsiteX2-53" fmla="*/ 3848302 w 3848302"/>
              <a:gd name="connsiteY2-54" fmla="*/ 936104 h 1902188"/>
              <a:gd name="connsiteX3-55" fmla="*/ 2695975 w 3848302"/>
              <a:gd name="connsiteY3-56" fmla="*/ 1872208 h 1902188"/>
              <a:gd name="connsiteX4-57" fmla="*/ 31469 w 3848302"/>
              <a:gd name="connsiteY4-58" fmla="*/ 1902188 h 1902188"/>
              <a:gd name="connsiteX5-59" fmla="*/ 0 w 3848302"/>
              <a:gd name="connsiteY5-60" fmla="*/ 14991 h 1902188"/>
              <a:gd name="connsiteX0-61" fmla="*/ 0 w 3864784"/>
              <a:gd name="connsiteY0-62" fmla="*/ 29981 h 1902188"/>
              <a:gd name="connsiteX1-63" fmla="*/ 2712457 w 3864784"/>
              <a:gd name="connsiteY1-64" fmla="*/ 0 h 1902188"/>
              <a:gd name="connsiteX2-65" fmla="*/ 3864784 w 3864784"/>
              <a:gd name="connsiteY2-66" fmla="*/ 936104 h 1902188"/>
              <a:gd name="connsiteX3-67" fmla="*/ 2712457 w 3864784"/>
              <a:gd name="connsiteY3-68" fmla="*/ 1872208 h 1902188"/>
              <a:gd name="connsiteX4-69" fmla="*/ 47951 w 3864784"/>
              <a:gd name="connsiteY4-70" fmla="*/ 1902188 h 1902188"/>
              <a:gd name="connsiteX5-71" fmla="*/ 0 w 3864784"/>
              <a:gd name="connsiteY5-72" fmla="*/ 29981 h 1902188"/>
              <a:gd name="connsiteX0-73" fmla="*/ 0 w 3831822"/>
              <a:gd name="connsiteY0-74" fmla="*/ 14990 h 1902188"/>
              <a:gd name="connsiteX1-75" fmla="*/ 2679495 w 3831822"/>
              <a:gd name="connsiteY1-76" fmla="*/ 0 h 1902188"/>
              <a:gd name="connsiteX2-77" fmla="*/ 3831822 w 3831822"/>
              <a:gd name="connsiteY2-78" fmla="*/ 936104 h 1902188"/>
              <a:gd name="connsiteX3-79" fmla="*/ 2679495 w 3831822"/>
              <a:gd name="connsiteY3-80" fmla="*/ 1872208 h 1902188"/>
              <a:gd name="connsiteX4-81" fmla="*/ 14989 w 3831822"/>
              <a:gd name="connsiteY4-82" fmla="*/ 1902188 h 1902188"/>
              <a:gd name="connsiteX5-83" fmla="*/ 0 w 3831822"/>
              <a:gd name="connsiteY5-84" fmla="*/ 14990 h 190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831822" h="1902188">
                <a:moveTo>
                  <a:pt x="0" y="14990"/>
                </a:moveTo>
                <a:lnTo>
                  <a:pt x="2679495" y="0"/>
                </a:lnTo>
                <a:cubicBezTo>
                  <a:pt x="3315908" y="0"/>
                  <a:pt x="3831822" y="419108"/>
                  <a:pt x="3831822" y="936104"/>
                </a:cubicBezTo>
                <a:cubicBezTo>
                  <a:pt x="3831822" y="1453100"/>
                  <a:pt x="3315908" y="1872208"/>
                  <a:pt x="2679495" y="1872208"/>
                </a:cubicBezTo>
                <a:lnTo>
                  <a:pt x="14989" y="1902188"/>
                </a:lnTo>
                <a:lnTo>
                  <a:pt x="0" y="14990"/>
                </a:lnTo>
                <a:close/>
              </a:path>
            </a:pathLst>
          </a:cu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bg1"/>
                </a:solidFill>
                <a:latin typeface="微软雅黑" panose="020B0503020204020204" pitchFamily="34" charset="-122"/>
                <a:ea typeface="微软雅黑" panose="020B0503020204020204" pitchFamily="34" charset="-122"/>
              </a:rPr>
              <a:t>section</a:t>
            </a:r>
            <a:endParaRPr lang="zh-CN" altLang="en-US" sz="4000" dirty="0">
              <a:solidFill>
                <a:schemeClr val="bg1"/>
              </a:solidFill>
              <a:latin typeface="微软雅黑" panose="020B0503020204020204" pitchFamily="34" charset="-122"/>
              <a:ea typeface="微软雅黑" panose="020B0503020204020204" pitchFamily="34" charset="-122"/>
            </a:endParaRPr>
          </a:p>
        </p:txBody>
      </p:sp>
      <p:sp>
        <p:nvSpPr>
          <p:cNvPr id="11" name="椭圆 10"/>
          <p:cNvSpPr/>
          <p:nvPr/>
        </p:nvSpPr>
        <p:spPr>
          <a:xfrm>
            <a:off x="4557466" y="3024386"/>
            <a:ext cx="864096" cy="864096"/>
          </a:xfrm>
          <a:prstGeom prst="ellipse">
            <a:avLst/>
          </a:prstGeom>
          <a:solidFill>
            <a:srgbClr val="C0000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latin typeface="微软雅黑" panose="020B0503020204020204" pitchFamily="34" charset="-122"/>
                <a:ea typeface="微软雅黑" panose="020B0503020204020204" pitchFamily="34" charset="-122"/>
              </a:rPr>
              <a:t>2</a:t>
            </a:r>
            <a:endParaRPr lang="zh-CN" altLang="en-US" sz="3200" dirty="0">
              <a:solidFill>
                <a:schemeClr val="bg1"/>
              </a:solidFill>
              <a:latin typeface="微软雅黑" panose="020B0503020204020204" pitchFamily="34" charset="-122"/>
              <a:ea typeface="微软雅黑" panose="020B0503020204020204" pitchFamily="34" charset="-122"/>
            </a:endParaRPr>
          </a:p>
        </p:txBody>
      </p:sp>
      <p:sp>
        <p:nvSpPr>
          <p:cNvPr id="19" name="Rectangle 33"/>
          <p:cNvSpPr>
            <a:spLocks noChangeArrowheads="1"/>
          </p:cNvSpPr>
          <p:nvPr/>
        </p:nvSpPr>
        <p:spPr bwMode="auto">
          <a:xfrm>
            <a:off x="5487826" y="3221171"/>
            <a:ext cx="4704970" cy="541634"/>
          </a:xfrm>
          <a:prstGeom prst="rect">
            <a:avLst/>
          </a:prstGeom>
          <a:noFill/>
          <a:ln w="9525" algn="ctr">
            <a:noFill/>
            <a:miter lim="800000"/>
          </a:ln>
        </p:spPr>
        <p:txBody>
          <a:bodyPr wrap="none" lIns="109678" tIns="54838" rIns="109678" bIns="54838">
            <a:spAutoFit/>
          </a:bodyPr>
          <a:lstStyle/>
          <a:p>
            <a:pPr eaLnBrk="0" hangingPunct="0"/>
            <a:r>
              <a:rPr lang="en-US" altLang="zh-CN" sz="2800" b="1" dirty="0">
                <a:solidFill>
                  <a:srgbClr val="000000"/>
                </a:solidFill>
                <a:latin typeface="微软雅黑" panose="020B0503020204020204" pitchFamily="34" charset="-122"/>
                <a:ea typeface="微软雅黑" panose="020B0503020204020204" pitchFamily="34" charset="-122"/>
              </a:rPr>
              <a:t>Visualization Technology</a:t>
            </a:r>
          </a:p>
        </p:txBody>
      </p:sp>
      <p:sp>
        <p:nvSpPr>
          <p:cNvPr id="20" name="Line 34"/>
          <p:cNvSpPr>
            <a:spLocks noChangeShapeType="1"/>
          </p:cNvSpPr>
          <p:nvPr/>
        </p:nvSpPr>
        <p:spPr bwMode="auto">
          <a:xfrm flipV="1">
            <a:off x="5349554" y="3672458"/>
            <a:ext cx="6091806" cy="24047"/>
          </a:xfrm>
          <a:prstGeom prst="line">
            <a:avLst/>
          </a:prstGeom>
          <a:solidFill>
            <a:schemeClr val="accent1">
              <a:lumMod val="75000"/>
            </a:schemeClr>
          </a:solidFill>
          <a:ln w="9525">
            <a:solidFill>
              <a:srgbClr val="760000"/>
            </a:solidFill>
            <a:round/>
          </a:ln>
        </p:spPr>
        <p:txBody>
          <a:bodyPr wrap="none" lIns="109678" tIns="54838" rIns="109678" bIns="54838" anchor="ctr"/>
          <a:lstStyle/>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p:transition spd="slow" advTm="0">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1648273" y="288082"/>
            <a:ext cx="5256584" cy="901690"/>
          </a:xfrm>
        </p:spPr>
        <p:txBody>
          <a:bodyPr>
            <a:normAutofit/>
          </a:bodyPr>
          <a:lstStyle/>
          <a:p>
            <a:r>
              <a:rPr lang="en-US" altLang="zh-CN" sz="2400" b="1" dirty="0">
                <a:solidFill>
                  <a:srgbClr val="000000"/>
                </a:solidFill>
                <a:latin typeface="微软雅黑" panose="020B0503020204020204" pitchFamily="34" charset="-122"/>
                <a:ea typeface="微软雅黑" panose="020B0503020204020204" pitchFamily="34" charset="-122"/>
              </a:rPr>
              <a:t>2 Visualization Technology</a:t>
            </a:r>
            <a:br>
              <a:rPr lang="en-US" altLang="zh-CN" sz="2400" b="1" dirty="0">
                <a:solidFill>
                  <a:srgbClr val="000000"/>
                </a:solidFill>
                <a:latin typeface="微软雅黑" panose="020B0503020204020204" pitchFamily="34" charset="-122"/>
                <a:ea typeface="微软雅黑" panose="020B0503020204020204" pitchFamily="34" charset="-122"/>
              </a:rPr>
            </a:br>
            <a:endParaRPr lang="zh-CN" altLang="en-US" sz="2400" b="1" dirty="0"/>
          </a:p>
        </p:txBody>
      </p:sp>
      <p:grpSp>
        <p:nvGrpSpPr>
          <p:cNvPr id="8" name="组合 7"/>
          <p:cNvGrpSpPr/>
          <p:nvPr/>
        </p:nvGrpSpPr>
        <p:grpSpPr>
          <a:xfrm>
            <a:off x="497205" y="2174240"/>
            <a:ext cx="2782570" cy="1007745"/>
            <a:chOff x="1403648" y="2212870"/>
            <a:chExt cx="3096344" cy="1007532"/>
          </a:xfrm>
          <a:solidFill>
            <a:srgbClr val="C00000"/>
          </a:solidFill>
        </p:grpSpPr>
        <p:sp>
          <p:nvSpPr>
            <p:cNvPr id="9" name="矩形 8"/>
            <p:cNvSpPr/>
            <p:nvPr/>
          </p:nvSpPr>
          <p:spPr>
            <a:xfrm>
              <a:off x="1403648" y="2212870"/>
              <a:ext cx="3096344" cy="10075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50000"/>
                </a:lnSpc>
              </a:pPr>
              <a:endParaRPr lang="zh-CN" altLang="en-US" sz="2000">
                <a:solidFill>
                  <a:prstClr val="white"/>
                </a:solidFill>
              </a:endParaRPr>
            </a:p>
          </p:txBody>
        </p:sp>
        <p:sp>
          <p:nvSpPr>
            <p:cNvPr id="10" name="TextBox 32"/>
            <p:cNvSpPr txBox="1"/>
            <p:nvPr/>
          </p:nvSpPr>
          <p:spPr>
            <a:xfrm>
              <a:off x="1547664" y="2347304"/>
              <a:ext cx="2808312" cy="7296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4000">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sz="2000" dirty="0"/>
                <a:t>Raw  data</a:t>
              </a:r>
            </a:p>
          </p:txBody>
        </p:sp>
      </p:grpSp>
      <p:grpSp>
        <p:nvGrpSpPr>
          <p:cNvPr id="11" name="组合 10"/>
          <p:cNvGrpSpPr/>
          <p:nvPr/>
        </p:nvGrpSpPr>
        <p:grpSpPr>
          <a:xfrm>
            <a:off x="538480" y="4681220"/>
            <a:ext cx="2839085" cy="1007745"/>
            <a:chOff x="4652392" y="2212870"/>
            <a:chExt cx="3096344" cy="1007532"/>
          </a:xfrm>
          <a:solidFill>
            <a:srgbClr val="C00000"/>
          </a:solidFill>
        </p:grpSpPr>
        <p:sp>
          <p:nvSpPr>
            <p:cNvPr id="12" name="矩形 11"/>
            <p:cNvSpPr/>
            <p:nvPr/>
          </p:nvSpPr>
          <p:spPr>
            <a:xfrm>
              <a:off x="4652392" y="2212870"/>
              <a:ext cx="3096344" cy="10075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50000"/>
                </a:lnSpc>
              </a:pPr>
              <a:endParaRPr lang="zh-CN" altLang="en-US" sz="2000">
                <a:solidFill>
                  <a:prstClr val="white"/>
                </a:solidFill>
              </a:endParaRPr>
            </a:p>
          </p:txBody>
        </p:sp>
        <p:sp>
          <p:nvSpPr>
            <p:cNvPr id="13" name="TextBox 35"/>
            <p:cNvSpPr txBox="1"/>
            <p:nvPr/>
          </p:nvSpPr>
          <p:spPr>
            <a:xfrm>
              <a:off x="4788008" y="2347462"/>
              <a:ext cx="2742534" cy="72946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solidFill>
                    <a:schemeClr val="bg1"/>
                  </a:solidFill>
                  <a:latin typeface="微软雅黑" panose="020B0503020204020204" pitchFamily="34" charset="-122"/>
                  <a:ea typeface="微软雅黑" panose="020B0503020204020204" pitchFamily="34" charset="-122"/>
                </a:defRPr>
              </a:lvl1pPr>
            </a:lstStyle>
            <a:p>
              <a:r>
                <a:rPr lang="en-US" altLang="zh-CN" dirty="0"/>
                <a:t>Visual chart</a:t>
              </a:r>
            </a:p>
          </p:txBody>
        </p:sp>
      </p:grpSp>
      <p:grpSp>
        <p:nvGrpSpPr>
          <p:cNvPr id="20" name="组合 19"/>
          <p:cNvGrpSpPr/>
          <p:nvPr/>
        </p:nvGrpSpPr>
        <p:grpSpPr>
          <a:xfrm>
            <a:off x="497205" y="3505200"/>
            <a:ext cx="2880360" cy="1007745"/>
            <a:chOff x="4652392" y="3364418"/>
            <a:chExt cx="3096344" cy="1007532"/>
          </a:xfrm>
          <a:solidFill>
            <a:srgbClr val="FCA304"/>
          </a:solidFill>
        </p:grpSpPr>
        <p:sp>
          <p:nvSpPr>
            <p:cNvPr id="21" name="矩形 20"/>
            <p:cNvSpPr/>
            <p:nvPr/>
          </p:nvSpPr>
          <p:spPr>
            <a:xfrm>
              <a:off x="4652392" y="3364418"/>
              <a:ext cx="3096344" cy="100753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150000"/>
                </a:lnSpc>
              </a:pPr>
              <a:endParaRPr lang="zh-CN" altLang="en-US" sz="2000">
                <a:solidFill>
                  <a:prstClr val="white"/>
                </a:solidFill>
              </a:endParaRPr>
            </a:p>
          </p:txBody>
        </p:sp>
        <p:sp>
          <p:nvSpPr>
            <p:cNvPr id="22" name="TextBox 41"/>
            <p:cNvSpPr txBox="1"/>
            <p:nvPr/>
          </p:nvSpPr>
          <p:spPr>
            <a:xfrm>
              <a:off x="4739344" y="3442016"/>
              <a:ext cx="2926296" cy="70788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2000">
                  <a:solidFill>
                    <a:schemeClr val="bg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Normative data</a:t>
              </a:r>
            </a:p>
          </p:txBody>
        </p:sp>
      </p:grpSp>
      <p:sp>
        <p:nvSpPr>
          <p:cNvPr id="2" name="Rectangle 2"/>
          <p:cNvSpPr>
            <a:spLocks noChangeArrowheads="1"/>
          </p:cNvSpPr>
          <p:nvPr/>
        </p:nvSpPr>
        <p:spPr bwMode="auto">
          <a:xfrm>
            <a:off x="5464696" y="1713509"/>
            <a:ext cx="12801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4" name="对象 3"/>
          <p:cNvGraphicFramePr>
            <a:graphicFrameLocks noChangeAspect="1"/>
          </p:cNvGraphicFramePr>
          <p:nvPr/>
        </p:nvGraphicFramePr>
        <p:xfrm>
          <a:off x="3378200" y="1189355"/>
          <a:ext cx="9287510" cy="5579110"/>
        </p:xfrm>
        <a:graphic>
          <a:graphicData uri="http://schemas.openxmlformats.org/presentationml/2006/ole">
            <mc:AlternateContent xmlns:mc="http://schemas.openxmlformats.org/markup-compatibility/2006">
              <mc:Choice xmlns:v="urn:schemas-microsoft-com:vml" Requires="v">
                <p:oleObj spid="_x0000_s1072" r:id="rId4" imgW="10756900" imgH="3987800" progId="Visio.Drawing.15">
                  <p:embed/>
                </p:oleObj>
              </mc:Choice>
              <mc:Fallback>
                <p:oleObj r:id="rId4" imgW="10756900" imgH="3987800"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8200" y="1189355"/>
                        <a:ext cx="9287510" cy="5579110"/>
                      </a:xfrm>
                      <a:prstGeom prst="rect">
                        <a:avLst/>
                      </a:prstGeom>
                      <a:noFill/>
                    </p:spPr>
                  </p:pic>
                </p:oleObj>
              </mc:Fallback>
            </mc:AlternateContent>
          </a:graphicData>
        </a:graphic>
      </p:graphicFrame>
    </p:spTree>
  </p:cSld>
  <p:clrMapOvr>
    <a:masterClrMapping/>
  </p:clrMapOvr>
  <p:transition spd="slow" advTm="0">
    <p:push/>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QUIZZES" val="0"/>
  <p:tag name="ISPRING_RESOURCE_PATHS_HASH" val="875d5e6560ba36884527413a53517d17866972f5"/>
  <p:tag name="ISPRING_PRESENTATION_TITLE" val="PowerPoint 演示文稿"/>
</p:tagLst>
</file>

<file path=ppt/theme/theme1.xml><?xml version="1.0" encoding="utf-8"?>
<a:theme xmlns:a="http://schemas.openxmlformats.org/drawingml/2006/main" name="Office 主题​​">
  <a:themeElements>
    <a:clrScheme name="自定义 1">
      <a:dk1>
        <a:sysClr val="windowText" lastClr="000000"/>
      </a:dk1>
      <a:lt1>
        <a:srgbClr val="FFFFFF"/>
      </a:lt1>
      <a:dk2>
        <a:srgbClr val="303030"/>
      </a:dk2>
      <a:lt2>
        <a:srgbClr val="DEDEE0"/>
      </a:lt2>
      <a:accent1>
        <a:srgbClr val="C00000"/>
      </a:accent1>
      <a:accent2>
        <a:srgbClr val="444444"/>
      </a:accent2>
      <a:accent3>
        <a:srgbClr val="C00000"/>
      </a:accent3>
      <a:accent4>
        <a:srgbClr val="A5A5A5"/>
      </a:accent4>
      <a:accent5>
        <a:srgbClr val="0070C0"/>
      </a:accent5>
      <a:accent6>
        <a:srgbClr val="730E00"/>
      </a:accent6>
      <a:hlink>
        <a:srgbClr val="D26900"/>
      </a:hlink>
      <a:folHlink>
        <a:srgbClr val="D89243"/>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1503</Words>
  <Application>Microsoft Office PowerPoint</Application>
  <PresentationFormat>自定义</PresentationFormat>
  <Paragraphs>174</Paragraphs>
  <Slides>25</Slides>
  <Notes>25</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35" baseType="lpstr">
      <vt:lpstr>华文新魏</vt:lpstr>
      <vt:lpstr>思源黑体 CN Light</vt:lpstr>
      <vt:lpstr>宋体</vt:lpstr>
      <vt:lpstr>微软雅黑</vt:lpstr>
      <vt:lpstr>Arial</vt:lpstr>
      <vt:lpstr>Calibri</vt:lpstr>
      <vt:lpstr>Times New Roman</vt:lpstr>
      <vt:lpstr>Wingdings</vt:lpstr>
      <vt:lpstr>Office 主题​​</vt:lpstr>
      <vt:lpstr>Microsoft Visio 绘图</vt:lpstr>
      <vt:lpstr>PowerPoint 演示文稿</vt:lpstr>
      <vt:lpstr>introduction</vt:lpstr>
      <vt:lpstr>PowerPoint 演示文稿</vt:lpstr>
      <vt:lpstr>PowerPoint 演示文稿</vt:lpstr>
      <vt:lpstr>1 Research Background</vt:lpstr>
      <vt:lpstr>1 Research Background</vt:lpstr>
      <vt:lpstr>1 Research Background</vt:lpstr>
      <vt:lpstr>PowerPoint 演示文稿</vt:lpstr>
      <vt:lpstr>2 Visualization Technology </vt:lpstr>
      <vt:lpstr>2.1 Data diversification</vt:lpstr>
      <vt:lpstr>2.2Visualization tools</vt:lpstr>
      <vt:lpstr>PowerPoint 演示文稿</vt:lpstr>
      <vt:lpstr>国开国开学习分析云平台</vt:lpstr>
      <vt:lpstr>国开国开学习分析云平台</vt:lpstr>
      <vt:lpstr>国开国开学习分析云平台</vt:lpstr>
      <vt:lpstr>国开国开学习分析云平台</vt:lpstr>
      <vt:lpstr>国开国开学习分析云平台</vt:lpstr>
      <vt:lpstr>国开国开学习分析云平台</vt:lpstr>
      <vt:lpstr>国开国开学习分析云平台</vt:lpstr>
      <vt:lpstr>PowerPoint 演示文稿</vt:lpstr>
      <vt:lpstr>Application of LED screen</vt:lpstr>
      <vt:lpstr>Application in PC and Mobile phone</vt:lpstr>
      <vt:lpstr>Effect of application</vt:lpstr>
      <vt:lpstr>4 Conclusion</vt:lpstr>
      <vt:lpstr>PowerPoint 演示文稿</vt:lpstr>
    </vt:vector>
  </TitlesOfParts>
  <Manager>素材风暴PPT</Manager>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airxi2001</dc:creator>
  <cp:lastModifiedBy>weiff</cp:lastModifiedBy>
  <cp:revision>152</cp:revision>
  <dcterms:created xsi:type="dcterms:W3CDTF">2015-10-28T12:59:00Z</dcterms:created>
  <dcterms:modified xsi:type="dcterms:W3CDTF">2019-10-12T07:25:35Z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2052-11.1.0.9098</vt:lpwstr>
  </property>
</Properties>
</file>