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sldIdLst>
    <p:sldId id="256" r:id="rId4"/>
    <p:sldId id="262" r:id="rId5"/>
    <p:sldId id="296" r:id="rId6"/>
    <p:sldId id="295" r:id="rId7"/>
    <p:sldId id="264" r:id="rId8"/>
    <p:sldId id="270" r:id="rId9"/>
    <p:sldId id="283" r:id="rId10"/>
    <p:sldId id="332" r:id="rId11"/>
    <p:sldId id="285" r:id="rId12"/>
    <p:sldId id="329" r:id="rId13"/>
    <p:sldId id="330" r:id="rId14"/>
    <p:sldId id="333" r:id="rId15"/>
    <p:sldId id="334" r:id="rId16"/>
    <p:sldId id="280" r:id="rId17"/>
    <p:sldId id="335" r:id="rId18"/>
    <p:sldId id="336" r:id="rId19"/>
    <p:sldId id="273" r:id="rId20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B7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132" autoAdjust="0"/>
    <p:restoredTop sz="94660"/>
  </p:normalViewPr>
  <p:slideViewPr>
    <p:cSldViewPr snapToGrid="0">
      <p:cViewPr varScale="1">
        <p:scale>
          <a:sx n="78" d="100"/>
          <a:sy n="78" d="100"/>
        </p:scale>
        <p:origin x="-120" y="-96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32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C2C52B6D-34FB-4FDE-831C-0BC7BB7E8FCC}"/>
              </a:ext>
            </a:extLst>
          </p:cNvPr>
          <p:cNvGrpSpPr/>
          <p:nvPr userDrawn="1"/>
        </p:nvGrpSpPr>
        <p:grpSpPr>
          <a:xfrm>
            <a:off x="0" y="5735952"/>
            <a:ext cx="12192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30962"/>
            <a:ext cx="121920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7877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C2C52B6D-34FB-4FDE-831C-0BC7BB7E8FCC}"/>
              </a:ext>
            </a:extLst>
          </p:cNvPr>
          <p:cNvGrpSpPr/>
          <p:nvPr userDrawn="1"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4382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23750"/>
            <a:ext cx="121920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7481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4737054" y="311641"/>
            <a:ext cx="6923157" cy="3844781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4623283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xmlns="" id="{93E67ACF-D539-40D6-8928-FD08E0C1594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74331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48549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xmlns="" id="{58C3F89D-390F-4B44-BAE7-BC48E24419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22766" y="1280158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09439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254240" y="0"/>
            <a:ext cx="493776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xmlns="" id="{065C6B54-DDC7-4504-9020-1DB1163A8C8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554287" y="2394903"/>
            <a:ext cx="3399906" cy="20681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148548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1201783"/>
            <a:ext cx="6096000" cy="445443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65888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5094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09210" y="259081"/>
            <a:ext cx="5686699" cy="633984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xmlns="" id="{1A35D679-466B-47E8-8AF0-97147672D71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96092" y="25908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xmlns="" id="{C1DFE556-303C-4416-AAED-947D630FEAE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96092" y="351391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8181112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xmlns="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xmlns="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xmlns="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xmlns="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xmlns="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1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xmlns="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1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xmlns="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xmlns="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xmlns="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xmlns="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xmlns="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1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xmlns="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1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xmlns="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xmlns="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xmlns="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xmlns="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xmlns="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xmlns="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xmlns="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xmlns="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xmlns="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xmlns="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xmlns="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xmlns="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xmlns="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xmlns="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694250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34015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515893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33842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45332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45" r:id="rId3"/>
    <p:sldLayoutId id="2147483736" r:id="rId4"/>
    <p:sldLayoutId id="2147483741" r:id="rId5"/>
    <p:sldLayoutId id="2147483744" r:id="rId6"/>
    <p:sldLayoutId id="2147483742" r:id="rId7"/>
    <p:sldLayoutId id="2147483743" r:id="rId8"/>
    <p:sldLayoutId id="2147483732" r:id="rId9"/>
    <p:sldLayoutId id="2147483755" r:id="rId10"/>
    <p:sldLayoutId id="2147483739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2" r:id="rId17"/>
    <p:sldLayoutId id="2147483751" r:id="rId18"/>
    <p:sldLayoutId id="2147483738" r:id="rId19"/>
    <p:sldLayoutId id="2147483740" r:id="rId20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3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Rectangle 5404">
            <a:extLst>
              <a:ext uri="{FF2B5EF4-FFF2-40B4-BE49-F238E27FC236}">
                <a16:creationId xmlns:a16="http://schemas.microsoft.com/office/drawing/2014/main" xmlns="" id="{08A6A31E-179F-4830-9ECE-867859222359}"/>
              </a:ext>
            </a:extLst>
          </p:cNvPr>
          <p:cNvSpPr/>
          <p:nvPr/>
        </p:nvSpPr>
        <p:spPr>
          <a:xfrm flipV="1">
            <a:off x="0" y="6051884"/>
            <a:ext cx="12191852" cy="8061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C221F751-3C5B-4561-AD14-8637C5B66736}"/>
              </a:ext>
            </a:extLst>
          </p:cNvPr>
          <p:cNvSpPr txBox="1"/>
          <p:nvPr/>
        </p:nvSpPr>
        <p:spPr>
          <a:xfrm>
            <a:off x="0" y="3244334"/>
            <a:ext cx="12192000" cy="36625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i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Presented by</a:t>
            </a:r>
          </a:p>
          <a:p>
            <a:pPr algn="ctr"/>
            <a:endParaRPr lang="en-US" altLang="ko-KR" sz="2400" i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  <a:p>
            <a:pPr algn="ctr"/>
            <a:r>
              <a:rPr lang="en-US" altLang="ko-KR" sz="2400" i="1" dirty="0" err="1">
                <a:solidFill>
                  <a:srgbClr val="FF0000"/>
                </a:solidFill>
                <a:cs typeface="Arial" pitchFamily="34" charset="0"/>
              </a:rPr>
              <a:t>Darakhshan</a:t>
            </a:r>
            <a:r>
              <a:rPr lang="en-US" altLang="ko-KR" sz="2400" i="1" dirty="0">
                <a:solidFill>
                  <a:srgbClr val="FF0000"/>
                </a:solidFill>
                <a:cs typeface="Arial" pitchFamily="34" charset="0"/>
              </a:rPr>
              <a:t> Muslim</a:t>
            </a:r>
          </a:p>
          <a:p>
            <a:pPr algn="ctr"/>
            <a:r>
              <a:rPr lang="en-US" altLang="ko-KR" sz="2400" i="1" dirty="0">
                <a:solidFill>
                  <a:srgbClr val="FF0000"/>
                </a:solidFill>
                <a:cs typeface="Arial" pitchFamily="34" charset="0"/>
              </a:rPr>
              <a:t>Dr. Munawar Mirza</a:t>
            </a:r>
          </a:p>
          <a:p>
            <a:pPr algn="ctr"/>
            <a:endParaRPr lang="en-US" altLang="ko-KR" sz="2400" i="1" dirty="0">
              <a:solidFill>
                <a:srgbClr val="FF0000"/>
              </a:solidFill>
              <a:cs typeface="Arial" pitchFamily="34" charset="0"/>
            </a:endParaRPr>
          </a:p>
          <a:p>
            <a:pPr algn="ctr"/>
            <a:endParaRPr lang="en-US" altLang="ko-KR" sz="2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  <a:p>
            <a:pPr algn="ctr"/>
            <a:endParaRPr lang="en-US" altLang="ko-KR" sz="2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  <a:p>
            <a:pPr algn="ctr"/>
            <a:endParaRPr lang="en-US" altLang="ko-KR" sz="2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  <a:p>
            <a:pPr algn="ctr"/>
            <a:r>
              <a:rPr lang="en-US" altLang="ko-KR" sz="4000" i="1" dirty="0">
                <a:solidFill>
                  <a:schemeClr val="bg1"/>
                </a:solidFill>
                <a:cs typeface="Arial" pitchFamily="34" charset="0"/>
              </a:rPr>
              <a:t>AAOU-2019</a:t>
            </a:r>
            <a:endParaRPr lang="ko-KR" altLang="en-US" sz="40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DF166F6B-B975-4F3C-BCF2-9971086140FB}"/>
              </a:ext>
            </a:extLst>
          </p:cNvPr>
          <p:cNvSpPr txBox="1"/>
          <p:nvPr/>
        </p:nvSpPr>
        <p:spPr>
          <a:xfrm>
            <a:off x="1378227" y="1835040"/>
            <a:ext cx="10694504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rgbClr val="0070C0"/>
                </a:solidFill>
                <a:cs typeface="Arial" pitchFamily="34" charset="0"/>
              </a:rPr>
              <a:t>Issues and Challenges faced by Online Higher Education Teachers </a:t>
            </a:r>
            <a:endParaRPr lang="ko-KR" altLang="en-US" sz="4000" b="1" dirty="0">
              <a:solidFill>
                <a:srgbClr val="0070C0"/>
              </a:solidFill>
              <a:cs typeface="Arial" pitchFamily="34" charset="0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xmlns="" id="{D73149ED-2BAC-41FC-9C55-A9426B97E4AF}"/>
              </a:ext>
            </a:extLst>
          </p:cNvPr>
          <p:cNvGrpSpPr/>
          <p:nvPr/>
        </p:nvGrpSpPr>
        <p:grpSpPr>
          <a:xfrm rot="2082564" flipH="1">
            <a:off x="8709247" y="1391774"/>
            <a:ext cx="59697" cy="378290"/>
            <a:chOff x="6246591" y="2972793"/>
            <a:chExt cx="205168" cy="1300125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9720FC33-6B34-45C9-A648-C6096144982A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3307E135-CCF6-4D35-A1B2-F125CB88B725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670BD94A-68CF-48CB-9420-F91934CBF6B9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377E2E66-2BD5-4A05-9F9C-1DBB11A59885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5F5B5586-9C53-4F0B-8EE6-B3D0D80914D6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AE90DA19-3292-45B3-A93A-173CE4E5BB6C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E8F64DD9-4F61-49D7-BAE9-60F2B4EA585C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2FF96CAA-F9A0-4A9A-AEE5-5CBCB630BAC9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DCF93789-D7D8-467C-B227-185DB3D655C1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9B3444CA-199B-41C1-971D-162536DF1AF0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847520CB-06F9-4C18-883E-D79D969BDDBF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BE4165A9-9A62-479F-9E22-AE78F637375A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97686837-C9B4-43FC-B199-4A4CBAADD66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9107910D-0B67-42E6-AD2B-B319594811EB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B75755B8-6819-43EE-9FEA-74CEEA3D9FEE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3F2EF1EB-F0C7-498A-B68B-9C7A51C13002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E3D2D4B4-C74E-41B1-A1A8-083E099E11E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509BA9FA-E111-467F-B39D-AF01EB0C7F3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41FD9811-AAAA-4355-B795-87756183E6A8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E73D6C97-01D6-4B1C-A999-8969484DF781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AC970C70-9AF6-4F46-9695-A4176EE7CF1D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82290173-E2C0-47C6-8E03-1FE680DD172E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EC91CF1F-3FCA-44F1-BBF1-22E371E7D8CC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14F7033E-C2F3-40F4-86C8-D93EAB0B10B1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A850284B-1BD6-456C-9EC3-2637BB62E2D9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08DC39A1-06B9-4DCF-9C57-1D25D6E86198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54B4B1F0-2C43-4B2B-8E22-5C3101F2B5F4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AF18A29D-6518-4ACD-8A31-380372D87A72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0A9CCAD4-3980-4B91-8121-8C3DBE76B61B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A5BBB081-F45D-4195-840D-94A44DA9341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CAAE275A-9FA0-4861-9455-A0CD74AD609E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02643741-ABF8-492F-8B87-7ACD85B9017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8016AD69-C8E4-4E89-8DBF-9A075B81DE77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35C3688A-7468-4655-B2C6-C7AB25ACA92D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5CE0A0D7-557B-4C59-A4E3-500491620BF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D04D43ED-7220-4867-909F-2CAC89689CFF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055E4C6E-5085-47B4-BC12-EDF54E8E01B6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3192EBC5-3B58-4404-A818-A2F851B9600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28F04C7A-9047-44B2-9089-52E093147337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DF376255-3FC5-46A3-940A-EFE372EC58DB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44F93CFC-AF0F-4A96-B935-C0C13EC1F51A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3531FA22-0968-44A0-9101-CC364F5A9DFC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E8C54CEF-59A7-4E54-BE2C-7C76D822EE8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B4393E47-D43A-4976-AE86-E8F639FEEE64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BF062477-EF51-464B-A667-F50ACC73B72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E2A70FD4-E23F-418B-88CE-5A1B332A934C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A8FED298-5BBA-4216-9E92-8A43AF82179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EF11DB3F-3F2A-4485-A334-6B83E5F0BEC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8CE5E12C-7F00-432C-B0B5-540D4C485996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1E18E609-12A0-43BD-91F1-A2F2D862E18E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E6CB759D-1206-4FAD-860C-81924C9A56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B035A6D5-5630-4A37-BF70-200838C7B5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09706C39-77DA-4137-AE13-910C0405BFAE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5C47ABBC-02A5-41DF-8FE3-AD49188BD59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48E0B54C-2B55-49B7-B6BF-2C4D77B29266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2A1C3F5D-38FA-4463-A93B-EAC0A605F4B6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391BC27F-65FC-45CD-9D0A-711CC86F58AA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0A600AB1-9F6B-4E29-87A7-E6749572BFF0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73B821EF-AF61-4794-8D10-8DB597D1DAB4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1BA555C7-4652-406C-AC29-51AE080B863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C663D0B4-9226-4A68-8423-B01DA80FD53A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45CE45B0-2B1A-4601-A19F-9353DB47F7C7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DDACC346-8CCB-4F55-9D80-587665A8BAA8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7F5EE726-1144-4D6D-899C-F0A0F7BDC7CA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27480DBF-49D3-4948-95E7-03AA217C9563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ABBBA8D0-40B8-4075-A6DB-B73A81471F2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EE28191B-E31A-4B52-8CDC-4259A96A76B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B50BC540-1979-4558-AF3E-2CC885188084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807E2377-2D17-4DB8-BDDF-EE1A257AE8AC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13501A71-820A-4F49-8C84-0F6CC8D96DA6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401AE6F7-D2CA-4E1E-BFF5-3292A21DF1D7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2DA82101-4DFB-447F-BA95-E6D1F7BB61E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A003C06D-FBC3-4210-971E-0CE88DDDAD26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00D80412-D0D4-4E36-93D0-0321092DBE83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16C83E42-1073-496A-BC65-120A6AB6EC80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B9C37324-EDB9-40BC-880F-292CDA674DE3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B9496BE7-9273-410B-A44D-D55FAF70E0A0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0C6BEF22-DE09-4AB3-884D-D00C0620A755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EB498ACE-31D0-4A93-887D-213167304C9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8F3F8FD3-8FBA-4C03-BC1E-ED82752C3546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5F1AD008-0B03-4460-A82E-D11CA7063A4F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32C4174F-74FA-4086-B07D-DF03CB4CD46B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75BCDE6E-DAC2-4791-BE55-289649ED47C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826F9B71-792E-4FAC-ABF8-7A453E2DDDCD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E25A5B4F-02DB-49E1-A77E-ABAA3E5F7574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937972DE-F31A-4D1B-AEEB-3EFE8AE0D95B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004FFAAB-8306-46E6-BF2A-580B517D4F77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76FDAB7C-3483-4728-A445-AEFAE50195CC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DBB9AD1A-FC59-4361-BDA8-38B16DB09C5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203D9FAE-A67C-449D-BBA6-0BA1A2B44EB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083ACFA4-8761-4BBD-B23E-1D980BD2A446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9FD601FE-D34B-4846-BFEB-9226C59ED40A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BEF618EE-DABE-4363-BFA9-478ED5CBD9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67C8051F-1577-409B-8773-F0D454C1CBE2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A4B68386-2E43-427C-83F2-FF8BA40463F5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63DC0BFE-A729-47E0-973D-2F27BA467C9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2353CB8A-C220-49BB-B89B-212AAE6659CA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F42DBC02-C5F1-4A9B-8BFA-E1C1FA5B018C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481ABE46-786D-4703-94EE-45053318500D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2319794C-E678-458A-A4FE-A184933B8AE9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FD762B6B-32F3-44EE-8BBC-CA4378F9133C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1E8DB977-ED1D-4896-A1F0-FD0FC6247273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EED75987-BD9C-4EC6-BCD6-CED1F5C64A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79B0258B-50FD-4752-8DEB-D17E861262A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681D321C-B743-4C1E-8827-A77377C1AFEC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7A0E5D9C-1356-4F88-8343-297DB87DB268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52F64121-B70D-43D7-9A59-7EBD950AFD3E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38A62E48-470B-42DE-B8FA-E6F10201EC66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68CBF137-F638-4CF0-9B94-7452E8D79939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916A686A-3781-42B1-A57D-C5DC9D8D7A24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383F2287-E672-4971-8221-ADC9C5D89297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A337B70C-1546-4D14-9A57-FEBB313C320B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57F49C94-5751-4892-9391-53AA49DD7B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F5FA0CD4-1E2A-45AA-81BC-001A4484B1FB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325D481A-6B2B-4EBE-B884-566817384CC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D164905D-CF02-452F-A4E4-8375FB29E3B4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617520E4-E579-4E85-ACAA-EC310EFA108D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3D128BF7-3AAE-4FC2-8587-6DB11B8115F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F9B09D5A-A0E2-471D-B7A0-81711B7E1C29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2D0A0203-0170-4FB9-9574-AA02B9C489AE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2BB915C2-ED22-4036-841A-5B65A1AEA32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972312BA-3AA3-4075-981E-E843D2CD257C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4CA99586-A87E-424E-83BC-0BB87C1A7D1E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A6F693AE-0EE4-4C24-A766-ED9735D5D11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8BC76737-CEEF-4AA1-8E11-D2FB171E4B05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B8C558DE-829E-4C73-9E97-372BBF6174E9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D253C755-5320-4AE9-8EDD-018EA08F2CCC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2A2E8CB4-81BF-447B-A21E-F344226895A8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DC088C78-4A89-4D23-A3D4-45BE3FE016A6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2F446A3F-15A1-443A-B42C-0214461FCB29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972FD2F9-1A59-4D9A-ACEA-38563105243D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166FB5BD-32E4-409C-BE48-E1B251C6F7AB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5CF0B438-DFD9-4E9A-8515-886E763E688A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5F116556-4FBB-48F0-8A83-681756B9DA36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0F841436-EED8-4706-B9C2-14EC9F6C5DAB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4354F208-1B23-4469-8A2F-AD8FAF52B299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E7F52A29-511B-4E33-AF11-8C1D946D08AA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F157D66A-B0A8-4A9A-920E-4902BA12EF88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3198F65F-A794-4DF3-AEEA-CA479429C66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FDF4CEB9-2E61-4662-8147-EADBCC590E08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5025EFB5-B3AA-4B39-81A8-A54ECDB93DF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32084B82-0176-41B6-85EE-D7E7E80A5F7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3F51B297-9D4E-42C4-8E1F-E275CA841D4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B7A7B8A0-4024-4B54-9FAA-A2488F04138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519567CC-B356-4DE4-AC4C-42373051118D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7276A652-A46B-49C0-B22A-91FF6F0A791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89058EDF-226C-4AD8-88B3-C791753331B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F5D8A220-0C91-4232-82E0-EDD9BCE63819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3C0EC5D0-FE88-415B-AEAF-808AA0244381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7D5A2910-38C4-4809-ABE1-E8606F8C4582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55E5BA77-9D25-47F0-A53D-F38769206870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9FEA2F2F-194B-4028-84B5-B6B54F573AF1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7A3362E7-9EF7-420A-A05B-DD7A977ACB35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AB29AA08-0A6D-4836-940F-BE98F1F083E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0ED6E64A-456F-4155-AEF0-9FEB82E4FAE3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57C92FFE-0047-492E-8AAA-A145FC02888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xmlns="" id="{287ADA90-73A8-44DE-9293-B71A6E579F3D}"/>
              </a:ext>
            </a:extLst>
          </p:cNvPr>
          <p:cNvGrpSpPr/>
          <p:nvPr/>
        </p:nvGrpSpPr>
        <p:grpSpPr>
          <a:xfrm flipH="1">
            <a:off x="6852587" y="1418727"/>
            <a:ext cx="319579" cy="324383"/>
            <a:chOff x="6687653" y="4198102"/>
            <a:chExt cx="938538" cy="952647"/>
          </a:xfrm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D4D952B0-3953-4D48-928D-B226210D8860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49486730-32EC-4FA4-9601-16F22C60A67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97E7B856-E4E3-49F5-AB41-B187CD6CC927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9236967B-E5E5-4241-910F-727FE18AC1B6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34381EF9-6A95-42A5-88FC-90BDF88F7A6D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1B7B838E-6FED-43D4-AE7F-F55DEC0F3FFC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CFF47757-4D30-489D-82D9-7D36CEC6FE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ABB74585-90EB-4C8C-8CD3-9E421EA7C8F3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2D267703-7883-4530-8328-FD9E66EC418D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624AD03B-2613-4888-9F33-05CBBBD54CB9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A6920F41-B372-4C72-A691-262D1960E4A5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E5A3F603-9CB1-4DC0-BE03-A123E8FEC6F6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078BDA7A-658F-47BC-845E-8548DBC25FE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7BB2CFAC-3176-4210-96DA-9F52073D29DE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4FD61D85-96D1-4A44-BB49-7EC63081F0AE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4F007D3D-2DC1-494A-9A7C-DA467871FA4E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EF15375C-A09C-410E-AE04-EBAF5E789FAB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D7D49CBF-0463-4BDC-8FC8-7EDFC45F7C4B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F88ACC92-0F3A-4658-8121-D65BC15D161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CB161F66-28FA-42D9-8F67-711B81C6CFCA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EA220CF8-BA72-4B26-80C1-EECB1DBCFF99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1D5B984B-180E-4EAE-8B3B-4CD065F6B4C6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D0DFBEC8-42C4-45BB-A599-5FB272A5121E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098470BF-1858-4AA8-AACF-8622ED59ED7D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8B0D5841-48EC-4295-8467-C6657351D77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686B4CFC-612A-42FA-A2EF-E0749930D1FC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0C23DF7C-8DFB-4E71-9659-6D2B6D2D46C4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3B544EA5-B9C8-4771-B1C1-7751E8F1B7A4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CF729C6F-783E-4560-AAEB-D1C52D450F0F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B3FF21DD-DC82-4BC8-929B-D534C957CB4D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5C65548E-3ACC-4DCC-9EF7-899D4135E48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E083EF8C-BDBA-456E-8851-2F0EE93AA27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73EDDEBF-C09D-43AB-8923-92AFFA27AF3B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A1C3D098-6F97-4133-B083-582E41F7740C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C223F031-E9A6-4006-8E93-24D0ABE5970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8526512A-E237-4ECF-9CD4-15F694F2668E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D7CB280C-BAB9-4AA3-9AF9-187F9A290617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8C209F35-FA9F-4F5E-BAA6-DE7DB472378E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4FA5849D-4524-4DA3-90C1-046E630758D7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4EC5177F-00D3-4027-86EE-38CE0C0FF46A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91A204BA-7816-49F6-9B65-C98CC5A65944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1A0D8AA7-2C67-4EA2-B485-50F730630873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C38E12A0-DA1F-4D15-8BF9-917FD59B5A0F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6918A0FD-B641-4EE3-86B3-84DA3FB3323C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8DFE75E7-AFD1-4DB3-B36A-5851AFC1AD89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264E8F56-F1D8-40F1-A36C-C2936815D44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41E98FFD-ED01-4EC4-ADDD-8F1D538F3852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A1BDA6D4-E41A-4E9D-9A7D-3192CA5A04A2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373A8315-926C-49DD-A103-822FFAED0B1A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978909BF-725C-427B-B1B0-3E4BAB2A5B32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BCA441AD-A706-4702-B132-6DBBF0AEE636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FF303A99-89E0-476B-8816-222892370724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EC2E5C8C-DA22-4E0A-BD47-401328D21345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17A05390-410E-4A75-8553-931C70A6283D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9AB999B2-E847-49E3-9BF6-31B10CB84D7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DF9256A3-87A9-4100-BBBC-B320B806FA86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8998B508-3D3F-4CB2-94E8-64C06F4C7491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772FA5F1-EFE1-4A8A-8296-7E5C7589C360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E07478A5-DEBE-48F0-A0C6-87CAEFA9439F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0D9B3B21-AAFA-408A-B840-0CD077FFE05A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19C2E69D-0A9B-4BF8-B74B-7EC94293A65B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5E8D31FA-7A2A-4FBB-9DFF-AFF0BC9782B6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5936E7D2-5E1B-4C3D-A97F-552B1E2ED80B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3AEC4E07-A0DD-4413-83F5-099F65E6DC60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EE56070D-E47C-43A4-AB4F-219DA1E4FB2D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FCE46180-F6EF-4E97-94E7-B296284BA24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C92426A2-13B1-4303-B8C5-8A65D2F7E790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5F455AD8-E01B-42C4-B225-BC8F066CC07F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B87D075C-0340-4835-93AA-73425108A92E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B03146EF-F640-45AE-8B19-59D281E9CBC2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F5084C2C-29A0-426B-9095-23CB3A42D6E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D22E4823-2DED-4A87-8798-453444A340CA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A053960B-EC95-41B3-9F00-5415307C4CD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42F55DCF-DB99-44DE-A004-FFE1AD251FCF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CB24F930-18E3-49BD-B345-76C775D933E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2C7B026C-2AB5-42CF-94C3-DADFDD52716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A71B95D2-7F06-47B8-80ED-67796309D92D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7F49B6CB-FCC0-49C5-ACE7-AFB1F81D5788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713DF9F5-3BF4-4523-9CBB-FF1EBEAF77CE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0EE42253-F2AF-4644-96E2-FB961595EED3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5C9D5C22-525B-43DB-A950-39287896C7A6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D7764293-364E-4E34-95CD-0CE488975374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E0C09E37-543A-4B30-821D-59DD83100C0C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7CB614BA-EB10-4DF0-92D5-4D41A0A73985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D9885355-B462-469A-85EF-354073C265CD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1F19653D-3CC4-41D6-8A68-BB6C884779A0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98ED1F29-0E67-43D9-8163-8FEBF967D7E5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93688757-6965-4370-8AA2-30704665DE5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B1828A75-3B70-45F4-AF42-1C0C6B339FBF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BA666916-29C1-466F-B110-DC8C92447770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2145B00B-91E0-4787-B965-643B812C74BF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6357A583-7461-4135-8AF7-1B6C39F27144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DBE83ABC-F315-42C9-B62E-8DCAFB764B39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BEA248D1-8560-48BB-BBDA-5666B55B09FC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E2485C0B-EB8F-464F-98FA-2F43ACF75B52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BBC68A60-7E85-46C0-A670-ACD197285F72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D4FC9DDD-1D9C-4700-A3CE-A5798E1C1AAF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5C66A8E2-C961-4BA0-9DEB-9D41F889F071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BF335309-1C79-442A-A570-9277D0333D08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830D20DA-5EB0-4487-AECE-625AA1620282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1F392B91-D20D-4723-9DBD-FDB1456D346F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F884232F-4D35-4CC5-ACDA-E0560AD6AB01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6AF295BC-73FC-47DA-AD20-2B21C7F0B713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66C1C15B-64C9-4C36-B909-08F6F7A57DCC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D6563489-DD7C-4872-BB44-F3EAC66882DE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C3F4090D-1CE9-4B8F-8E8D-985AA1D4487E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991513F1-CC97-4B15-8D31-E7C952E2BEC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68F692DF-1DD6-46C4-A338-2A204DABC1D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8E197279-DAD0-4E99-B4FF-A29522C748E4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9A7A8296-4E4B-4F73-AA7A-8F5F68255562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5B0952EB-A5D4-44F0-86DA-D6912B1C225D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63C25AE3-3FE1-436C-892A-D1A60B5FFD69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C1EE21BD-330A-4490-94CF-82E1628F775C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5CD44A24-E977-45FF-A90C-FBF3911BF40E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870C16AC-D765-44A6-B3E0-46F08CC925F0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1978B08F-C7F0-4DD5-A51C-16604150F55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4652A977-73C2-43AF-AB80-17EF7C7C495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DD2CF289-97AF-4FBF-9C0D-33227014547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D984C055-2ABA-4ADF-8B5E-B2C5E9B2CFCE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177FF167-8C30-4750-99A3-BB5C76DC7B0A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C5E69A64-4D9A-4635-8DB2-6A4688AB8D3B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35F1468A-15AA-4447-AFC7-73F8D8A5126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B1D61339-0530-4DAC-B59F-B1AB89AB9C63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7D2EA3F0-BDE4-4757-A959-B377A89FDDB1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0A7BFB92-527A-49C3-A4F7-4E370B56233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9E0EAB6A-92B6-43D4-8CE6-43285B9739E2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0759346C-AC70-405D-9CDB-B8F22006434E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01C894DA-35A2-434C-8F0C-85A85C998009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9F4ED038-6198-4EFF-B7B2-85519E36BEA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95636ED2-60A0-4F80-918E-5A341882D6D6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D32DDAFC-FB81-4E22-B087-328800F34411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FA2177A0-F197-40B6-8B99-1223898A2007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4208E4F8-5E12-434F-A944-A4A6ADA5F752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C5FDD9C3-37CA-4D0B-B60A-101D05E1C9F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7BE7F204-C0E6-4AA9-A071-734D54191901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345CE663-75E4-46B3-92B6-98E0453ED09C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DF5F1304-9717-4D53-8EA1-95DC936EFBAC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F5FEAD84-DFBD-4C0A-99F7-F21FB10BB2A9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6A442ECF-CB6F-408C-94D5-E5C4DB21BB0A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C31839D5-84A7-4A3B-B6D1-9FE7FBD2A57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1F38A177-EA7A-40A1-BCF5-DEDF67E2A6EE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A019618C-726B-4FB6-AC00-6720C13E18F7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801FD3AC-359C-447C-9667-D5698FB05A31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63C3F54C-6565-49E3-844D-FF9FBD933D5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73616499-B124-4D95-BA94-D508B6CD8752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FF9632F1-E786-474E-B7ED-631BFFAAD812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36B7F1D5-ACAE-4AF4-A038-EA26BDB706E8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8312A7A0-56E3-49CE-806A-9C98EE3FCD1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EAC565BC-7DB1-4986-8A11-D3031B78D5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EFDC328A-7CF3-4B3E-B8FA-509E7411ACCC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A2A65C90-7EC9-4248-9D64-1A34C6F04A0C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A17D94A6-2CC6-4111-9BBF-BD06F4C50FB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C633E04D-2D53-48C2-9216-2F63D7019CD3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A1052A54-3E13-46A2-906B-CB0B39EB3497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CC1995B7-0FBE-4FB9-8D51-B2D467C38F28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72D350A0-37BC-4D73-8C88-08ACCA80B4AD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344394AC-A9B6-4950-8CE1-2E19CEA1DA62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0306107D-D3F8-48B5-989C-49C1F8D1DD2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A90AED0C-8CDB-4D4B-B0C2-C5CE56A03177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134785B3-5A2A-458C-B6E2-526C6F9C9942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A41BEE20-506A-47A5-8673-3E403BD80F4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93DFC1AB-8B61-4EEF-BCA7-1D283D8BC572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393EEEB8-FC51-4478-8455-FA7276209B1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62FED687-A290-440D-9AD1-6927E4F8D5B9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8C881236-5F76-4FBC-A5A9-FCE25315EC09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43E2E1BD-F5FC-480A-99DB-842A0F0D9A7A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FD5F9ABD-C280-4FBC-8026-076F33A7DF7E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A3C45E45-F913-4FFD-AAC7-81B909200FB8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89F1BCAA-A332-495E-897B-38BDBE325D5C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CAD7FB97-2288-4D8D-9CD4-56E70CAFF808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C035DF76-E14D-4434-88B3-5E5F3818F40A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B0973467-2DA6-4E8A-B2FB-508D6D3A10D6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DD796CD2-5203-4C7C-BC4C-32F76B8F6583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B0157B2B-340A-44C3-A580-3488F5B0140D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F59E96D1-AE0E-45D2-A60B-F7F8AF98AEE9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85277E78-9D36-43FB-BB2C-359962066B0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09EACD42-51E4-4C64-BDC3-D80D3DBC172F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0F819A35-F09A-47C4-81FE-811D733D46F3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9E8AC028-AE03-4007-8EB6-1FBC17B5652C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879074F8-DCF2-4ED9-9BA4-49B8DB84868D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607CC936-476C-468B-94BD-46BBA4094F6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C5FFAAE5-A1F1-4A87-A0E8-83C2DC24F47B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AD376EA1-1660-4988-961A-BDDF28DE8D5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5585E9C7-D528-4401-945A-1DBEF8C7C95F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D9FC957B-B9B8-4992-89A3-B2E3B6C7C945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792F4712-1342-4A3A-95B4-50CF3F3B1CEC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0C91E0B2-1795-4162-9674-12299AC1FF2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7E8E0891-A984-4017-A0C7-D12F996101A0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533E9806-AA1B-4828-BBE8-F95DD4BDAC50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BE974B26-0301-49D7-9346-18CC2AB8BB3E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18770E3C-911B-4D51-9780-16EA417391B3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E7F4F441-C9D7-4B37-ABA7-FC0A269C699D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851A9C62-7EAA-4F4D-8C56-005E1932DC9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418B355E-E4F3-4525-B0FF-9D3E3BC7EF35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43C596BE-F62F-45CF-AD0E-AF5F770E1B9E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60106803-C243-45DD-94BF-492CD44B61F5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FB6F4684-7CA5-483A-99B0-9E028D7A2286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88EA2B40-D8FD-47C5-AFAB-4F3B73110D2F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432300D6-5194-491D-8D37-ADA49ACCC5F9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9BB67DB6-650C-479B-9689-D13B3A26B816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D132C7C6-74F8-42F7-96F5-9D526B49DB5D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4B76EFF9-480E-4998-BA99-466513CFEB2D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996338CA-1A3B-4EDF-9AE3-B6E4D294773D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30AB12F7-F858-43E0-B1AC-E57DAC96EAA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5ED72E46-B557-484B-AC9A-F4BE3C0F527E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29701FF8-740D-4CF1-82D1-B5385AE86465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00012B64-C56B-4498-B042-6EA73535FD6E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57A7D4BC-D10C-4B6D-AA92-EA6F78CEDC3E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A7DEFC91-1167-492B-BADC-26BDE5167783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97BD9E50-6F1C-4B20-A724-4B4FC0F0FD8C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D13C714D-E477-474A-A2E3-4718398FF43C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D9F88609-9BF4-489D-ABB3-D1B007A0B612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E7216C12-B56F-46A3-BBF9-E8EE86706ECE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29F0F650-F672-4BE8-9F7C-F652A9C7F3D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C4CD5C80-51DC-4A5A-90B5-01E15D825FFA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E1837884-00C2-4A07-AEF8-4D38CBA57CD1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A0B98537-FA7B-4974-B21D-B88B35B89046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C0134D85-CA9D-435D-8A9B-4FCC5DAFE4D3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EBDAD613-8AF2-4DBB-B399-3FD6FEBDE710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6794ABDA-F1D9-4716-8B1B-7F4627A1D1EE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79D0720D-8A97-4351-89EC-BFFEC5B33BA3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7461E130-58FC-4F36-BAF7-A3D5BBECEDE2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8B817444-D657-4D76-95E3-89372178A201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43C5AE0E-1444-4B90-9043-4F693225A1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BD6BAC2F-4992-46AD-BBEE-03B01F2C9DC4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371ED287-2C7F-4DE5-B9B1-E8906D5D4DD8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53B1EF23-004E-4889-B95C-DDC027B2BCA3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FAC34413-9805-44E3-B434-E510D75FE6C2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BC424DCF-C017-4EF2-AA7E-EB3D310F7DDF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7011B309-ABE6-4DE6-B47C-F9E289D283B2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ADDA2E01-5624-454E-9800-05BA606B18C3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F93F63A3-856B-4FF6-AB68-4990C461248E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92956746-BE4F-44D7-9204-935E8DF35F9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5515EB4B-360C-4FDE-9EE3-A331CBE026F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5BE5137D-C339-43D0-989F-704E78BD1F58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1CD00700-C60F-4544-B33F-2B46C21B2F31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7F5DA020-94C3-4363-BFF5-F336D9898D1E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39B3D61F-B691-4433-A07D-DAFC63EE5F61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415239BA-3B6D-4BCC-ACBE-995D400AC6FF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E3D96116-7AA3-48FF-A475-88BA57A47741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50CE7921-8167-4B0E-B304-7040769C936A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B4DB9B6F-85C5-45CC-86CA-526E0A4DD5A1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EDA74C29-1774-4C89-9B1A-D2BDA5E0B2E9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38AD4C2E-AE84-4B53-B604-B042C7AE2E8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554A4DB7-3EBE-4955-939C-8BAFB4B957D3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774D1387-4C5F-4496-A3C5-F82A5E5F96F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23BA00A7-3ADA-45BA-BC99-10A2FAC9783E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CFB05568-17C3-4D39-B419-D413C3B0F426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E35D46E1-0FA5-4C6A-B8E1-FE40EE7A03EE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B14098BA-9461-44FB-824B-296811612F9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42E44859-9CF4-4373-B3FD-3B8A9A9C807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3452483D-78E5-435B-BDF7-F6937EB73961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17196EBE-51C9-4F2C-BA35-CF0442960E0D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F3CECF1C-DE29-4F74-849A-FF17D37AF99F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A67676D1-4F4D-4A53-AFA2-AA38D17F934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18559E66-F230-4BD1-AE22-ED51EA3D0E5A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7706BF25-203E-406F-AA1B-3B5024973420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5B874C38-51AA-4142-9CC6-7428AFA1C4D6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A91D2380-02F3-49DA-B4C1-83543910EEB5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32AFFA6F-BCD4-44D9-B43B-7AA26DFF239D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03AC188D-B772-418D-89BA-1BFB66CD66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71B000A3-4DC9-4A44-ACCD-95C55E8D8291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D3F0CEC3-1195-428D-8305-2C91428A3987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792215E8-6CB4-4A3B-BA30-896293B6F5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B325346F-8461-4BF9-8B79-C91E3BC63368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D8DD41C3-4608-4FAD-AF92-BFAB736EF3BB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CD81582A-1C81-48E3-BEE6-C39B9BA7C25C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0FF23BF3-3E49-49EB-AF99-254620D31018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3B36CF60-92A3-4D7D-A996-46B595C09AA4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78632A75-F701-4355-AF56-2F13777B54CF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CA2B787A-074F-4E4C-B5A8-F572C7C8603D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5B4DC519-896E-4AA3-8FD9-15E808C686D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4385DCF9-2109-4F57-BFF7-F69463960EC9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65BDB953-1C64-49D0-82E5-2C97BF951C39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B7674230-6596-4494-8009-BA370C9A17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28BAD927-B75E-4988-AD08-EC86A0FBE17C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DE980745-E66A-4368-8088-F092BA608696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22FE8C22-854F-456D-8811-83CE6D1AA4F5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CD63F255-570A-4BDE-896A-6CECA6D24117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20B62137-BBA6-4B19-9FD5-CFBA48EFF27A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7C3FC527-F206-4980-81BC-9C2B2B6AB615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CDDE905E-3D64-4D7C-8F89-5C6CA38E7A9F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56BEE301-C0B7-40E2-AC08-362E3107E6E2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E4E02366-75BA-4623-9FA7-FBAE018429AE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77EB6A09-A8AE-4156-85BA-1469982BD14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185E4E83-D754-4CAD-902E-FC2D36A4640B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1F83D2BE-47DC-4EB3-8BF5-428C3061CCAF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99E0285F-5A06-4F49-ABB2-BD0220E0B26C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1B01B300-99BB-45F3-BFA0-62EFFEBEDF35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208ACBA7-93C5-4173-9AD0-B4016A5FE4DB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7A932785-645C-486B-8DD6-F4F1AE8AE280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8EA7F581-C642-4D9A-8B53-2DD4A5F555D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0FDB4EC7-F208-4443-92C2-D77D6B174286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B1FBF165-8727-41E6-B449-CED4CE1147A9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77F38160-5DAF-4796-B4D8-DF5CE41920CF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F858ED40-59BF-4528-B0FD-489EF523D5EF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A3641E95-60E6-4287-9F61-CD3E6972CF6E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C2EF2A85-E97C-407A-8085-8F39CFF064F4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0231DB18-3CBC-4C83-B92D-0D33CBC51317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7ECF99D0-829F-4FDD-AAB8-DAE40DC979B5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F896AA50-6D7F-4B59-8479-E5B3EA9102DD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CDF12EF0-4E41-4D0F-BB34-026598D4E386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119FF3BA-3F1F-4D41-A1D7-8249326711F1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C7B91810-7766-4BD9-9814-A243FFA22540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CFC2950C-4DC8-4EEB-8E86-F50C0EEEADF0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D0079FBF-6A5F-48AC-B2D0-7C583AD6F23E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4BC38077-F697-4554-AB76-C0F544C0C3F9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D3F83E7C-4D8F-4547-A868-7EC5FA2AF415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04CD8904-74D4-4808-BC2C-3ACBDE3BF552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FB691658-F67F-41D7-89B5-B4DE931BD630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65428293-BC5F-45C2-A9F0-46F5297B86A6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BE035953-3FD9-4AD6-8BF2-CD4E877AD640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C9AE6718-CEE0-41E8-9D92-D5797404AAC7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7C20AFC6-8716-4FD2-B1D8-02AED6162031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118A4463-C51C-45E0-A557-0DD7B4EC0A8B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F5A816A5-94D4-45ED-A432-0FCCF2E54379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364DB81D-8F70-432A-AF78-D67F63714184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42358357-E328-4DD3-91C3-B4C1D8ACE5E6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D6C00C69-2447-47A9-AC77-8372585859F7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D67909DA-0735-4F7B-B583-324A0DC25601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3CDE98FD-A9B3-4222-85C2-28BE34874A3E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75260B86-5F06-4E38-8C01-62131110B23F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AF37F2B5-8DCB-4C7C-B856-2A238798AB53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98C581F5-6D45-4EB0-AFCE-F4A6BA828259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8FAFD88F-1EDA-49C2-92B3-6358EAFF48C0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68173C8A-F77F-4AAB-A147-7D1CD90AA55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089CC96A-3CA9-42EF-9076-DF6C7834645F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DD97183D-BC4C-488A-BBBD-1A120CE468AF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66FE3263-2164-4CC4-BB25-D9708420414D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23B7CBD1-09C8-4D7F-85C1-E548D459619E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8B529C39-C057-4A16-BC7F-E9F4335C6E1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5C6C8B74-2C16-4C5C-9AA3-51D405BCC8E3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93E24FD8-69B4-4D65-8C34-1606D0800F20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47FD2DA8-56E1-4A35-ABB0-0DCEBFD984FB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F9FD8A66-5144-4E0C-BF16-E7F4A7AE8DAB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E8F28BEE-2E2D-4043-96C9-E92A6A49BCD4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886FFC03-3796-4707-A171-C43238142C64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56583042-D8D9-45F5-9754-BE12949D6F4B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F115BDA5-1057-464A-8249-0137CB12522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696E8336-6C6F-4D9E-8C8A-4EB30DAC658E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C9008D88-DF17-4112-8873-E7196B6ADE00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EADCA67D-F0EA-488D-9752-C57CB61FB72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A53A73C5-06EA-4C07-9BE0-12502E4D01FF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AFDD204A-6603-4A53-9090-D3046BF35B94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878CD51A-EDB3-4A03-AADE-69B6CDFD04C8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6C19D3EF-8ECB-498E-89D8-DE52E352B343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40E49DAE-4B1E-435D-9F7F-3243A734B389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FA4CD129-CE67-43FB-A8C3-8F0621E199A6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64BEC8E9-158C-4C08-8CC4-61643BEF9307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E648AEE8-620C-4143-BCF9-A0C477C36593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CD39297E-9E17-4927-B982-8801AC58C239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C24B589D-A8E5-4924-A474-A3B990D8A529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CCE837F7-260F-4D92-A2DD-5FA14F49B930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ACAC1542-2C1F-4DC2-90C9-BE44FE9C39F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539EC00D-1C20-4E5E-BA66-AB1D13D76C96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80D99290-D99D-452D-AAA0-B98AEBEEA689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E3A921A5-9DDC-4567-8312-5709A528946D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9258E382-D967-46E7-81DC-9022BF5958D9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EF1EE902-DDEA-4885-8DE8-6A00A5DB2063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76DABBDA-66C2-4496-A7CD-D8D88B7E830F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CFF19196-B1D1-4907-853C-1808A449DDE1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1C4EF09C-5E66-4DA0-B10C-E3C05B499EF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3F679AE6-9F7A-4749-8280-CE28A400104E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C67E0053-E313-45FE-BAAE-237F3C9B3BC7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FCC7DB7E-7A6F-419A-ACDC-351AA09796BF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3D399F39-E136-47D9-8183-AE64D80A4F7B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167DDB45-BE82-4E6E-A989-6AD0470D8DD4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B727AF2C-0E39-4455-B378-7D927E9746DE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3FD04C9D-A21B-4D7E-9AEC-6AF9B89D2C1D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80D25EFC-B4F4-4C6F-8F8E-30CAA00971D4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4B37DEF5-197C-4E81-B45A-15391C265F91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E906C5A3-B3C5-4E27-9D48-9C3259F595EE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C40EC66C-3F31-43E5-BE01-85C8ADFAAD02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FE7A41C5-CFB7-47FE-9B72-6A738EEA98E6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FDDFF690-1F9D-462E-A2D4-0CF00F0C0ADD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980DCC79-3FF7-4858-B8CF-70C7BF99A146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C2A7637E-D9B9-4184-97CA-39D41C4D98E6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810C014E-76F1-4FAF-A106-BC7815A032DF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14C84041-BC59-49D3-8222-A65AE8B7FA5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F0BDE827-8272-49BA-A68C-9D43F26AD7E2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64AA94DC-D4FD-4C92-962E-0B295B1643A6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F39D97FC-7A37-43E0-B3CC-C94343FC1707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E2D5DFC7-910B-4295-A536-AF1F9A2EDA9B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9573DC9B-2335-401F-A1F9-1D980CAA7AC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B86047C5-B482-4D26-8912-0FB059AD3E8B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6F316BB7-D06C-442F-8A34-4EC858B867E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C4EC5DA2-4E06-4256-9FE0-597BB1959632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EEF731C0-8097-4D9A-9C33-28C2128319A3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86FB55AD-B42A-40F2-B84B-AAD144BE3577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C26B8AFB-F57F-4A73-9607-C5CF4C2ED798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740A071F-F03D-4D07-90B2-E62317339030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CC5D4206-6D02-432F-B002-6C3A7CC573CD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70978757-E329-4703-98EC-5AB0D50566DB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577AE098-F6A5-48B1-AFA1-21B6ECBC9A3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8337065A-D3EE-4378-A6E6-064A1267DB1C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82CE0FE5-4E5B-429B-B7EC-36E9C7D69B2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591597B3-B32B-4677-A1A1-6DDE8CFBBC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3E89F24B-CCE9-4F76-8811-FD124BED5722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9F787BCD-FA69-4220-AE08-C3B5ED677C9A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B8748F0F-B269-402C-B698-A7081CF5D58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F04F3800-8339-460F-A68C-08AEF91057C7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D9DCDC64-D24E-4256-9EB0-5A585CF28C2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2DC3B7B3-F183-4AE7-90C9-1CD2F8274A93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250CF856-7F9C-4C79-ABB5-3323C39CE199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F9FC5FC9-4CC3-4069-A7A3-01A4AD29B306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2EAFFB19-B8C8-4680-A458-77494323B593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B001BAFD-32E5-409A-AEB4-483C96E1261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3717709F-B369-4379-B990-378642FFA9D3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7A3E98E0-DE39-4B42-A8B6-60EBA2B7D827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EEA0263C-9BE5-4C24-A625-5D05E259668B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33FD9133-15C9-43EB-BD53-DC281AD53E57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1852E333-B815-49CF-9406-2BE7357B8471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1BA4855B-E467-46B9-BD1B-0DF956AACB95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583829A5-E3AA-4788-A7B4-D9192E1597A2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F81CFB97-C70A-4921-A893-43579293C709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E3D9243F-51A0-4EA6-BFC8-CE63348C318C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86C35691-F405-4549-9A2C-ED1DE5A48C62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57134200-CBDB-47B9-8BFA-FFEE32003C6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0EAAA3B8-A32D-445B-A752-E6FE34E9D8B0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6E55079F-D886-455D-A73A-8A7B75C53A50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8730B50A-D896-4640-B953-13D26A262D44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2C83C752-6237-4208-94BB-87BB955BA600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FDFA4A6A-BAFE-490E-903D-C0329471DBAB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F7A32CA2-1E62-4992-84AB-7BD2C3E11954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9F00805A-8377-46ED-9775-F7B724440120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F7404EB6-416B-4059-AB1E-968480E1F1E5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FB41F662-61F8-4A2B-9194-66EAFAF33ADA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15BED240-ED02-41D8-95EB-7E14CA58329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AAD7ED67-40A6-4C90-BC86-1C71197AD4A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C27D1C9A-6922-456B-85D3-2561208B4E64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5A5FD933-B25C-49B1-8612-037987C4B3D7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97448B08-F151-4292-9D8D-9BBD0806D84B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7E5A5004-D72D-49CE-9F90-792CF62A4DC0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81B9EC95-F27A-45ED-B575-93BC15F31064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A44E5A51-40E2-45A9-BB17-A4B794E3C91F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1FDF1B7B-61E7-4BCC-BD0C-CB5D2690D55E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3E3CEF34-0FE9-4E18-BBDC-0B144939449D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171747CA-A91B-4AF6-8727-B2D94122BDC0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F3DCC8FA-45DD-4EC3-A624-96D88DC75822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8C2FF33E-66A0-4A72-8EC7-A4133E8D4493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9BF0D176-2F80-4B86-A67F-3E646E995BFA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B13D527E-D1C8-4EB1-8040-ED285369303A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685012B0-5F28-4DEE-AC41-3D6DE009E108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2ECFF59C-B9CC-4A51-9150-88D9C79B415B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BBEA2777-27E0-4D68-9815-506CEF71267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A7248FB2-CE98-4894-93B6-1BB5DCFDA692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01E5FCCE-E4A6-4AF4-999C-BDEB1E3D7C8E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3C0C42E2-30DC-47BD-A503-D4E0D32B4E29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00F9E285-CE72-430B-B1EA-D68CE2CF7501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90D86353-513B-4135-9D39-EE6B7A7626C3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A4B70A4A-50C2-40C4-97BA-AEA6B9EED336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xmlns="" id="{83FF702A-30D6-4DC0-99D1-BE545CB640D3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2AEB1E11-0765-4859-8755-F47B78AD34D2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5B93CB6E-BD5A-484B-91DD-A280249DBE2C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B5080BB9-B149-4B01-8C79-72B21D7CB73B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B5D4D545-B2B4-4167-BF92-27FFA07126AE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3FE7AE54-006B-411B-9BAC-5A066F0C805E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71C26647-5E60-404F-9F6E-D107781A5FC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E15686EF-6869-43CB-AE90-73EBAF279BE8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652537AE-CD97-423E-96D7-3426000B374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6D8068C0-E52C-4AB1-8A36-F4739ECE76F9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D4ED894B-A04C-4647-8CEA-75491311076C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153FFA3C-7211-4C0F-A37B-BA9183CB013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6868C726-B54D-44A5-BA39-E2A97FE30814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32236EF5-5693-4AAD-81D2-BBDE042D75BC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55B9B338-8768-4BC3-8301-1F0C11D8C7BE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4CD9C657-769A-4076-88F8-E72C11F7B10D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530E0FB3-6178-4DDC-B771-7F02E7A01277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2DA24FED-4AE6-464B-83E9-8984AFC4920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31365667-751B-49D8-965F-9871FC715804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F39963C0-7A4E-4094-9738-5979CBCE3BD3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73BF5A53-CF4B-47AD-8AB7-61DA7CD4080E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47B212EC-3C9F-421E-AC6C-9C166557BC05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0893C08B-E4F2-41E3-8B77-B63F5A8E557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ABFA4417-0334-429C-8F5A-DE746C777DEA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A8FE2EEB-D0C2-4494-823B-A787D1DA074C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C6CEDEFB-A196-4496-9E7E-DC5E174710F0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2D058E7F-2222-45F9-A336-E0FC6ADC306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72A4DB0B-2D55-4B3A-A8E6-37DAA08D31D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3F07A8BE-D0FE-4A47-8FEE-1FBBCB37F34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C15C4695-8E1A-4CC6-A55C-A31237D9CF96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2B43DA51-64FA-40DF-8FC0-7D8DC6C5E611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6835B3D2-D250-4181-BCA7-A1D0CC142A6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5AF8929B-2484-41AB-B704-B35C7B25B2D9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93B1604D-3092-478B-97C5-4CFA55941E4C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EE9B8032-68DE-423B-9EA6-9B600C4F0C30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8DB34948-DA59-4971-AFD5-A49AA757D28C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4DFE5632-E3FC-4C83-8D6E-F950DDCF3D04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8E35EF30-8F0F-4A67-B149-0A78C8B6F53B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5614F5E2-E552-4BF1-8ABB-22C11F8EAA78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560C21F0-F6F5-46CA-8574-962C5F093F23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2AE9EB16-337A-47EA-BF46-B4FD88E343DF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DAEA7EC0-EED8-4456-9269-438DE87F86D8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38178704-EA9B-41F7-A9CD-F88230B76FDB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AF5A50F6-B7C3-4B80-A412-FBAB7B5AABCF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391B3D12-7AC5-4942-B320-F4D8ED6E4FD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29AA3788-CA50-41D0-BF21-3878BE113C5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9A8D2B35-B0B8-4AAA-A49F-76BB560013EB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A9608682-8278-4999-BB77-DC5F9F243ED6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5893AEFF-90E7-43B4-9C5C-9BA994CBE5D6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E1AD5ED7-644F-4C3B-B2AE-6D64F5AADCB0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3502B333-8D94-4375-86EB-A68ED8273458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240940A0-C7C3-43AC-A086-CDABAA169BB8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024BC199-B48D-4D25-A1FA-C62464DB15CE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45608735-0039-4E51-91B5-B483AEA113FB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1115D09F-A403-4A7E-8F37-616E498D7149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5920FDF3-9851-4461-A155-2B29B40CBDC3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18E2FEE0-3FE0-4757-A085-AA0151C9075D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971723BB-748F-4108-9FB6-AFD62B748875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DEABE12E-641F-452E-B4F1-639FB7E443AF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FE6C47A0-DAAB-4EE4-AE82-DAB3F888653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926202C6-3590-49DB-AE62-FFE5AED3C3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1FC48714-8E31-4897-963F-6FD98341EA8D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1BD51BFE-3A83-4043-9F16-D26762504EC5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783D232D-20CC-42F2-9C80-332A28409B6B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A5ADC47B-1F63-4714-BDA5-E9F93841A0DE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0AC1D0A5-3089-49B0-B3F5-13255E5D73ED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A50DE767-06FD-46A8-B35E-166351B53023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C50CA672-956B-440D-90A4-F6FE3A5ECEDE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4BD7FCBD-776E-43DD-AC9F-FEB0B662E1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CEDDC085-46EA-43D8-A959-09B27FC134A3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15BA23CF-7BC9-4218-8397-FABB5886C886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xmlns="" id="{AF132CFE-C1D1-41F0-B14D-FC7200D7E368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BF290AB4-7D1B-4FD4-8972-EA1FCFC6C30D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98A67994-B590-4D5B-BC3B-2679A3B5CD67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498F3F43-5CC4-4BF1-9A6C-7C97B45CA3CE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70012BE0-F37E-4A1F-B803-A677FD3BAB3C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2A822F18-FECD-41A4-B123-21E20BF5A72F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5913B1B0-3E6D-44E9-B50C-115EC07F7567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19C3E30D-88B4-49BD-8D5C-DBC018CD6900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03C38741-D470-488B-A062-37AD242F6498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EBE9DF84-06A9-4FF9-9EBF-C0B2BCC21E1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2D3007ED-EE98-494C-9534-DBA40A563F4E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2EF85B1E-652D-4C3D-8BAB-773A59448CA1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8E2A5D67-3697-4E3B-BB02-A45162DF8F75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A9B413E6-D7ED-4719-813D-21F3F4CA752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002EDD6B-C104-46A7-9AAB-C42519AFDC0A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06E209EA-4993-4F35-994D-FFACE5860007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C7F7005C-5FA9-442F-B43E-8DFD75228396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AE5B5E25-07E2-4F53-91E3-D7E8558442BB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A0003077-E66C-40F6-A86A-D0DE1E38E6B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D2C02371-6A90-4A32-A832-8941E47B52A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519A525E-6AF9-4F19-AEF2-DE57B0ACAA6E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6C176B2E-5ACF-4943-A5D4-9CBD2D1DA1B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47FD999D-64A3-48BE-958E-051222C68942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71BA18B3-BB3F-4C77-BE3A-13BB4B05AB17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92385577-1889-43BC-9127-89B6AB98720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ACFBA8F0-70A9-42BA-B918-DA571A656151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FF032963-EE28-40D2-A387-E852D7D9BD67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8C160067-1615-4BED-B2BD-BE146C75FD3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6B4675A3-691E-48C1-9220-5C3EE1BE2C69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BC6C047E-3054-40CB-B96C-9BC74279113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129915DC-799B-4847-8227-99194FA9F041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EC6B1FCB-22F3-4D13-8896-ECF81ED2A6F7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7F26CE2E-6ADF-4065-A938-48625E3129BC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51684191-C52B-48CA-A3F2-4D19503D8E51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A9669BA8-4C3F-468D-8DB4-524FA83961D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B598E83D-7071-476B-AD5C-25625C48C5C3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DF2D2542-768A-4453-B4B2-00C7B8B966F9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D65F3C4B-D1CC-442D-ADC8-A7777CB582A1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F934E883-0FFC-4094-A026-ED82E2BF39FA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B49736AB-810B-47F8-A9A8-7D89A7F8C640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4863363C-8B4C-4D7F-A31E-32A532FD3FA0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9430CD60-2155-4D37-9CD0-61AF4C047697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7C739984-714D-40DD-8C0F-2E5C4346610E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DC9A3038-3C5A-4547-808B-72C99D0193E4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D9729EA4-C9DC-486B-A257-E8BD88E2A193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CEE3EE8C-69FF-4702-8DF8-D1EC0DAAF8F0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BF176939-375D-40DE-AAE0-ADCBA88C2618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FFC59976-DE17-4949-A1CB-E57260C2E09B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7E708677-AA13-4B45-865D-1822EBC08A61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D7DD339D-5557-496C-8504-98BF3E9D3C11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901B2EB8-1F3D-45C1-A3C4-22B804CE4F48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F1F8948E-E894-4515-B5E6-F17C0070D66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CF7790BD-797E-4642-982D-FF89C41B7DD9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768D1893-D729-4487-B928-DEB7EBF9EEA6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DBDE243B-7978-48D1-B7B2-2A8E108A77C7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E43B6934-0D22-4393-87C6-6082D4E25A5A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8F57B928-0526-4898-9478-9CDD0F88217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33D44E34-F526-48C6-881F-A31B53B73E40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7326B97D-0207-4395-ADA5-0101D84F1554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50CA82CE-3CDF-4FC7-9D4C-6F86365397AC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152CE3BB-3D40-466A-8422-9F82302C3635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518FC48C-7271-4762-B5D8-83A496532D0B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0F723381-F8C1-40ED-9769-FCF425D8969E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C09CB066-D83B-4C61-9833-B6B09E6E3CA0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C9A1CE8B-2DBB-4E09-AC1F-CF7E028508F8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93A44F68-5386-4E4E-AD89-3C02C88E1B38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054BC463-218F-4691-A3CA-12C29A5C8480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2AE93C57-A5A2-4C20-8370-EAE4E9F379C2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0A894552-627C-4FE9-AA39-6E02BDEB24F0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4DA1702D-1F00-4271-8556-4C365B241114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xmlns="" id="{5C660E69-CDAD-4712-BFCF-F51ACED759D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5A98AE20-4198-4FDE-89B1-B740F61F61E2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1B6E653A-5394-4AC1-9850-C35CA85E3FAD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ED2BF603-0B3D-45C7-B34A-64DEE53CE920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56343B96-1AFD-4D64-B40E-F2FAA01DDD3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5B56C7F9-5D9E-4480-A441-E75C524D993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3AD64FBF-CB79-45DF-8C55-710340DDC6B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72680228-D442-4879-8B4D-81C16A34E55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FE86B8CD-8DD9-4D25-8C6C-DBD79FCA15B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FD4AA733-2B0B-4185-9D81-8A5381ED46AB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9B2CDEB0-7A8F-44FA-AB6C-26A51FB4BC9D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EEEA6F38-8BD0-4222-8308-66231D953261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BEE41EB4-E37A-4484-BD42-A925D84936B6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E6876E44-8788-44A5-8F0D-6A1F9814E538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286EBA16-8A10-4493-AEA3-4A9F7FD33A5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03863F52-DC23-4C11-95C4-37844887F282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C55397BF-62BD-4CBA-BBEB-FA181CCE0BE9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8F63C78E-49F4-46A2-ADE4-A4BE6BDA1A97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08931B71-88EF-4FAB-89FF-7DB1A8492E19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9630E46C-ABCA-498A-9156-4CC831149E0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xmlns="" id="{90E33FB3-9E1C-4061-9CCB-9D20E106179C}"/>
              </a:ext>
            </a:extLst>
          </p:cNvPr>
          <p:cNvGrpSpPr/>
          <p:nvPr/>
        </p:nvGrpSpPr>
        <p:grpSpPr>
          <a:xfrm rot="3269721" flipH="1">
            <a:off x="6454914" y="1597766"/>
            <a:ext cx="177115" cy="436233"/>
            <a:chOff x="4871877" y="3006765"/>
            <a:chExt cx="619125" cy="1524902"/>
          </a:xfrm>
        </p:grpSpPr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5D61441F-2343-4361-97CB-0113AC469F4A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BC750B60-7C84-4EDF-83C8-A242156A00DB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93C9633B-9BEF-4E44-8B81-0BFA2FDB6E59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C5218042-3218-43D0-A994-DE17884F6DD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FF325444-FB36-4E43-92BE-7645FCF7A20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B0A6BFA6-A82A-4B8B-A8B3-7D7032A2F11B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FD9B9383-59BF-473D-9D9F-74221F7A2053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CD0488D8-A33A-4C13-820F-DBF105E6AD12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126B5F0F-7A25-419D-AB7E-19D53A0F303A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20DE0452-70E8-492E-A8A7-177F3BB4608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8819BE5A-E580-49AE-AB06-48C32F63A13B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1019F564-9A38-4B5B-B1BB-E26B3BE7E80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45AFABB7-02F4-4EF6-B3FA-D3EFDC856B44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85F15843-89F1-4766-9D11-2AAF22804BE8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9BE2C237-B042-4247-A1D1-1051339B2B4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71A2F90C-27FB-46ED-B5B4-A48A97C35AA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84BDC838-5E17-4D9B-9A62-297B63C953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EDCEA874-90E8-41A2-A679-667D4B903040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8FBA300C-7AC0-4A37-A302-8FEFCC27605C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E9A1F42D-1D63-47A0-BA50-97FFEDA4D75D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9870BAA8-16E7-496D-808D-F831847CC340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53D019C5-793E-47C2-8B21-0EA8538AD2BB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FFEAF594-4895-468E-B962-B6118EE7C3EF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F316AD8B-4E09-4EA8-95A2-748F051D50ED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3517AC96-D22C-4DBD-AE98-B6168244E417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1A52ACEB-48E0-4F26-9F35-A4E380A37FE8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4501A539-E24A-4D58-8775-4F57535746AB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DE8E72CD-21B1-4BD4-88BE-73F8C1DA2103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30D3AE3A-488E-4F28-92BF-AC0671C06B15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2F2E5B99-C249-4B79-94A1-A57F71CA916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F55A5443-DDBE-43B4-9D03-C8A633C3D12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4AF52B85-4817-4C7B-B902-628818FFF0B3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2855C1FA-2BB7-4323-B050-17E79D66114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944BBC53-0C55-4533-A805-E2851EE64C7F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2BB64F74-1A4B-4AF1-B02D-2DC7B11B65D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5D124C98-FCE9-4152-ABEE-C8A463CDF39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EE0B97AC-DFFE-44DB-8FAC-AA31CFC895AC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2E503449-9E4B-46CD-B49B-D1508716B1AD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BAC9345B-19AF-4CD0-94C8-60C4E93BA6B6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50F079A2-0327-476C-B3DD-41FDDFFB911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B0FF0873-F23E-4DFA-A5CD-CE7FA7EBDE13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BC669EB4-A302-4233-A0EB-81478DBDC72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D2B0C745-2972-48CB-91D5-9F7C84903C20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CD5D75AD-B73C-44D8-A5C6-E5192C3A93FA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C10B3585-06D0-417C-BD6B-5059A21B27D6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6482EAE7-4B66-49C7-BE12-21DAC4BEF785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75B4ED3F-C310-425D-B4E0-41AA9E80AFD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457744B6-B428-4441-AA48-387B66EA1973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F962BA7E-328C-4AB0-AF19-D0CB81C8BD1E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3F8E8101-419A-42E7-92B7-2284CE4DE118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CE1996D4-7907-40B5-819A-F43EA2F9AF32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144A4A18-6557-4208-877A-0C3E7076859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73D6F16B-62D2-4C46-9E7A-F2FB3965F242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7C3AF9B6-B0F4-430A-B96C-8088C81389D1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8829C5C2-1DFF-42D2-B34D-C5B41031310A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8E1F8639-42F4-4D7A-AB66-5F3F3D7702B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2C6522D5-1AE3-49E9-80FA-FA11BEDBE29F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91487541-C04B-44EA-BD51-1F85747C1664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AE24614B-BE08-4112-B0F3-ED0153FBD063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7E0A02BA-80C1-4620-AEAF-4C3E7274EF11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67391E94-34C5-45A5-B6AB-3EDE8FFF9A7B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95D8EFEF-E402-481D-8D37-2E9B3A4FDD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B0C32FE4-17B4-4906-9AA5-CE60EF8555D3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559E475B-5339-4E6B-93A5-71908D897DC2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56D438BE-E6E6-4403-8566-5F99CFAC36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DB89CD84-837F-4420-9D4C-1B02B903367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8E39FBC2-EF6E-4BC4-968F-F7801738FC33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2ACCE1A2-9380-4691-BBF8-3444AFB1F42C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52D45C1F-DEC6-4234-A302-B7862A362395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B811E4E0-4663-4C1B-B2C7-681DD738B975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AA221D5B-28B8-44D9-A184-324519D0A84F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08B94A90-1CDD-4AA5-A3BE-A71CE5A072E6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B01C4D3D-C71B-4492-A8F6-3DC85D724DB3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933A1E0B-E7BD-44E7-AF16-803A17EBFC89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0475558D-75EB-4831-A5EF-1A4B5623E308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D99CC65C-24D5-40E9-95DC-7AD5BB71E0D5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C1750E4F-93D8-4DD7-A4E3-B6948309253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E7D3C7AE-6E4C-413F-AB0A-CB4CE32235F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6F663A6D-4078-4723-8B0E-EEA21BBBB69D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6D194EBC-E0E8-4545-A64C-F3770415718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1827D369-3193-4ADB-BF31-E521810B34A3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80A8BA4F-587B-4B19-A50F-673955E8809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03AA40B7-1114-48E7-9A47-6A007A55DC2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0FBD8BCC-C95E-4104-B4CB-F57F0519420C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3B7E75C0-DC59-41B8-990A-1059ECDF7BE1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C1EF4779-CAAE-4FD1-A1E0-6F0572900B9E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38F6E80D-56BF-488C-9905-AC6B5A34F8C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D829F5F1-D080-4C4C-821C-47D6EE94CB8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723412B7-5D97-436E-A3AC-E17EAE241DF1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E9C2761D-2B29-46FA-8DA7-1D45889C6555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142E6E15-7C59-4507-B6FA-AE0B774A45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7C63A878-AE5D-4F1C-8D62-2515EAE61FF3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303036C9-8D8D-4432-A495-AE5014E7BD78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9A162CB8-673A-46F3-865F-E8D15BB77F2F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4B65132D-5D2D-4436-BC86-87200A3F505F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55856CA1-3ABA-435B-A0EE-308A47C40BDB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226EA5B0-28CC-4475-9145-55B771DA346C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4662EECF-814E-481F-9DFE-EDE3035F56CB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F4A95B8E-0C20-4008-9C6B-A8130099743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B3026FE9-D796-4640-9CD9-666CFF1BBB9A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64C5A258-10FF-4F1B-8275-4D2E450AF6D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254D1DF0-EAD4-4064-9F67-28B4BDF2207B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4EC9224D-4BE6-4D40-950A-490CC88F6F1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4D32C49B-B024-4FCA-9FF6-B62F168FCE05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EE528249-8CE2-443D-A35B-FBEEA53740F9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6510384F-DFFD-4A76-A072-34D07DF43D4C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92430C2F-5129-4AC3-A7B8-EEDB3D562CA7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068E0ADE-5417-4756-9798-F3F353D5F81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79EE96AB-6D55-4BE2-A7DA-B13C652298BC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23BF60FE-6B58-4FCB-83C0-6D8BC3D5FB9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AABB2D0E-98ED-4626-BBC5-79F89D7896FB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7777E4EA-AF1A-481F-961B-29A2580FF7F3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1BACFEA1-78BF-4C1A-9809-A5A908BC996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43BFEE0A-ACE8-484E-B1A0-D2A9AA8BE33B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98FE49D0-5108-4788-9104-65523560A84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400443DE-A845-4FD5-A761-A866A8AA1FC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8BDAD140-4F1D-4A65-ADDE-1BE1C4F5F8F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C229F538-94C3-4C01-B673-BDC64144670E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A1D9D142-6E6B-4200-A266-68D51DA5FFBA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E33A4EB5-233E-4C59-BE1D-DB47C197E460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44DC43CA-3AF5-448F-BC6F-79D557CCFAF6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60648E3F-B345-4DB9-B967-D60DB9CDC92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C49D0502-8451-43AB-9161-9EFD242FB6F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DC956BFE-2C47-4909-B5FE-E11E384C6F14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40396FC0-841A-472B-9DBF-DFFEDF865C6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93DE2EC8-458D-4433-B4A1-91C038EE93F5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B6B71DEE-063A-43F5-A026-606F2BAC519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5B767BF1-BDCE-4A53-8CD9-BF1FCC67A46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CD6752EB-8CF2-44C2-A269-BC75D0DF82FC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51B60FE5-9E8F-4515-8A85-13A0A4CCA8C1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129C31D0-705D-4AA7-9937-5D703CC32B53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F899329C-AFB4-4165-9402-963F48DD4EF7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06CE0217-C04A-4AFD-88E2-DC1FAB743654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E6531D8D-F685-47C3-AAE3-45F1FAE3E853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7BB53ECE-0DDE-422E-89A1-3D75D1F62DEF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3E8A0E5F-D2E5-44DE-B01A-5C740743C5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C78F7EA5-7D15-4D23-BAD9-802D96358A0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2C47B109-0279-46F7-A2DA-C0B5BFC6B3AE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85EF256F-89BC-454A-A34D-BF6CD0BE8BF6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655B5282-C163-40C4-A57A-DDAE9C993FE7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0" name="Group 1079">
            <a:extLst>
              <a:ext uri="{FF2B5EF4-FFF2-40B4-BE49-F238E27FC236}">
                <a16:creationId xmlns:a16="http://schemas.microsoft.com/office/drawing/2014/main" xmlns="" id="{E8E7FE74-7DB2-4C08-81AA-7D31C0E048B9}"/>
              </a:ext>
            </a:extLst>
          </p:cNvPr>
          <p:cNvGrpSpPr/>
          <p:nvPr/>
        </p:nvGrpSpPr>
        <p:grpSpPr>
          <a:xfrm rot="18354366" flipV="1">
            <a:off x="5869098" y="1604942"/>
            <a:ext cx="453654" cy="103801"/>
            <a:chOff x="4329589" y="2147304"/>
            <a:chExt cx="1590675" cy="363962"/>
          </a:xfrm>
        </p:grpSpPr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A3C41D72-7223-41EF-A2B0-C20E3E26ED0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3C3EA0D5-8A40-4E72-9734-C3E74346A3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01D95808-036D-40C1-A88A-26E5BD7A77A5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5DFD8FC8-AC9B-4EFA-B67D-9A5B1A8C19C0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23D1B79B-5AC8-4A7D-9418-A55F4274EBB7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F5472753-B2ED-4492-85DA-0AFC610E94C0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F286E5CC-8303-4987-8F21-43B5643C8155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E7D0E775-EE44-48EB-A437-E6F28A59E8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4DC5E978-79B4-4AAB-B294-4C33E3E0F0A4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2E5157C9-9E5A-4CFC-BAEF-D1AA4EF4D1C8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05B03BC0-6713-4FFF-B8C8-E66A0C08D11F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96EEA50E-8C8D-4D50-8BDB-1006D0361A7E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B3D98710-2959-461C-B9CA-A1EA24F36AC7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03815C40-7EE1-4637-86FF-A0AFFEA5EF1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E2ADDE18-755A-4B88-B204-BB45AD4D1CEC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DECF7C73-7FA6-4FC7-8692-0BDB4CF3FB3C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679D248C-311E-4875-8336-F6DEFFF8A922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6C5C71AE-A846-4315-A3AD-BC15E23FF79E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9DEC079D-DE48-4731-8328-246DCB3D828D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70B6A919-3A4F-418B-8EF5-B9FE6058EA3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186526CB-AE2D-41DE-BF18-A14C0797E8FD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9546513E-60B6-4123-8A1B-071CF89358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70CEB43E-6C1B-4A1D-B50D-0802A0DBFFC5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C831B7AB-A934-41F0-85B2-99E12FD4FE04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4BE6FE7B-0FDC-4BA4-BB89-3CC3024D03A2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DD37CC0F-28EA-4967-939C-3D7759DDFFDA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212F1E03-DD26-4ADC-9D31-6E4C0EA2BD0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D26F4EDE-244C-4A7D-B6A3-685E7E9E5FA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2FC5D4ED-1ECE-442C-8778-670C1909267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31D9C9B2-6858-4CAB-8F01-3F97A6789B11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C3946E9D-58E5-49A0-8B60-164C9B99EA63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11A563FA-0B11-447A-BD7B-F7F1CA9014B5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AE5C804F-765D-4726-8B95-68D8A1D24A8A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9349391C-A795-4E0A-90AF-06CCFC048560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345BAB7F-645D-4A17-8D83-89C13EE91E42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60D76D7C-8C9B-4751-BD0A-CF0248AC966B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8B0A6A61-0546-4DC6-9AEF-940DA5C1918F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E97A969D-4C60-44AB-8F34-734F6C6D5718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2E70C9D8-5293-426A-BDAB-0DD41145CBC1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2AF70B1B-DE5A-4A9E-8908-256B8A78F576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DEF6AA5E-50DB-4A17-B793-7C11F5056569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F3549410-5F8A-4D2B-8E5E-F764A45C097B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CD4B71F6-B0A7-44A0-B020-9E8A6C48F16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BDF42D5E-0AE8-49B4-A057-131AF0F74C03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F96C88A7-A3E3-46E4-85AD-73AD243FBBD8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EED24461-47CA-4573-AFC4-84DB37FB942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1A70CE70-93DC-46A6-94C4-DED4694B3EE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2AE6BB27-56C9-43DB-9582-16E96C11E9C9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0D94203B-D3F1-4C9A-9C87-0CB891CCCE3A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3218F099-29E9-4516-8094-75746902E3D6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0BD99EE7-7524-4013-B80C-C366C22A7641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09C2DCE3-4B7C-4494-9A71-C21FCAA1BCC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7DE1FC84-EFA9-4A6D-8EF6-C3720B2B92AB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D6CBF472-B559-4D8B-AAC7-A1A8CE473906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FE5CEE72-0E5A-4121-B33F-97E5A8793F9D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9AE81340-018B-4B72-9C79-90E51A774138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AD53BDF1-AE86-4BF2-BEA7-486CC32D437A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DB33581F-A2B4-40A4-9179-15CCA6A0C914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068404FF-4600-4A27-A506-A959EFD5E846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12511459-3294-457A-9660-BA5FC3D95E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7D9F4AAA-4AEA-4108-B667-7871333691AF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E5AD9FCE-9074-4A13-A116-8DDBA460CA00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5DBF006F-2931-457F-A1D8-86AAF221E4ED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062C2F34-CE8D-4534-9D47-BA84E5658AC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E649D394-4F78-47D3-BC0C-91746C40D1B6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FA538140-B111-4E9D-8194-AE6E87F52AC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A02C48A9-75E1-422A-8A5F-603B70A725BB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4C5C7B2D-3434-49EF-97B3-58DC90EC1A19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AE39A6DD-E31F-4AE4-8675-B956FAE17E1D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1335DBB0-B9AA-4397-B83F-65A7DF03F06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AF9A9443-884A-4AF4-9802-482EA3E75C82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410E6309-00F1-4DF2-9324-7F321754999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D05C4673-DA40-4AA6-8D4F-B0F6C750EDA2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003BA701-DCC2-48E3-A169-84D1964C2FD7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C2D9AD11-F54F-42B8-83ED-92D3D3F70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10BBE921-8669-4546-A21D-ECAF2523371F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EDA3236B-9D24-4D13-B18D-76D93E24460C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7DD5D8C6-0CDC-49FA-BA95-787D6EDC0F7A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D70ED437-DDB0-45DB-BA5C-43A9664B1A0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B6C115E6-40C8-442B-9C7A-44E3FFC471A7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01C21EEB-78D5-4D79-A05B-4A0C39613F3A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1D7B5108-7B53-4C3B-A07A-CC6A2AE9B7A2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6AA1123B-30DC-4131-94AC-395ED9F40AA4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FF5E7A18-243D-43FB-930B-DD1C3EAFF0C3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F65868F4-A511-4220-AF5F-5CBC045FAD7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A52C4740-7132-4D19-B0D7-FD72973FA3F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F2195E41-6BEA-4936-ACE6-FCA896D132AE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059EFCEF-5651-4244-B1DF-A7E26A883C7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89E23B3E-57CB-42EE-8085-5B55287E5DCB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D7FA7972-5B1C-469C-8E91-7AE9B3C46F31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4822F864-BF89-45FD-BE16-317AB9534C8A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18B5EFD6-1A1D-4438-8AF2-F72DEDAF71F9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15EF4AF6-11AC-4482-84D0-066304FB53AE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074AB83B-45AE-41C7-9531-A937E1958A14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C4CAE90E-237F-4F2B-B361-84693A1EC5C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D432EE48-4A54-4160-AB15-EB507DDF96BE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11370C40-EB95-4E55-AC1A-1969B8132BF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26AA5B55-4604-42BF-9F47-C8FDCB02AEFA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F0B1F1CC-8FDB-40FF-B239-B11AFCCA61EC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BC5DE5F9-359B-48B4-A086-6AD74E28E667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4D3692E8-8E49-462D-B219-37DBF93E8E83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A2766BD1-15E6-451D-992D-A008231E488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FA478E87-A22D-4E07-B697-0F5C8A9E04D9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62B0E4EC-CD78-4C86-A00A-28DBEF24120B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75E776E3-3463-4DE7-AF14-20507A3082BB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3D5D2CBE-1009-4650-9B11-8F2F723AED87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4DD4C832-463A-4FA0-AF1A-9D19C4636C42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1CB89D78-2147-462E-8CFF-7C05D3A03915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004635CB-F5A0-4ACA-83FC-ACE95F7D514D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AC0A64C4-25B9-45EB-ADA0-2D413231D38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54DD10B0-F411-4460-BB77-5F96232E8D7A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EDCCBB68-29A5-424E-B7F6-2D417FA31BBB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321C82FE-CBDF-42E3-882D-1C660B5471FE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A11620BE-2240-4BF7-9A94-4E08869E502C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96F905FD-615E-44F6-A815-8A06B06EA88C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0847444A-9FEA-4FCB-80AF-4156C7E5D801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659E498C-7A08-48F5-B95F-F78464FDD3FA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CC9E728B-9F03-48A7-82AA-D03400B1CD9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ACE1E151-2C08-4C62-9BCA-9C9F4C1A3FCB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9B2625B8-4D0F-4941-BA85-631931F03AE1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FCCF0AE6-8B2F-430C-BDD7-B299855D566A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2EB21FF1-3454-498F-812B-5678F632A2EB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E33107BE-709E-4ADF-A9DB-011AB90562BF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2D776B33-DD8D-4B49-9A38-B3F4ADA10AD7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F6485AC1-34D3-49BB-83F4-CF0DD68884C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11AF9CC2-A6C0-45A3-9765-FE70AC450C3D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4E9B7960-F0F8-4DED-81CE-59D7AC88555E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B7CA380F-97CD-4350-99FC-64E5217D2EE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6F4BFE36-8D9A-49BE-9372-9D8B8A4F3340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184ECA3D-93EF-4F65-B108-7170AA63A56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1CD6BD79-B11A-4C16-8DFA-2180E15B7A35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2BE64431-51CF-4139-9233-DFAB6030A270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1EB67B53-35F6-4A28-8346-80DC830D9F5F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389D5647-7F78-4875-903C-672395E4FC7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A8A86FE8-BACE-499D-B9C5-930555609F8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849F7739-9DFE-4002-A235-876A83B3C96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8F125E43-4712-4CD8-B63A-867FD5DBD3E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81305313-6A45-43DD-A541-8AF6E23E473B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884BE971-CE54-442A-9F3D-A025E1F69DA4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8CC6A5C0-220D-41E0-AC28-7D359576ABCC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D451D821-933F-4F91-A10B-DC96668BBAC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D2AA5F71-6286-4F19-AA6D-26D933ECA7A2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652AE10B-6A6C-4FEC-B468-DE357B534332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682BA3A7-896B-462A-88A3-772F581644D8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1347DBEC-916E-46C7-A874-2EB2647BC552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76468C25-2010-4295-B767-32AE1E40F3EF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BF5FF021-BEA0-4676-A208-0AAD43B3CE5E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A16A541C-2D10-44B8-A2A8-77247DD7CEF1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7C544C04-F61E-4D48-BD54-5C149B6CCC4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342FA4AD-DEBB-4FB8-91D5-4A4BB4A6B11F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39746EB7-9343-4A1F-BB0E-5D6A05B1FB80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81D08AD2-A16A-4816-9DB0-94D96888DAE3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91787224-B209-4AE3-9EE7-1EFBAC140F2E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6197CC02-04FA-4FC8-B323-2C63E9FA40F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70653D36-3B12-4B7A-91C1-ECC9B163E00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48A72523-06B2-4877-A335-4D9AE62B61E9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AEAD1E54-C332-47AB-8E27-99B0668E143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C282D072-4839-449F-AE47-2B7DE2F46D9C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7585C6C3-FB18-4E69-89F8-914BB34E5E2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B993A0A1-BD25-4768-BF3F-C48729ABE27F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785DAD5B-B2E2-4055-8581-378014E77519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C647F4E9-58E8-4F09-B3C5-789D3C15B43C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677DD548-F2CB-4A22-9DF9-C6E6DA57911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A199572A-F48C-412D-B3D2-7FB4B3AD60B8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B1C2452C-A7D5-4748-A623-AD0739137858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3CE2A5FD-6368-4903-B471-28A0692FDD21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3BF647A7-2D69-41F2-BB86-F3FEA1BFC5C6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C6A34C0D-7666-4E81-9C8A-37F4B3883125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xmlns="" id="{C2BB6BB8-EF81-4E4A-9EBF-21A617D6C8DC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D9EF6FE1-011E-4357-9E43-EB61F79250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BF5B7D84-3FFD-4645-84EE-47B2B672851D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0E8008AB-912D-4F7A-B551-AFB9328D014C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69C6E911-5402-44F3-AF2A-329336125E7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3D8988D4-39C6-40CF-A4CB-6D95FC6A96BF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F62C3CD4-715C-4C55-824F-FC762641C00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CC22158E-9327-413E-AAAB-14787A59D6BB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B3605A7D-5D5E-42DB-9905-DC45515BDCFC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F08EF3AC-6C9E-4C4B-A7F8-A3F98E1F0C3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9040E2FA-0436-4023-B859-9F783DC937B9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D5AB85FF-8BF0-464A-9DF6-9F7340CDF824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40671DB2-DE4E-4AD4-BBE0-BD628C489D6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58F7EC73-BB7D-47D7-8FC6-1DA5FEC14754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8C5EDBB1-D200-452A-97E7-18C5B098033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BE4E09E6-F55A-4345-99F2-730A656772DA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0FF52346-997C-4A8B-856F-5E42F715F7E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B36CD514-9576-419A-9D7A-6A38A672F71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86CCB624-DEF0-4D43-A7D3-C550903E1EE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DD7CC5F1-BC1C-4483-B280-6F377024644B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D6AE9C81-CB4E-4803-B449-1DAA4186D0E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3350A110-C6E5-4EC8-AD96-AD7F84C756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48326F13-3ACB-404C-908A-FCB9129EA87F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xmlns="" id="{BC387EE9-196E-4DAD-AD44-DB39D5764B6E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45E35146-18E4-413D-A854-02F457D314D1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9136F3D5-22E6-4061-B16C-46867A5DF55E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AD60DFA1-2598-4E86-B438-AFE928E2986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036091CB-0776-418C-8A9C-968A1EB71D26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A9343E45-49B1-453B-80E0-84EF44D682C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B7A07651-CFE7-455D-B5AA-141B3365A28F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E1C70E01-76AE-4124-8894-BF09949CFF5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E52473CA-BB96-4409-98B8-75A1326EEE42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B6323CAD-A806-4709-BAC0-397E94F234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EAE5013A-7067-4AF7-9651-96078100725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D03C3EBA-9514-47B5-AA3A-F0BDCA7D883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C68715EA-CA84-42FC-9EA7-D4C766629DD7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5" name="Group 1284">
            <a:extLst>
              <a:ext uri="{FF2B5EF4-FFF2-40B4-BE49-F238E27FC236}">
                <a16:creationId xmlns:a16="http://schemas.microsoft.com/office/drawing/2014/main" xmlns="" id="{B00B20CC-A58B-4AAF-B6D8-FA7DB456A881}"/>
              </a:ext>
            </a:extLst>
          </p:cNvPr>
          <p:cNvGrpSpPr/>
          <p:nvPr/>
        </p:nvGrpSpPr>
        <p:grpSpPr>
          <a:xfrm flipH="1">
            <a:off x="7074204" y="881745"/>
            <a:ext cx="224583" cy="305198"/>
            <a:chOff x="4708260" y="456723"/>
            <a:chExt cx="659554" cy="896303"/>
          </a:xfrm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5A1FEB8C-8F84-428B-9983-884A0441535F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6B9E397A-FB03-451C-B9E8-5029C1C2DD3D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E22EA46B-9727-4848-BAF6-1AD69C30F1EF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9F1B4C29-0094-4775-AF76-37A4ADBA4C71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F243DA34-F6A3-47FB-8815-4617F0E43A17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C76394D5-A6B0-430A-8018-9811DC4D068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AC4FC71B-090C-46FD-9534-118525A023F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F1F3605A-FFD7-489F-B46E-7CC285F87D2A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BC599027-FCCD-41C7-9FF4-B2E8BEB2B400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63FDB707-F64D-455F-969E-4539CBE9884B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9D0E696B-016D-4A8D-84B6-7CC7545C5658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BD00DAB0-478A-413F-A5F7-B48CADE266AA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AFFDE132-8F35-4F13-A83C-24E1E426A7CB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9CE4F627-A834-417B-AC9B-F5BB884E3F6D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6148D1A5-9729-4741-877D-E2C49D121045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9A6A871B-6665-4D5D-B13E-FEDBD608E4EC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8E2393D5-C639-41EC-8A97-18B5CF73426E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xmlns="" id="{8F2DD211-76E0-4920-A560-39C4FC7767C0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675CA509-39E5-4A3F-8E02-AE6F460FCF5A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7474E02C-574F-482B-99ED-A69D04EA4BA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235E87B2-D761-4C35-9C7C-F2B970D5645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1B8F7931-FE10-4AFA-9FE0-33091CA65E0B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790F83C4-BF9D-4992-9D41-D925D80A27EB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CC50B37B-2A58-4904-97A2-931593859F16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D1C17F0D-49F4-4D4C-BF8D-5FD4C54FD7A4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355BCC80-F211-47D7-B2E1-EE289C2188A2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71631BAF-7C92-44CF-BF03-7E068104DD0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5899F925-1588-48D1-B5E7-23CC5B5BA807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B1C4FBC4-6797-497C-B1FE-FFD131A0D9A4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1BC20C8D-CE07-44D7-A8B3-1BC1F3A91FE6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549D1DE8-0FB8-48F2-947E-444CDA404DD3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512BF42B-7A04-424D-8698-9924D55D9EBC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FEF29F91-5176-4FDA-8B60-8F1B8DEEDDA2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6820CE20-466E-4A0C-B0E2-856B44E14F93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7C9E24C9-9E0E-4EDC-99E0-E1FD8219F2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5AD0AF25-8BE1-488A-BA7F-8271615B60E4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xmlns="" id="{BA93C416-2C6E-4620-B85C-04E5FAAB8B7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xmlns="" id="{5AB20C85-DE85-4163-8502-76F33D22660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xmlns="" id="{270E0522-680F-4D7C-A263-8E63CBBFE4F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xmlns="" id="{D91001B1-5D41-46E3-B80C-8DD27DD7397F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xmlns="" id="{F6013CF7-4E72-429C-8BA2-67D489BE82E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xmlns="" id="{FD3066CC-D7A6-437A-95E2-89E7D5E8A7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xmlns="" id="{D9BF2C83-D99B-4AAB-9096-5CB7C2DD4902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xmlns="" id="{A6690085-A058-4110-B3DF-25AE90E0B284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xmlns="" id="{21FA6810-8EFC-47EE-A29B-FB6C1965767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xmlns="" id="{59C2BE74-9858-438F-9F87-AF40F804668D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xmlns="" id="{B7D0BFD2-EF41-4179-B509-443FCF132D75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xmlns="" id="{88CB83CE-3F08-4CA6-B9DE-724A552384F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xmlns="" id="{F0F6B6A3-0303-4AA4-8DFA-AD5EFBC2C17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xmlns="" id="{A88E62D4-B313-4B0A-A1A5-78177E8F0C9D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xmlns="" id="{9935B28C-119A-4F59-B975-573AFE0FA46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xmlns="" id="{A059A3F7-9F42-48E9-9C9A-E68D4EA547D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xmlns="" id="{F9E548BF-2F27-4D42-AD4E-9A1332F83587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xmlns="" id="{04518260-A248-4AF2-B8FC-ADEDFC6347E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xmlns="" id="{C8AC25E1-7FE8-4379-A1A3-BF3285E9865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xmlns="" id="{36198CD9-C2CD-4141-84F5-2B7BA994A688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xmlns="" id="{251B5D14-E383-4EA0-B99E-DFBD8D2941C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xmlns="" id="{24CC009B-AA37-43AA-B10C-18917173D409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xmlns="" id="{911F2DCA-72A7-458F-A789-21FA3206F2C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xmlns="" id="{CEFC287C-9F43-4809-AFB5-D98E7506762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xmlns="" id="{B7C329A2-255F-432F-8394-B7448567E442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xmlns="" id="{78F8EEDE-FFAE-4188-9CF4-C8415F5CC7E5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xmlns="" id="{F8AB020C-0761-4080-95C6-EF04831D4B65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xmlns="" id="{EF25808B-F2BD-4020-A4E6-86518028FEE6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xmlns="" id="{49811E06-60AA-467F-95F6-7E4434EE36E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xmlns="" id="{1932B6DF-68DE-4A79-B11C-C654534B9AD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xmlns="" id="{89A76A34-DF27-4243-8EB1-712C0CC6EEA7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xmlns="" id="{EE5DF60F-210E-4AB9-9088-3C98912F892B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xmlns="" id="{E05A80F6-BED3-486F-B964-DC937A3CD26B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xmlns="" id="{FA85BD65-F1C3-4B50-A4FA-19B3F1FDB725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xmlns="" id="{F212BCEB-E9A7-4FE0-8E9F-DBA5AF160ED8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xmlns="" id="{0CABC868-0BAD-4C48-A01C-95F1D03458D5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xmlns="" id="{89215A49-6297-4A80-ACE0-6DEBB0E56C05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xmlns="" id="{7EB5B30A-E070-4600-AE50-D58EA09CE83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xmlns="" id="{3F3D0247-A28D-4AEF-831C-93E2743DA7BF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xmlns="" id="{B7509B41-5339-447D-B5FB-CABBE961305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xmlns="" id="{D81FC5D8-9286-4ED5-850F-0A16285429E7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xmlns="" id="{6A7D33BA-B4B0-48AC-8820-57BBA5613A99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xmlns="" id="{2B6190A0-74B1-419C-8B85-5F514CA45E97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xmlns="" id="{370C473B-BC4B-4DEF-94C3-D05016C61FF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xmlns="" id="{D8F14FF5-A249-43C3-9A81-31DCAB718E4E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xmlns="" id="{27FB927F-ACD2-499E-9E37-86555B631B6B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xmlns="" id="{1FC31CF5-E9E6-430A-9713-3A0E46A68E6C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xmlns="" id="{BB3B5774-3173-47BC-BFF3-86CDB4ADBEBD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xmlns="" id="{2C6D3805-175B-4AC7-8F4A-BD17F155CAF2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xmlns="" id="{0F58EDBC-B458-4482-A1BB-D976F8D8C3FA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xmlns="" id="{14D7D058-51BD-4A7A-93E8-D2796A137F3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xmlns="" id="{3D5C9AD6-F53E-4C5B-8E5E-4989DEF5F10B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xmlns="" id="{C0E2DADE-FA6D-4CD8-A55C-958E98CBB322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xmlns="" id="{4B8DCBEE-1BCD-4166-9F04-29379D914A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xmlns="" id="{23082F93-1ECC-4084-967D-98583FCC7CAE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xmlns="" id="{F860DFD9-2E8A-4C3A-83D2-20150366B5EF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xmlns="" id="{A7590114-2388-4824-AD3F-7B07DF330137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xmlns="" id="{9330B83D-0F4D-45B1-8B60-F7A307A6409A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xmlns="" id="{89A7DE81-6EB1-4A03-BE26-9C98A74A99D1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xmlns="" id="{D4F31F38-10BC-44A2-A6FB-29F56F20976C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xmlns="" id="{41DF0367-2698-46AA-92C6-92BAFC073881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xmlns="" id="{365CD972-B39F-41EB-A45B-5D33CFDF02D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xmlns="" id="{B260EBD8-D994-49E1-BFF6-24441B4119C9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xmlns="" id="{BC3EACD9-1AF9-4AE3-9943-4A69864779DE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xmlns="" id="{C18077E2-7820-4CC9-A583-25BC7281BC9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xmlns="" id="{913D3AF1-6F4B-4094-B752-5BE8177B1892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xmlns="" id="{CFF0E3BF-00D2-4F5D-9647-33F63609B450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xmlns="" id="{2250E4D9-3380-46B6-AE9E-487B311A95C2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xmlns="" id="{1355B8F7-81B4-43AC-B695-AA39F946CB6A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xmlns="" id="{13405A7D-4BE2-4E87-8DBF-414CF8EA3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xmlns="" id="{E34C95B6-D704-4839-B7E7-FD8EBE6BB67F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xmlns="" id="{1998E4B8-F932-4B1B-97CA-ABD3EC45003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xmlns="" id="{D174A964-DC1D-445C-A6F5-BE2F461D305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xmlns="" id="{1ECB0FAB-8362-47FA-B54F-FA0AA34B13F0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xmlns="" id="{B0838D9F-B5BB-40EE-A8BC-F2EF022B390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xmlns="" id="{142BEE14-C209-4C38-B5C2-9A15B9C5876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xmlns="" id="{9A0AAAFF-4205-4D4D-9387-2A4E98159C2D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xmlns="" id="{FF4CA69C-40D9-4FE0-BB6E-28E7CD62DCBB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xmlns="" id="{7D85B894-525B-432F-A182-3DFC012B2D48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xmlns="" id="{0C5E2814-D04F-42A0-A78E-9A0C866912E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xmlns="" id="{62D3122B-3FA8-4511-8727-40C89F963941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xmlns="" id="{8584E652-96CD-435A-B941-F0FCDE90B45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xmlns="" id="{3036DA77-AFDC-41A3-AAC2-4B1826DB641F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xmlns="" id="{CA8F8120-7E7D-4B27-8C8B-394F2EB02459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xmlns="" id="{62A8E7D8-7923-45FA-A713-99B1980B9485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xmlns="" id="{B27F8980-50BF-4840-ACD0-7D3EF04DB3C0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xmlns="" id="{8FFFF26B-A077-4884-8970-B8745391F651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xmlns="" id="{A737248B-9281-4748-A33B-AAFB881DC2A8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xmlns="" id="{0054978D-2D12-4BAE-BE97-E16670B0CB97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xmlns="" id="{DD5E8656-265B-432C-B1CF-B1582C16B4A4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xmlns="" id="{96607FD7-C708-486E-9664-4C5D6471E01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xmlns="" id="{F7B7B8E5-82FB-4036-AB89-21D461C56515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xmlns="" id="{88C9C3A4-A375-4CFB-9776-2D68CFF47B4D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xmlns="" id="{DD9D9122-B7E8-44C4-9CB9-DB74DB66794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xmlns="" id="{419871E7-6C86-4FAE-BB60-A5E648E0D433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xmlns="" id="{811918FB-2086-474F-BB6C-7DA24C863D98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xmlns="" id="{5DBD75C0-140D-4EDD-95FA-A224AF73780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xmlns="" id="{7F58BA2A-C7A3-4BFC-AE00-A021A83175E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xmlns="" id="{49B3DA2E-5D4E-47E5-B05A-7153666439D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xmlns="" id="{5872E53A-8CDB-4896-9665-DA1A209A4353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xmlns="" id="{D536AC7A-B963-4577-8295-7440C34FC953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xmlns="" id="{C2DC1B4B-E3F3-4ED8-8363-698CB0574CCC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xmlns="" id="{54FA4240-12A6-4DC3-9E24-ECAF955C3859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xmlns="" id="{D515597C-4DD5-40BD-BE0C-56A115D3E08E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xmlns="" id="{4E65954B-6B3F-4075-A009-E5597F18C407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xmlns="" id="{B097585E-50A9-457F-8206-16C141AC764E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xmlns="" id="{125F845F-9E6C-4B0E-9CE7-B3535826ADD0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xmlns="" id="{CF62A0E4-0209-4083-8B3B-B4B11BDACB54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xmlns="" id="{9DD2BCF4-F75E-4AB2-A5DE-AAD559D022CB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xmlns="" id="{5BE28D83-03C6-4FEC-A269-25C5299ACA43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xmlns="" id="{A7AEC4F4-FC0C-4264-BECF-1C2C3175833C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xmlns="" id="{1EE8EB38-A02D-4CCA-B269-5A19EF2503FE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xmlns="" id="{C1310AA4-832D-4413-8741-9B8F33B93BCE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xmlns="" id="{16CA911E-042E-4772-BAE8-15CF3337314F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xmlns="" id="{E49D1874-EC22-4077-BD16-1DCB938EDB44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xmlns="" id="{06A6408C-1F27-4073-932A-36A2B8F7E8FD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xmlns="" id="{48F9C1DA-9DE5-4116-9F0B-E2CD96C6E8A3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xmlns="" id="{F924C584-9366-45A7-BB42-62B38AA1E057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xmlns="" id="{AE622A30-E210-4BD0-9187-512697175BA7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xmlns="" id="{A9AE3D78-FE4F-42E8-B357-3DCF0CA665E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xmlns="" id="{0A628B21-56E0-4DDF-992C-E0E0051F5BCF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xmlns="" id="{966CB6F4-D025-4B09-AB17-263ECBDA357D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xmlns="" id="{5F33DC24-F483-4AA6-BBDC-C8D5AE0C5F0D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xmlns="" id="{E72D6547-DDCF-4DA4-8736-9D97309976FB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xmlns="" id="{AB510334-3D28-48D1-8C60-D8EF56AFED8C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xmlns="" id="{47290DB4-EA6F-4339-A20A-5B1D98EFA128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xmlns="" id="{5BF65441-74EA-4E5F-B09D-DECCBA7FE42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xmlns="" id="{3D593146-6161-4764-B1EA-6F0AEF5D1A00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xmlns="" id="{0A15EACC-155D-4797-AAFB-47D2DEEFEA92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xmlns="" id="{A5FF49D2-E348-4E0A-898E-A1A1C1EE065E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xmlns="" id="{54AA2322-F8D9-4DAC-ADF0-40271D08712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xmlns="" id="{690BBE6D-54A5-44E6-AECE-EEB590741EA9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xmlns="" id="{63D3F164-84E6-4723-9BB9-90B076C3AED6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xmlns="" id="{8D6142F8-CADF-4871-BB22-1BA85A7D3B1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xmlns="" id="{FF62CBD3-2760-4DE3-9371-FB624FA1838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xmlns="" id="{9418DEFD-325F-4E2C-A0FF-756131769EE4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xmlns="" id="{1698CF7A-5F1D-4E5A-963B-6F52BC2AEF9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xmlns="" id="{0E868892-543D-420E-AF6D-84E47A6D7E9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xmlns="" id="{BDC7FBF9-780F-431C-9276-D0B46CB3D0E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xmlns="" id="{2E55DF94-9133-4A18-8727-A2CF85D4E6B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xmlns="" id="{391F4543-41B5-4E01-8B75-C1503E12A7FE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xmlns="" id="{B112A305-5E25-492F-AED0-DD3B6F9FABB7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xmlns="" id="{E20DD019-BAC2-447D-A27C-E7C7A4B9E9AE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xmlns="" id="{D9E2DDF6-D5F6-4A37-A91C-A420D7F3B07D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xmlns="" id="{84B0988B-51D8-4E17-9CBC-7D60101C851D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xmlns="" id="{3479ADB2-6F41-47E2-A36A-0FCFABFC05A7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xmlns="" id="{B0031598-2804-45C4-853E-F70FA29DF297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xmlns="" id="{15B82EDE-D754-4DE7-8DA2-69311B3C9D42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xmlns="" id="{B76C1D10-BBD9-48D4-952E-A0F967BADE8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xmlns="" id="{2A2D659D-768A-4093-B3B4-E0D2B80B6EB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xmlns="" id="{7CE260DF-CE1D-4D4B-9C62-9011F301736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xmlns="" id="{41FE149B-60CA-45BD-8B3A-C1AE0C57A6C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xmlns="" id="{DFD4BD18-8DED-449E-B93B-04964B6F87E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xmlns="" id="{056E2C7A-BC83-4346-8558-FAF4720D1702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xmlns="" id="{A04BC606-B7C4-4361-94F2-B6C0800F499E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xmlns="" id="{11DB39F0-D89B-4218-A63B-3EA6F654D056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4" name="Group 1913">
            <a:extLst>
              <a:ext uri="{FF2B5EF4-FFF2-40B4-BE49-F238E27FC236}">
                <a16:creationId xmlns:a16="http://schemas.microsoft.com/office/drawing/2014/main" xmlns="" id="{893AC1BE-9653-4659-AC07-7013D080527C}"/>
              </a:ext>
            </a:extLst>
          </p:cNvPr>
          <p:cNvGrpSpPr/>
          <p:nvPr/>
        </p:nvGrpSpPr>
        <p:grpSpPr>
          <a:xfrm rot="855774" flipH="1">
            <a:off x="6701859" y="657589"/>
            <a:ext cx="163140" cy="405702"/>
            <a:chOff x="7012781" y="5504021"/>
            <a:chExt cx="479108" cy="1191464"/>
          </a:xfrm>
        </p:grpSpPr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xmlns="" id="{190DB3F6-3138-4214-9345-3F2A09A096F2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xmlns="" id="{DD874740-90B8-40DA-B802-CA4BAE0AB8D1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xmlns="" id="{F268632B-D1C0-47EC-91EB-487906C16B0E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xmlns="" id="{D7EC4180-6759-463D-89A1-FFB4D86431D7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xmlns="" id="{4105B00A-7B2B-4BA3-A5D7-A2A007F0CBE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xmlns="" id="{492A629F-390B-4FDA-912D-6B3DBB77C3D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xmlns="" id="{0FB5E01E-7AE6-410D-BFFF-D750BB5EC81E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xmlns="" id="{84C5E940-5ED4-4B31-97CF-1F5129C18001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xmlns="" id="{5DDB8D66-4BC3-4A06-BAAC-63F517A5F454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xmlns="" id="{D2266239-8105-493E-B5F8-683CC00B3D74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xmlns="" id="{D1EE22F2-1063-42D3-9554-477C69D3127A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xmlns="" id="{3F685594-67EC-489D-92BC-610ED944A674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xmlns="" id="{3FEA80C1-7286-4CDD-98C0-9C0D1FF65BDA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xmlns="" id="{A6F03166-0EFA-409E-A81C-6B870956BDFD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xmlns="" id="{F9ADF918-179C-4252-BA65-0F6B93FAF17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xmlns="" id="{710DBFB4-D482-4BBB-BD5D-50765E1ECB9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xmlns="" id="{36EB9C02-4E70-41A2-A99D-ABD108C86F90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xmlns="" id="{836ADE7B-99E1-4113-8D35-907D1085732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xmlns="" id="{CB9CDF56-9BCB-4EDC-84BF-F0742B1984B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xmlns="" id="{77957B3E-F1D6-4A37-A137-DD41A1C157B1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xmlns="" id="{6354F196-267E-4A13-9FCE-CF22E5CAC51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xmlns="" id="{58D8E083-BA3D-450B-A3DF-82B395C625E9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xmlns="" id="{52FD25C1-11D6-4D0F-A3CA-25E203A4D7C3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xmlns="" id="{F541DC9C-AC16-44C5-876C-341339FDDF0C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xmlns="" id="{76056887-2147-4E1E-89E1-D0DB717EDDD3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xmlns="" id="{B5E1B30A-1889-49E2-9AC5-8C703AAD4F2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xmlns="" id="{D887E9DB-DF29-4241-BD32-137CEBF132FF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xmlns="" id="{CA5B3B6F-D087-4AB9-9D76-57BC5DA5B39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xmlns="" id="{177E4587-887F-480A-9B3F-DEC57C75143E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xmlns="" id="{538A2920-7915-432B-9C1C-F1FF7309DC53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xmlns="" id="{84D7B46F-46FD-4908-BAE7-6403C3104454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xmlns="" id="{5E6E2158-2DBD-4E3A-BEA6-6207190828D8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xmlns="" id="{28849A88-2FB1-434E-BD9C-E332DB52640C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xmlns="" id="{2268F3A8-A1DF-4CE0-9807-D99F3C0836E3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xmlns="" id="{6303EC10-968C-4B8E-8C77-8FC6A07303C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xmlns="" id="{E39F81B9-55FC-442B-A710-2D8E45374064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xmlns="" id="{B1D52C65-F4CB-49E2-9DF9-4A807DD7C4D0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xmlns="" id="{040CB524-35FC-422F-BCEC-3FFE469B9145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xmlns="" id="{7D58FBF4-9C67-43E4-A795-92253283986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xmlns="" id="{12F39C2E-FA15-4229-9623-6829E1103EF3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xmlns="" id="{B57A821F-9A2F-47D3-94A2-8A4C3C632FFB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xmlns="" id="{A62E1265-E722-4CBD-9A91-557792D8709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xmlns="" id="{4F53CC7D-6562-453C-9808-20EC93752A65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xmlns="" id="{9BEFB760-6103-4B4D-AB31-CC57E220BE4F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xmlns="" id="{98ECFB36-D903-4ABA-9502-E9B7CE9CC120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xmlns="" id="{4AF80AB0-8467-4896-B07A-F56F03F8B2DA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xmlns="" id="{B8DBAC3F-0C1D-4363-9D5A-25E9D7C6DD02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xmlns="" id="{CE9CB516-0B50-4F7A-8252-75BD90F8B68C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xmlns="" id="{B9677362-D032-4727-ACBB-6700F5DFA44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xmlns="" id="{E8133064-647F-40F1-B558-CDA634352C15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xmlns="" id="{B764D4B6-006E-4F74-AF6D-FAFF441E36E9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xmlns="" id="{A8234614-2EB2-4ECF-A852-3BC5B25C21E0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xmlns="" id="{59C7CD3A-0484-40FF-9DE8-D0B16EA1F161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xmlns="" id="{BAD9E989-118D-4A10-AA67-A4BB9EC3BC15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xmlns="" id="{2359FE87-A9B2-4548-880A-38477353669E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xmlns="" id="{573BE344-3625-4808-8362-02531060A06A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xmlns="" id="{689324EE-BE9B-4E12-94A4-89169E8282BE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xmlns="" id="{97AD25CB-D196-4BB7-B70D-804289A844A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xmlns="" id="{9E8BB002-46B1-437B-9E71-B14FBD95D680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xmlns="" id="{5A390AA9-C221-4FA8-99C2-B835D25991E2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xmlns="" id="{F79B87C0-46A6-4BCC-87EF-CE9D7BD6B6B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xmlns="" id="{2952390A-15CD-4E31-AE26-B2AEB5D99131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xmlns="" id="{74803C47-187F-4857-ABF2-79246F1DE6F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xmlns="" id="{D4F49B1E-9645-4C72-9A0D-B43A7C66E032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xmlns="" id="{1235BEDE-F25D-4528-A0DD-60F22645E445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xmlns="" id="{9352970F-2B26-4F91-ACC5-B3097C882DE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xmlns="" id="{1424FC58-8968-462E-9A1C-D7708727CD0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xmlns="" id="{D7E2DCC1-CC1A-493E-BEB7-819B149A3ED0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xmlns="" id="{15385CAB-9310-467D-BF32-33C2FD960B75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xmlns="" id="{6D5FF8AF-B8F7-461C-B6DB-9977D54BBA33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xmlns="" id="{81F813A0-D30C-49DD-95BB-D96521BD9F54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xmlns="" id="{942FA1FB-3CC8-4696-BE4B-6ED79989C72A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xmlns="" id="{6F8A2AB1-2CF3-4D2B-B505-E96DC9C2321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xmlns="" id="{C739D5B4-261C-4EF2-B344-723527E2DD8B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xmlns="" id="{D51ECC11-8876-4785-B8BE-F3C7A1A4FD4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xmlns="" id="{3E6EEFB5-957C-4110-B405-EDE101C19BAE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xmlns="" id="{C397BDF9-5BEB-4B56-8009-6FD2CAE2E585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xmlns="" id="{7C63FFEA-43B9-494F-A506-8CE49DAB825B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xmlns="" id="{0FC4C971-1A64-43FF-891F-17106B85A091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xmlns="" id="{A9BD004E-10DB-4184-B24D-3DEF80E491CE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xmlns="" id="{016DDDCE-9CD0-4A64-B740-C404D084C00A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xmlns="" id="{8FD69FBB-C5C5-4CDC-8D0B-B84D5B5CE26B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xmlns="" id="{07443329-3A9C-4DD3-A017-A93576ACC5E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xmlns="" id="{C14AAC41-6886-4526-BC4B-E164464C268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xmlns="" id="{B8642F96-A3FC-4901-9B51-C07B2A380FE1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xmlns="" id="{2851D7B9-1527-4B9C-8F3A-7681223A00E2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xmlns="" id="{3D9BBC64-D5FA-4CD1-9317-E3DA6A96F5BA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xmlns="" id="{170DC043-BB47-497E-8DEE-FD0C215AB490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xmlns="" id="{A60C91E4-4782-4B4A-8695-E7A623A4BD0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xmlns="" id="{1900B6BD-D698-44E5-9730-F1E2D5A09BC1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xmlns="" id="{5F0C98AB-566F-4A9C-B759-D56537B7FD7C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xmlns="" id="{2B454DA7-AD4D-462E-B651-2E021587BE79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xmlns="" id="{DB05EFAE-246D-487B-B3A7-2C45B643041E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xmlns="" id="{5018A97C-827D-4C2F-B9C9-78A24CC3F324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xmlns="" id="{6535B703-FA18-4DED-B087-CF4658CF76A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xmlns="" id="{EA516ECE-6B69-432B-806A-714623AF4A15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xmlns="" id="{C46FA651-AF66-43ED-9CA4-05600C8C17F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xmlns="" id="{3F3AC3A3-B91D-486F-A0BA-A811DEE77222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xmlns="" id="{75109ED5-6390-4CA1-868D-41817339A38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xmlns="" id="{EAE4B645-9040-4184-9D97-E70643E2B979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xmlns="" id="{771B7F85-75EA-4397-A174-0337A049E235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xmlns="" id="{E84BB306-0D1F-4F0B-8338-736699E4D0CD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xmlns="" id="{803C2012-85F7-4D96-B23F-16E340BF6360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xmlns="" id="{C3B6AC86-EA3E-4E9F-B479-B92CE13E005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xmlns="" id="{9600B334-B7A1-4D50-96CA-84806FD6607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xmlns="" id="{E89F4915-F199-43B8-ABEF-5EF587AFCEC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xmlns="" id="{07F43566-1E10-4065-B676-85C7F225695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xmlns="" id="{77A3C572-CFE5-47DA-A3B9-84A86AE9161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xmlns="" id="{73FFDCFA-6F27-4321-B6D0-E7A22726531B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xmlns="" id="{6140B343-67B4-438F-8D97-FBB5FE63D5D6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xmlns="" id="{73B8C679-9CE5-4EEB-ACCD-210DBF01FA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xmlns="" id="{093B4588-806E-4C87-81A4-4DD0FE1DBD2A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xmlns="" id="{86CA4034-516A-4A82-981F-92CBADFC4CD7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xmlns="" id="{F7C7872D-30B2-46B0-B0BE-DD9C551E3D35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xmlns="" id="{DD7189EB-6C22-4FA3-B0D2-47E8E836E6A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xmlns="" id="{ADEE37E3-9FE0-447A-AFEF-B8075A5D2932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xmlns="" id="{2455E2A5-1843-4332-B463-DFE1A3A4C6E8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xmlns="" id="{FA095BE7-D064-40E0-9990-F544836DB218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xmlns="" id="{4A95278A-32A9-4E18-8A6B-3C5301DA6A0E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xmlns="" id="{6A3E2F67-8DA7-4095-A94F-7733635A9F60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xmlns="" id="{C868C304-D2AB-4E45-AC74-D5C2085A985C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xmlns="" id="{BD41DE0E-617B-4531-B3BD-18211C8226DB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xmlns="" id="{C09DD4FE-9C67-4459-9E8A-D972DE560510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xmlns="" id="{F78BDC17-60EF-425D-8866-331CA6A9904C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xmlns="" id="{C0E2836C-DBBC-43F4-BC49-6C621C5A3395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xmlns="" id="{BA99FD41-8E21-49E7-93FB-492DB0D3C82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xmlns="" id="{274860D4-4F50-499C-A626-7C3E22A5EC20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xmlns="" id="{DF4A6CE9-8FD6-486B-A06B-A58B15324E6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xmlns="" id="{21296C8E-0674-495A-9693-6F6CA7C00698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xmlns="" id="{15C25ACB-9CBF-4433-8917-E002AFC7D9A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xmlns="" id="{6F6837F2-0386-425B-8C01-AE15F94D16F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xmlns="" id="{D145B24A-54B4-49FB-AB5F-67710383FD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xmlns="" id="{334FD469-E552-44DE-9FB6-E869C0645810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xmlns="" id="{7593A645-A2D7-406C-9C3F-396EE927B86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xmlns="" id="{7683BD22-397C-43E4-9300-CDBB47DD3124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xmlns="" id="{DECFF1ED-6121-4E35-A8D4-E5765D08CE8E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xmlns="" id="{91262FB3-CB17-4342-9B43-D0268E9C114A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xmlns="" id="{519AF37B-A24A-4D1F-8F4C-D4FF4B07EA96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xmlns="" id="{E7B0ACD2-7409-4D89-AA76-86EA58C83AF1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xmlns="" id="{F631071D-B184-4C1A-A1A2-56DCA1762060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xmlns="" id="{B20BF40D-108E-4A00-9368-B375DC3A3939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xmlns="" id="{A9AB2B51-5620-4F78-A7C3-1CE47F0CBA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xmlns="" id="{566C9BBF-AB04-4307-B1BA-32B5CE3530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xmlns="" id="{3F187669-6F75-40CC-81EA-E70915F83B0E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xmlns="" id="{DA9D6320-96DB-4D97-9D58-1A54DD58B438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xmlns="" id="{C291024F-FB56-429B-905B-362D8949154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xmlns="" id="{DAE75CF2-3980-4850-8D60-2E5C3D35FF8D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xmlns="" id="{FF96B693-73E0-4C62-B112-4C9614C4B1D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xmlns="" id="{C8F09B38-68C4-442E-8103-BD4B713538D0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xmlns="" id="{1B17874B-9B2B-45CE-8364-8D57E91C589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xmlns="" id="{90A66464-8967-4575-897C-7E7F7AD13F9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xmlns="" id="{82DAA418-DBBB-425E-850C-B090A4CF6F2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xmlns="" id="{9DDDF9AC-17BC-405B-BD56-1377A8D2A85D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xmlns="" id="{01378A11-8210-4AF4-BFCD-BBEDF58A115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xmlns="" id="{178A5DDA-FD89-4B44-95AB-5C4EFE60CDE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xmlns="" id="{2D3048F7-5438-47F9-A2E4-06A8CD556A8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xmlns="" id="{A5651542-E33B-4004-8F5A-9F651A7FB85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xmlns="" id="{4AD9E4F5-7DB3-4979-80D0-1FE8FBDD8D2B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xmlns="" id="{B9C0E67C-540E-445C-BCC3-071E6FB1B0C9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xmlns="" id="{AB5CC404-75E9-47C1-B55A-41D3276F06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xmlns="" id="{C9EDB15D-7601-4916-9144-3357134460DE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xmlns="" id="{48B4837A-315C-41B5-93DD-EA60F63D541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xmlns="" id="{FF4074A0-D882-462B-A58F-6B315545866A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xmlns="" id="{48F3452B-79B1-40A0-9320-DF322ECEC48C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xmlns="" id="{369DA523-1F81-46DA-98DA-DECFA7EA002C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xmlns="" id="{81988082-B64D-41C2-A9CD-1ED3A0B2226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xmlns="" id="{137AAC8A-69D0-44E7-A8A4-4775C812386D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xmlns="" id="{B2103583-0942-41EA-A627-5EE8356C55C0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xmlns="" id="{74D666AC-334F-4B92-BD99-1FADD8DC1A4A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xmlns="" id="{47A25AA6-4695-4871-9344-E6CD9E465E48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xmlns="" id="{9A435737-2D46-4167-AC70-2439F7F7DD2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xmlns="" id="{45B1D350-CFE6-4A29-95B7-DBAC2EFD9318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xmlns="" id="{8F0EE636-B775-441A-932D-3A0E13B2200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xmlns="" id="{8E4C08C7-2F23-4DE4-A79D-583EC7F81803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xmlns="" id="{2E4D22C0-5F2B-4873-805C-0D00113598F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xmlns="" id="{D3001B91-7B20-4DB7-A8EE-6F6A87F09FF9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xmlns="" id="{DBF2235C-7A3A-44A7-9CF9-F237B74363FB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xmlns="" id="{E5DF121B-B733-41A6-A130-2E29CC5869C1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xmlns="" id="{A0914025-E617-4DF5-9A2F-B11EA98568CF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xmlns="" id="{5AD8623C-B57C-4599-ABD6-081D37094BDC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xmlns="" id="{045E3CCF-EAD5-4CC1-827D-D3CDB5BFE388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xmlns="" id="{EAB6F0B8-BCB5-427F-BDFC-8C055AF1BA5F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xmlns="" id="{4142C65B-3A8F-4026-ABBA-39FE41D98A2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xmlns="" id="{8A24A77C-5F65-4A78-BC80-C52A2E7A73DC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xmlns="" id="{04DDB01B-0DAD-49D5-8EF3-0D8D0602C5A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xmlns="" id="{E750C23D-32C3-4503-8A71-5E2E3AB1BB93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xmlns="" id="{345971CD-9C64-443B-B056-721B3A7C09FE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xmlns="" id="{066B9B9F-1508-4762-B472-49F8A837A8A7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xmlns="" id="{4EB195CD-81AA-4CFC-AA2D-57386A12A83F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xmlns="" id="{8081D74C-408E-463A-AD3E-FFF8438DD029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xmlns="" id="{ED466932-36FF-46B2-B31A-E5BA9473B77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xmlns="" id="{1D644C62-4CC0-4FDD-AF99-F7479AB0884A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xmlns="" id="{C4DCFAAD-0814-48E1-BDCF-E8A81886E4D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xmlns="" id="{619D7F94-98BF-47CC-BCEC-6243FCA14C87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xmlns="" id="{E9EDEE97-3966-4DBB-90DD-928CCD70EB76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xmlns="" id="{F0D3D6B1-5B86-4DBD-8202-8C7B05BD6F49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xmlns="" id="{DAB780BE-087A-48C2-ADE7-D29D1E80AB1C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xmlns="" id="{17AF307C-44B8-4C57-906F-4EB6E2A17E20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xmlns="" id="{CE128B69-3EAC-4736-8F8D-A137A88A6546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xmlns="" id="{16B23499-7CC8-4DB4-9625-9B60D7F91352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xmlns="" id="{CB63CD95-88A2-416E-B770-9AD5B0F2B5F3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xmlns="" id="{7A5326FD-A41C-4607-A30F-1C88DC69BD0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xmlns="" id="{1C36F525-DE2D-48DB-8116-0501C4075F75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xmlns="" id="{EDA2FB0C-3B01-4987-A200-962EBCDC76CD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xmlns="" id="{52D50058-5494-491C-9D3F-1EA5BDC3679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xmlns="" id="{5BD25EAC-CA3F-43B8-9B1E-491B202FDD1B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xmlns="" id="{A137875E-D030-4C99-B924-BFB15F6E6E21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xmlns="" id="{8CB7250D-9FD4-4131-ACBD-9480343E441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xmlns="" id="{A282C1D1-2203-4E7F-8B19-C0A5954D10CE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xmlns="" id="{C65A038A-1C6C-4ABD-A007-F4FA8B44CB5B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xmlns="" id="{2DEB822A-AD44-47AD-9C42-DAD99E4934E8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xmlns="" id="{671058DA-CB81-4316-BC28-1E587B36E622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xmlns="" id="{C628C66F-EB66-4FDD-BFDF-E5CD2CE4C9BF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xmlns="" id="{FAD1DD3D-7E07-44CD-AE13-AC9B29E4940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xmlns="" id="{89006D04-731E-4A6B-83FA-F08209D66DCA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xmlns="" id="{1F7195E9-8F0C-49A3-9F32-832D26B908D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xmlns="" id="{760E8746-70AB-4E22-B3CA-B8BBEBB0F36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xmlns="" id="{E42119EA-9860-4491-9807-8AF80B890953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xmlns="" id="{182D3BF9-190B-48A3-85B6-53EAF50645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xmlns="" id="{9F56EF02-F80E-4433-960F-F3F374F3568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xmlns="" id="{0DFCC0A5-49FF-4521-9BD1-F3F986D23393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xmlns="" id="{6353F6D0-537C-4650-B9FB-1696C1F601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xmlns="" id="{A2D4CFED-51A6-4921-A201-4E93F6D2AC33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xmlns="" id="{19D6019F-8FF9-4108-B6B7-24B299E283D7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xmlns="" id="{8D4BDF0A-689D-4D3F-858C-67F0FF4808C6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xmlns="" id="{78B40BC8-723C-4A77-9DBF-DFCDB6563E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xmlns="" id="{82DB12B7-2EE6-4DEE-974F-7468E27C7F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xmlns="" id="{D005535E-A20D-4CA4-9818-B30225BD759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xmlns="" id="{3BD23473-4A7D-4740-82CD-9CD3369A1703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xmlns="" id="{2179A854-F285-4590-991F-A6B0949E9304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xmlns="" id="{A907829E-1F92-4BAA-8A71-1BEE93ADCFB3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xmlns="" id="{115CEAE8-4217-4D9E-ACF7-DC04D41385F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xmlns="" id="{7D9E427B-9C57-44CD-A4B7-2662950096DF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xmlns="" id="{F4E4C2D4-96B5-4E6F-8678-F9159C9BD36C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xmlns="" id="{C1536F04-D1CE-4E99-87C8-CEB409850E6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xmlns="" id="{74B3CD20-DBA1-4070-828A-AFFCA2D728E0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xmlns="" id="{80DDBB01-C3BA-4157-AA18-6BF5DE03F8C3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xmlns="" id="{F4D6D171-82C2-447F-B95F-1E990165D879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xmlns="" id="{4509FDE8-CF51-4847-8127-999077130B6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xmlns="" id="{FB539362-5713-4819-8247-4C41B567B027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xmlns="" id="{E85C7031-ECBF-4DB5-A37E-8211CA8D0EC6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xmlns="" id="{3DCB1B8E-DB54-4FD8-8DA9-3C61F889334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xmlns="" id="{BAD7BAF6-C73B-4F6C-8C7B-49A1862AD5F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xmlns="" id="{F52C4211-BB87-43A7-9282-606D090B7A65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xmlns="" id="{3B2175AA-6461-4636-82E4-D7AB6D9438CA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xmlns="" id="{32C10EDE-B537-4610-BD55-D093AAAFB9F0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xmlns="" id="{1EC7FEF5-CF4B-4835-9660-711906BF43B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xmlns="" id="{0DB3B8CE-B71F-4055-842A-BD34EBE16EB5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xmlns="" id="{061374E9-99A8-47D0-B3A7-BCFB06366496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xmlns="" id="{8C966CD2-A913-44A5-8D11-208D5E272F7B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xmlns="" id="{F66B343D-20F2-42D0-B326-7996EA9ADAE6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xmlns="" id="{74FB9F70-BB55-4C01-B6AE-4128307F1AD0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xmlns="" id="{24E72F1F-7629-4367-AE6E-6FD5ED70AA3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xmlns="" id="{198823F6-EA11-46F1-9A48-16583AC1668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xmlns="" id="{2601741A-9E46-4C82-AE9D-83396B9A1C73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xmlns="" id="{BC7F91AB-728D-4118-9309-0D4C83894824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xmlns="" id="{881CA67F-3A3E-4527-8359-AB487906326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xmlns="" id="{C9E73931-BE20-4B09-BFEF-E272F53D02F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xmlns="" id="{F4EE7E36-DCE5-430F-BC03-E3F7C6D0C750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xmlns="" id="{596D8015-948E-4F55-8BDC-C04E4406A15C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xmlns="" id="{A3A560E7-5E69-4513-92DC-5B3687D83825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xmlns="" id="{0B22E0D7-4D3A-4170-9B48-77FB4C2C9CB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xmlns="" id="{11E7098B-C8C4-4FF6-985F-310BE3091B3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xmlns="" id="{CDE6C9FF-9EA3-46C3-8F73-081D1A10BF45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xmlns="" id="{C7746D68-49F3-4699-ABB0-2A09E7CA48ED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xmlns="" id="{2A5E71F0-4B00-45A1-9EA0-83CC6AE0A96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xmlns="" id="{9F7DB533-B6FC-4944-8FFE-16B9504273D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xmlns="" id="{6331F537-BF09-42D0-9431-AA5E23481E1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xmlns="" id="{A28D58E2-F677-4336-9FF6-F4F2F6876F54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xmlns="" id="{114C90D4-8004-403F-8193-3896D8FC83C3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xmlns="" id="{C900085B-B6BA-4C03-9F11-AC540936DFD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xmlns="" id="{33E70635-52CD-4408-BD1A-C071C169726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xmlns="" id="{3FA17009-0D43-4F99-9105-1F12B1EE53E6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xmlns="" id="{1ABDC8C0-0351-486C-9D95-18EA2A86C7D6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xmlns="" id="{A417915F-25D4-4226-90BB-05287717D5F9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xmlns="" id="{48909859-6450-4B43-9D3C-FCCB441106E3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xmlns="" id="{097A6F93-9C91-4C1E-BBCE-B293C894682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xmlns="" id="{1C3694DE-66AB-46B1-85D0-7E974F1D229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xmlns="" id="{AA277A43-A3AF-4AC1-B3FD-7148B029D901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xmlns="" id="{2F737AEE-554E-4BBA-A0E7-C495084ED30E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xmlns="" id="{D87AFC19-830B-45A7-8B73-0404FD43ADA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xmlns="" id="{1433AA9D-3953-4E8F-80F6-6D21E4A8D4D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xmlns="" id="{5B81A1D4-C78D-4AE3-A3BC-139A76D28177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xmlns="" id="{F9FB1E6F-A2FF-4454-8F13-156ADFA0D9AE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xmlns="" id="{5E0EED70-3113-4DF4-B7D0-9124B2C30E90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xmlns="" id="{44E1436D-0BAF-4FC4-A1BE-9EB17018D827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xmlns="" id="{078698E7-B950-4622-9018-068F08D7B159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xmlns="" id="{78A00786-4E72-4A4C-BA0E-D5A04627545A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xmlns="" id="{8212FB4F-A2A5-4665-976B-8C35FCB1AC2C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xmlns="" id="{6F3AB717-5962-432D-A8BD-86040E9C0B66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xmlns="" id="{75429C5E-D069-4555-A601-69E40BD6AB3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xmlns="" id="{D9DA6A9A-EC7B-4301-93A1-2053F42EF59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xmlns="" id="{8B5902EB-48D3-4A2B-B20E-41E69A2A3AED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xmlns="" id="{F7C3098B-38C1-4E35-B854-8FB7F15BC53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xmlns="" id="{D35BEEBC-5F38-4AAD-B704-C311E8C1062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xmlns="" id="{095D942A-5992-4477-8132-CFC3E78CB05E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xmlns="" id="{9B100F4C-2AF6-4E9C-8955-4EA250E5D7B2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xmlns="" id="{A24C083B-B487-4785-A91C-6814E0207C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xmlns="" id="{330F0060-F153-49D8-8118-AF75FAE7F13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xmlns="" id="{1F2417B1-2CDF-4021-B6F8-67A14BB63C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xmlns="" id="{1DF9558F-9487-49F3-893F-1A3EAEE574FB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xmlns="" id="{504D248C-F5A8-4097-B221-84DDF92E15C8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xmlns="" id="{E0EAE0C4-6021-4B1D-9490-8AFC81AE8342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xmlns="" id="{FD9907ED-D59B-461C-9CD1-F33569163141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xmlns="" id="{34ABE8D3-1CBA-43D9-9DAB-EE58D2DA907D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xmlns="" id="{B82D96B4-F86B-477F-B928-FA478E67E86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xmlns="" id="{8AF48A3A-0E82-4A9F-9C01-ECC59162C80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xmlns="" id="{69A3262B-8308-49F3-A16D-0E9AACCFDD1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xmlns="" id="{8D5E8693-1435-46F3-B2E8-7DE781439FB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xmlns="" id="{9A208900-7808-4B28-A4F8-6807C12CB902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xmlns="" id="{D8FADF47-194A-4B1D-B5D6-6932157FDDF0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xmlns="" id="{D92938B3-BA17-42AA-9EF2-CF77C5A6EE8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xmlns="" id="{0CDA9CCF-CA6A-4621-8E81-0E1A81D21A4D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xmlns="" id="{5D2A4910-3734-45E1-9738-C5BC2F2AA4B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xmlns="" id="{2CA7FA18-910E-44C1-8A61-7923B5C98823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xmlns="" id="{7A5CBA70-DD4E-4227-83F6-1EB97F0CF6F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xmlns="" id="{5A624CDF-42FD-48B2-A36F-54A1219E83FE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xmlns="" id="{B0D9C6FE-A12F-4DE6-83A4-35D2D1AA866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xmlns="" id="{4AF1B821-BE12-4B3F-ACCF-A704C2895482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xmlns="" id="{BCB5DB25-59CF-4A8E-8E48-6DF5F8E26EA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xmlns="" id="{D399F02B-DDDF-46AC-A806-3DFB70F6FB2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xmlns="" id="{BA609092-BAE4-423B-8621-98737CD7A5A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xmlns="" id="{6F02441B-2D62-4F8D-A1F7-2014BCC7CB3D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xmlns="" id="{39BE33A8-E716-4717-B937-E753BB633EF7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xmlns="" id="{2839B2BD-366A-4DD9-AD0C-D07D210EB59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xmlns="" id="{B5AD5704-D33A-416D-8F8F-617D1029AE2C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xmlns="" id="{B893E5B3-3E15-4B82-B23C-5ABAF9B8BF59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xmlns="" id="{5AFF088A-59BF-412B-A3F8-8FB0A25AA84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xmlns="" id="{3B818A0F-907B-49B0-A35A-7C9938142D4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xmlns="" id="{A0990DEF-3347-41AB-90A2-87583B1BADDD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xmlns="" id="{5D608651-B165-491B-AC77-5598634FFC48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xmlns="" id="{DDFBB204-C564-4F0B-9A57-8E3C651F1773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xmlns="" id="{84701031-60D5-4CDD-A4AA-5D012B76DC1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xmlns="" id="{A9D4AE97-CA19-4448-970C-833832AB786C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xmlns="" id="{FB66C325-05DB-4AB7-9AB9-67FCA7E6407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xmlns="" id="{DCC0E488-0C4C-4284-8821-EE5AD22636B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xmlns="" id="{B39D1E67-6166-460F-BB0D-1F182BDD22B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xmlns="" id="{8C3E9F34-7884-40B8-AAE4-813111DDCBD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xmlns="" id="{22907A6F-9FC4-4705-B03A-BF2DDDACCFD2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xmlns="" id="{A122271A-7653-4425-BF0E-C189D734148F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xmlns="" id="{DF14DB69-9A21-402F-969B-021074D7776D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xmlns="" id="{548C60D1-DC3E-4D94-950C-22F39242AC8C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xmlns="" id="{414CEB02-2703-4562-AC89-7803D99E447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xmlns="" id="{4AACAF02-AB93-42AC-8BF9-C8A45C4166D4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xmlns="" id="{6FF19572-08D1-4909-B19E-D827DBB0FC8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xmlns="" id="{50122CEC-6BF9-4694-AE6C-F28404FE488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xmlns="" id="{403114AD-9D9B-416A-B988-969301C297C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xmlns="" id="{B3AA91F3-9754-4341-A00F-53541444B72F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xmlns="" id="{889A3312-0FA8-475B-B38C-46C53A714D7C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xmlns="" id="{20453D2D-583B-412C-9F1F-2724FDCB6D76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xmlns="" id="{66B70263-8A73-400A-B86A-73BC66AAECE0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xmlns="" id="{76D4F3D7-AC4A-46E7-9BD4-62E0B893C35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xmlns="" id="{82EFF06F-E068-4F59-9680-4E0C6DB3B078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xmlns="" id="{EE3842CF-AE89-4405-A2CA-6993B5DDF4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xmlns="" id="{95DA1C9D-69C7-4D2C-994A-615AE681E790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xmlns="" id="{69863DF1-2FF4-404E-B3FE-3D6054BBB237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xmlns="" id="{5FEB70D0-EA92-4E32-805D-3E09B695BF44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2" name="Group 2271">
            <a:extLst>
              <a:ext uri="{FF2B5EF4-FFF2-40B4-BE49-F238E27FC236}">
                <a16:creationId xmlns:a16="http://schemas.microsoft.com/office/drawing/2014/main" xmlns="" id="{B0F73E45-ACE3-466E-B73A-1E4D765E5AC9}"/>
              </a:ext>
            </a:extLst>
          </p:cNvPr>
          <p:cNvGrpSpPr/>
          <p:nvPr/>
        </p:nvGrpSpPr>
        <p:grpSpPr>
          <a:xfrm flipH="1">
            <a:off x="7567482" y="768425"/>
            <a:ext cx="270931" cy="344010"/>
            <a:chOff x="6843236" y="157160"/>
            <a:chExt cx="947072" cy="1202528"/>
          </a:xfrm>
        </p:grpSpPr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xmlns="" id="{026E0A33-E499-4809-8347-7CB5EC3DB68F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xmlns="" id="{2E48A333-A561-45A3-A141-7FBF3A5B44F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xmlns="" id="{C4F8CC5F-7D0B-4BF5-A130-2EBC8A8B5516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xmlns="" id="{F838E83A-AFDA-4690-915A-07E6B1A77F4E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xmlns="" id="{5976E00D-8E31-413B-85FB-0027092E9B5C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xmlns="" id="{3EDB34AE-2C3D-4212-BADD-5822F9EAF1B6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xmlns="" id="{F2A46293-8F36-4789-9E1C-93E47E44899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xmlns="" id="{66C63BCF-5E8B-418A-BF72-AE505A8D54C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xmlns="" id="{0E622CDB-52AE-4781-A509-CF428A58D8A0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xmlns="" id="{8F3037C7-026B-4D58-85BC-41CC8D3968A2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xmlns="" id="{EA0EEB2A-DAD0-4BE1-B310-7A3B624FD77E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xmlns="" id="{CFB1219B-1D1F-4208-B968-159920122FA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xmlns="" id="{95F76666-C6DA-414A-81F4-CEB21169FB6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xmlns="" id="{2275C431-0D26-43B4-8021-3C369567AE50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xmlns="" id="{078FC33B-44B3-4870-A6F7-0C57B88562B5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xmlns="" id="{9141BCA1-5852-4A39-86CB-A689434F38D0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xmlns="" id="{36CFEDFB-8B3C-451D-A48D-1C6DAC5689E8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xmlns="" id="{88053964-9578-496F-ADB5-3520BD5F3347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xmlns="" id="{3B9C92F6-8AD1-40AE-AFA4-C676592F055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xmlns="" id="{E3E5FFEA-F0BF-4BA2-8637-46FCCC65EF7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xmlns="" id="{A000FF2F-4D9D-4723-BC6B-27D669D139DB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xmlns="" id="{83515A10-9670-45C0-9BE2-870E5C7F04A3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xmlns="" id="{1D0F05BC-8A72-4ECA-8CD5-2AD8BAC7B5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xmlns="" id="{C21F2064-F075-4765-BA8A-C714AD65213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xmlns="" id="{85A8FD9C-0806-4C3F-8E85-5BEA901A07C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xmlns="" id="{169FAEF8-E0A8-4F48-87E1-47160254BC5A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xmlns="" id="{E490ED4B-9116-4ACE-9DC9-67BCC577B349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xmlns="" id="{AF016121-BD40-413A-A08C-B1E935C32BC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xmlns="" id="{F1058847-F652-49D2-B654-8C909434593D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xmlns="" id="{2A7766A7-D0B3-457C-8E27-3E5D44564F9C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xmlns="" id="{78287DB3-CF3E-45A8-9BCD-2AAAD1A33A13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xmlns="" id="{84B44BD6-D005-4298-8D2B-71E8D141100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xmlns="" id="{E59AB8AF-5573-433C-B7D2-C9192408D2B8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xmlns="" id="{3868A994-A3F9-4DAA-B44A-E396008CC87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xmlns="" id="{2AC3D102-D222-4455-BC57-055760E283EF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xmlns="" id="{1799AB6D-9C4F-4CF5-AC6A-B7A55551A6A9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xmlns="" id="{AB04FD7C-BD92-47DB-9EAD-536226FE45A7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xmlns="" id="{70EC9824-8A8E-4DF2-8207-FA6C49BFF252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xmlns="" id="{7A4C022A-4592-4F2B-8715-EA3E781E7C7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xmlns="" id="{048210A4-849E-4126-9091-C8D0AC5EE5D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xmlns="" id="{CAA36865-EA11-4E99-A102-FF8B44D42BC3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xmlns="" id="{A99851FE-F4E8-4274-9FEB-37738F534D67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xmlns="" id="{51FE15C1-757E-4ABD-A584-162DA4AA7662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xmlns="" id="{64CB6268-0A43-4F8C-BD99-7997E732FCF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xmlns="" id="{71C2FF43-3EAD-4C3C-86B0-74B3C25C6E7C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xmlns="" id="{42B43D63-6BBD-4BC7-8EB3-0464091B68AC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xmlns="" id="{E649EABB-157B-4CDA-A605-ABC4E2BC7866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xmlns="" id="{579DE819-B379-4E98-915F-5E04BA8F64FD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xmlns="" id="{DC339CDC-4795-4951-884A-2DA48462FACC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xmlns="" id="{EC97B217-A846-476C-99AC-60C1FC20239B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xmlns="" id="{D1BA1DEB-A976-43EE-8728-93417994DC9C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xmlns="" id="{F9644A11-F8C0-4F29-B778-A0A861514489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xmlns="" id="{9DCD5B5C-8DF3-4954-A387-3BE55B05C39F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xmlns="" id="{838EC7FD-095E-4EDE-9EA2-9457D89A193F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xmlns="" id="{D80D8B3A-4B85-4DDB-AE0D-09B00689028C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xmlns="" id="{B71B2461-F99D-4F43-9F9A-B6C1FC892C77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xmlns="" id="{80E9E71A-5470-46A3-83D2-0CCE8AD06DD5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xmlns="" id="{5028BCAA-9954-4AEB-86C6-3EA601CCA72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xmlns="" id="{243596D8-C0F2-4270-AF3C-FE99CEEFFB4C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xmlns="" id="{343F29D3-9BFD-4271-8746-4A46BE33109C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xmlns="" id="{2E05BE75-DED8-47C4-859E-885F9F533A9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xmlns="" id="{C607D35D-145C-4C11-8E7E-9FBD50D3C5F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xmlns="" id="{3F23E248-AC19-4A62-84DB-517FD07E719F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xmlns="" id="{742D8137-0A00-4422-AC22-D3BA28C1E31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xmlns="" id="{C02587B8-7C99-423B-9524-E86B4A75068D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xmlns="" id="{3C4EEB3F-A91F-4F0A-9694-CA0D3AB3DDD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xmlns="" id="{1B4855F4-4448-48E1-8D57-AF8A9EBA5A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xmlns="" id="{22CD40D5-9ABE-424B-8F94-DC2DD9E867D1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xmlns="" id="{21A5A391-57F1-4A58-B0BE-C9DB95AE866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xmlns="" id="{119B601E-CC36-415E-BDF0-2D2D2E9DA3B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xmlns="" id="{CE215EF8-E447-42D6-B28A-2230F3532D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xmlns="" id="{A047E999-DFFC-4375-9B28-807E26859C80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xmlns="" id="{C06B8C84-90B6-424C-A1F9-FFB905CFC82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xmlns="" id="{CA0D8630-4813-4EA8-93C3-BEE2F4D1B763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xmlns="" id="{703CAEBD-E07C-4716-B896-7B02BFDA8CEF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xmlns="" id="{7A5A167C-DD42-4516-AC25-D9DBDB423A1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xmlns="" id="{66C17E17-8E5D-4C81-B2B8-9C298261D4AF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xmlns="" id="{6027EA02-FAAE-4DF9-8267-49794D20787B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xmlns="" id="{1CE8C0F7-0E7B-4761-A2E7-935138C8B90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xmlns="" id="{C36531FF-31EA-467A-8ADD-4F3AB31219B0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xmlns="" id="{674284C9-4F12-43D0-8CC4-9AE05B8CA46D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xmlns="" id="{79E5F29C-5F42-4B72-BD65-665ED40562C8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xmlns="" id="{EDDD5EDC-7557-46B1-9A6D-FC63416155D2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xmlns="" id="{6963B8FE-A4F7-424A-AB66-C28DB66C102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xmlns="" id="{5715F602-A5FB-4A6D-854F-8A059A57B36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xmlns="" id="{B29A345B-8098-431E-A0CD-3F86D9D3E29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xmlns="" id="{AD08331C-9F39-414B-BBBE-20299CF84A5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xmlns="" id="{61EB080F-C9AC-4960-9C08-08D951F8F706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xmlns="" id="{AAE89268-B7A3-4CBC-BE08-8D43ADBE22D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xmlns="" id="{21BF6DE6-2957-425B-B0BB-DBBB81428C52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xmlns="" id="{9D6CC90B-8430-40AD-9F0E-770FDF7E9D4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xmlns="" id="{265170F3-C2A3-432E-AED3-1617F7406F77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xmlns="" id="{C8BD695B-7C1D-4F4D-842A-F5000D0986B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xmlns="" id="{FEABEF7B-ACEC-4DB6-BC64-18831AABEC9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xmlns="" id="{2FDF1034-21A9-420C-86F8-93E45C7ADF58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xmlns="" id="{46B09E57-0F41-4440-BA42-8A13FB0CC25E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xmlns="" id="{0122D62C-A1E2-4246-A619-673DD8D0C578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xmlns="" id="{739CCB79-37FF-46D9-8D32-1653D31A195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xmlns="" id="{27B597F3-9734-4DA7-9F16-0C2DED4F191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xmlns="" id="{EE11CFEE-1321-4DC6-AEC3-780A53B9189C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xmlns="" id="{B86D1390-BAB7-4887-BDA9-F6DE905969D7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xmlns="" id="{B5099BAA-3E13-4988-AE39-42E8A5234560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xmlns="" id="{896C460F-3C82-45E8-97BC-900C17FE42B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xmlns="" id="{05965040-C6BF-44C9-A2D9-A2FF8E87D6BF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xmlns="" id="{10A7882D-2760-441D-8BEC-91B1716AAA8A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xmlns="" id="{5DEF42F5-4242-40D3-AC26-C95A35157ED3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xmlns="" id="{7CB8F9A4-5682-42A2-8CB0-AFA6AD382ADA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xmlns="" id="{4808D5D8-E4B1-44B4-927A-9C4DABFD6001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xmlns="" id="{54F2D601-84C5-4348-879B-0BC9EFA23FAB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xmlns="" id="{F5B89A5E-6894-4F8D-A2C9-91723410D46B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xmlns="" id="{7F885927-C6DE-4F29-9137-E0434BD911A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xmlns="" id="{00E4B155-2324-4F39-96A7-C20BB19B4DC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xmlns="" id="{83371204-EE33-4AE0-BF37-E9680AC52CA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xmlns="" id="{EFED47ED-944C-429C-A993-1ADBF8E1F97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xmlns="" id="{D3675578-A4BF-4149-B176-A3E3B88ABDBA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xmlns="" id="{86F758AB-EBCA-4033-848E-090E173B85FB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xmlns="" id="{CE1B928E-BF15-45F5-AB55-0C0D41DADD5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xmlns="" id="{1D5D89D7-5357-4B42-8C03-12686C943BE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xmlns="" id="{6F7BC15E-F0D1-4B44-A5D2-96EA2B39C7AD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xmlns="" id="{3A6BC855-8B3A-4183-A9BA-D54314371FFD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xmlns="" id="{E6A7741F-555E-42C4-843D-4BC69AD299F5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xmlns="" id="{64999214-F9CC-4832-8446-FF103644EAFB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xmlns="" id="{FC0420B6-A8A1-45CB-BE50-34A53092080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xmlns="" id="{57525225-F365-4574-979F-6863C5F19BF4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xmlns="" id="{E1DA61ED-D2E2-49D2-A6F7-08EC436FD7E3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xmlns="" id="{F9DBC18B-1176-45FF-BD2F-62C576B88A4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xmlns="" id="{48CFAC70-334F-4EF1-8EE0-3D3B370AD48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xmlns="" id="{D0091ACA-D809-4A1E-BA03-8E94A7F23C1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xmlns="" id="{D1C19389-97F7-4C7F-A9B5-6A51F9738741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xmlns="" id="{6BC5D7E7-404B-4380-BBFF-4B1F6D4793E4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xmlns="" id="{18743ADF-50E2-4038-864C-6B604F67FDE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xmlns="" id="{3BB11D26-C735-462D-8C86-A3EAD7B6983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xmlns="" id="{BEE76D45-FD8D-48B3-B064-5E0A8F37CD47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xmlns="" id="{B6B61B59-BC79-490E-B7D0-1D18762B9C7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xmlns="" id="{74628F4F-BE02-4B7E-A1FA-67B3AA6B504A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xmlns="" id="{2A7CD1DE-FCB8-450C-BAEA-BA31E64A3B5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xmlns="" id="{51D8226B-ABD4-4CF7-B250-AE38EAA26A8B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xmlns="" id="{CD7BB537-499F-47E6-B774-6F12F83246E1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xmlns="" id="{A75F98B4-337B-461D-B28B-B7F270FDBA8F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xmlns="" id="{98DF6EAB-EB0E-45DB-B85F-FA8B9493B66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xmlns="" id="{2C54F50E-055B-4F1A-BF6F-896F27C5335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xmlns="" id="{E62DF5C7-22D8-4342-AD98-7355415DEA57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xmlns="" id="{91D31655-AA0E-4EDA-ADE9-FF9CEA761F96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xmlns="" id="{ACA4308D-B6D0-4F44-A589-18FCE87317CE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xmlns="" id="{7245206A-F7CD-4563-8DD2-8DB94511121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xmlns="" id="{1639CCE9-F7EA-4754-BFFB-403E50961F7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xmlns="" id="{37802F22-C4E4-4F47-BF95-498B1E7CD30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xmlns="" id="{FDA791D8-223A-47CC-A45E-42196E2874DE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xmlns="" id="{CF366F33-8A25-4713-8970-B310D59132E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xmlns="" id="{49DB7BBB-E633-4A93-9B7C-C55381B2AFF1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xmlns="" id="{FC7A2332-D498-4082-9D5F-5EB04092241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xmlns="" id="{26D6A46A-B936-4AD5-8A50-84E2D85673A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xmlns="" id="{FFB06F5C-ED15-41DB-9236-42358E40F4A2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xmlns="" id="{BAC8BE8E-8EFB-40E6-8049-9E57D9C9945C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xmlns="" id="{6999649E-B5B0-4225-837A-81B5C94BD4D6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xmlns="" id="{4852244E-BFFD-4EF6-9B6F-54018373E9F0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xmlns="" id="{293915CA-7817-4D6D-B7E4-4263DE7AF032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xmlns="" id="{E071924D-C599-451B-9B9F-94AB1B77CF67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xmlns="" id="{BE030555-BF6E-4B67-8C7B-78947773C9F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xmlns="" id="{B0327CE0-6B78-401B-92D0-A0F2A72637E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xmlns="" id="{A4FC9A6F-BA35-41DD-9B15-B9DF0044C452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xmlns="" id="{9F35D63E-3F89-40A1-A9EE-AFCB1F371B5E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xmlns="" id="{0E73B3C4-B3F4-4A9D-BF51-52BD324DA36B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xmlns="" id="{60EFD849-016A-40CB-B814-64293DAAB9FF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xmlns="" id="{E7898960-C051-428F-A4C0-9E8AA9AE8348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xmlns="" id="{00F59785-AE7D-4ECB-B082-32229EBD6B1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xmlns="" id="{EE5AC91B-148C-44FF-810A-2D7F593C95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xmlns="" id="{65CCC8E3-2FA4-4C02-88B9-ECB3ACEC05AC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xmlns="" id="{9CE87C38-3453-457C-A4A2-EC4714D261E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xmlns="" id="{7670ECB4-A1F2-4E8B-A7F0-7AE9491CC9DB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xmlns="" id="{DE104D67-235D-4516-BC13-14816E0E4726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xmlns="" id="{B5B76CB4-AFAB-4158-AEAA-B8AAC4850FB4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xmlns="" id="{5F4A94B6-4609-4F0B-AC9A-17D53DF833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xmlns="" id="{169C87ED-4018-4D3B-9BD9-E283C9BA44DB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xmlns="" id="{C4F3B438-FC6D-402E-9136-A948135C7BD5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xmlns="" id="{F31C9E64-3582-481A-96C0-6833BEE74E79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xmlns="" id="{2CFD6A66-A1EE-4488-A8BF-53D88D76AE69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xmlns="" id="{8D428805-6B4A-4E3E-8FF0-7D294505373B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xmlns="" id="{4CCF885A-04CA-408A-A840-F2A9966254B4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xmlns="" id="{6EB65583-6F02-48DA-B2E1-31F285F98D9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xmlns="" id="{FAFD95B5-F17E-47B6-84C2-4069B2849FE3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xmlns="" id="{2D3EDB27-56D6-4BB7-A552-29E32CBF4CC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xmlns="" id="{83505CD1-03C3-42C9-A184-BAEC335321B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xmlns="" id="{AC6F700D-50DF-4BF1-8AE0-F6D6CF0C01FE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xmlns="" id="{585A189F-4D58-4DD2-A227-D8CD342EFD5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xmlns="" id="{1B806FCF-9351-4760-9164-155B3F9464EB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xmlns="" id="{F4518B9C-60F1-41D9-BF5B-3C490A96CE5E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xmlns="" id="{477488FF-32D5-4E6B-A684-E67B15F847A6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xmlns="" id="{0319820A-17F7-4BA2-BCEF-4E68C2498444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xmlns="" id="{3993C4DA-9903-4693-9A51-55307452F2D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xmlns="" id="{EF2B2EAE-E6A2-4935-B9A1-FB365FDB644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xmlns="" id="{AFFA24F6-9E1B-4A6D-9DC6-D74C5E8E4F73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xmlns="" id="{93359FC1-0FE4-4170-8F14-47E92B5FD83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xmlns="" id="{CA5DFC5B-A0CE-4CEC-99E4-45338AFA80B5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xmlns="" id="{F87BB1C6-3982-48C3-AB38-769F9AFDA3B6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xmlns="" id="{4EECACDF-270A-4354-A9B6-E1CB19895E3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xmlns="" id="{1292FDE2-24C4-485C-B220-FADCEBD9E3D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xmlns="" id="{7252D150-2402-43B4-B22F-5C4E2EA98AE0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xmlns="" id="{0E96CD08-DBBA-4904-B374-BEF798922DBD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xmlns="" id="{7699293C-33C4-4019-B75D-3877EB3CB4D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xmlns="" id="{AC9CAEB2-6C6A-46A6-96A2-8E5C89E7DAD7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xmlns="" id="{A62BF39D-2A8B-4F99-ACE4-D77A25347FA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xmlns="" id="{48911DE6-11DC-42BF-9EE2-50F953F3CD2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xmlns="" id="{A4DAA4E1-7FFC-4CBB-9679-58A3D39E3033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xmlns="" id="{21AB21BE-7093-46D9-9FE4-63E2045D6E18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xmlns="" id="{BDBD3BA4-2A6A-425B-81A8-B93E07596E8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xmlns="" id="{296B5FCB-C19E-4228-9739-FDEB7301E2D9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xmlns="" id="{E6CDD1DB-B8E0-4DE7-BE94-AE0933264A8D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xmlns="" id="{4B416124-FF5C-40AF-B2D5-1C65B83A608A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xmlns="" id="{FBE8B026-0562-493A-BC86-D3D672E53767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xmlns="" id="{B6DDC10F-50E5-47EA-AD67-A5D558C68639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xmlns="" id="{8ABC8828-2631-4D9E-B8D4-66E7254BC1C5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xmlns="" id="{A10A8870-40E5-423E-A613-C49B9D07EF1B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xmlns="" id="{0A5DF975-E1CB-47A1-A153-D9BF5ABED595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xmlns="" id="{BBC6445D-D8D5-4D18-B46D-5EE198C96BB5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xmlns="" id="{2D299D1D-1A96-4D89-A84F-6C6AE65C3E1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xmlns="" id="{D1DBDE5E-B871-42EF-88CD-1D23BD8AB30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xmlns="" id="{D568AA7C-4D81-46DB-BF62-1A8DDB5F3771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xmlns="" id="{6CB8AC5A-14C4-413A-B232-D0B7BD1A1816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xmlns="" id="{B8DF3C3A-2849-445D-AC68-6A30D4C1497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xmlns="" id="{454DE506-74A7-4C22-8346-4CFB1CDAD682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xmlns="" id="{6157E366-D0B0-4CD4-9E23-4DBE0A7542C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xmlns="" id="{EABE2C40-78B3-4037-87E1-6B658467EBB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xmlns="" id="{440F0763-C7D1-4F21-BF46-23319CA1CF6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xmlns="" id="{BDAD7745-7CB5-4713-B492-EC35D969758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xmlns="" id="{D14DB78A-74CC-44D2-996C-6803E02432F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xmlns="" id="{B9BDEF42-03E9-45B3-A9A8-9CC79EC44BF7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xmlns="" id="{03BBBD49-52C2-481A-A05B-B488AB4B572C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xmlns="" id="{726DE8DB-7693-47F7-8F8F-DA3D58E31A18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xmlns="" id="{7CFF2804-00B9-4557-8DFD-2B846C1520A1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xmlns="" id="{80AFFF1A-E655-419D-949F-5B24779EAC89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xmlns="" id="{F3515D1D-9323-4595-B5C4-0F9E808A743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xmlns="" id="{CB00304B-56FC-4339-BE83-9B687EC0B8E3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xmlns="" id="{F410AA34-582D-477D-82A6-61F18D5E289B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xmlns="" id="{DAEB5E14-8CC8-4B56-9E81-82BF91BCB6EF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xmlns="" id="{81C113C9-471B-44D5-8757-42B31226E3A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xmlns="" id="{7D361146-69CE-4925-8CC6-F32ABE03E3E8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xmlns="" id="{40C36581-12F5-4BDF-9E3B-A38501662B6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xmlns="" id="{487BB9E3-FFBC-4F5E-A41B-D47521D58A70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xmlns="" id="{97D18EF6-CEB4-4861-BD0E-6E59C833B43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xmlns="" id="{0F1ACC75-45AA-447D-95F6-A04DDD1224A5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xmlns="" id="{49DDEE49-6211-4371-B9F2-2BFA8E0964EC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xmlns="" id="{80CA965D-C14D-4A22-8AF6-4B3F4030FEA4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xmlns="" id="{BAF8B375-B3A7-475B-8343-AB4E1D7A41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xmlns="" id="{A24B8F17-C67F-4FD0-9B37-AAF7DC7741A2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xmlns="" id="{1E195C52-3194-4F86-B9F6-DE943B91221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xmlns="" id="{F70B89BE-0AC1-4A01-BB0E-D7A8813DDC8E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xmlns="" id="{B98CD1BD-78B5-469E-AF2B-0A02E7E26A4D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xmlns="" id="{4A0A3DE9-8313-48B5-95B2-D2437A51F4BB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xmlns="" id="{18CF796D-1163-4286-B05B-F42095861012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xmlns="" id="{655E8A4A-600B-47A2-8296-C09B6B175813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xmlns="" id="{3E081B8B-A148-41C3-9329-EE1CE96FA4C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xmlns="" id="{6D9CA77B-7560-47D7-A4AD-AF02BF6406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xmlns="" id="{5AA37C5C-BA13-4FC5-8BBA-D6D8C672A7E0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xmlns="" id="{38F5D38E-9227-44EE-B207-5BCE62E13D8C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xmlns="" id="{699B07E6-1F23-4B94-80B0-4AB2711536C1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xmlns="" id="{8E36BB0D-6E82-4FA1-9D4B-0A1DEBA22576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xmlns="" id="{4A401AC4-0B65-4B40-8513-E6A7BB4145A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xmlns="" id="{0A897CD2-FDA3-485F-B6C3-98067A83034B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xmlns="" id="{85233C62-7E74-4C93-95D0-B8961A922D34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xmlns="" id="{D83979CD-0415-4CE6-99B6-214B6C27041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xmlns="" id="{69AF7CEA-1A47-47A5-A65C-347B0F807BEA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xmlns="" id="{31DC3E72-C52E-4349-9569-675F6DD3EA1E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xmlns="" id="{F16C29FE-F670-47F0-902E-4CF8C1995C1C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xmlns="" id="{9F389894-A17B-44B8-874E-74C2EE98F217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xmlns="" id="{C34FB00C-74E9-4D59-A39B-A5419F5A4754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xmlns="" id="{83FA33D0-BEAD-4C74-BABE-922DBE5253A1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xmlns="" id="{8357245E-E751-4362-928D-60F13A53B340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xmlns="" id="{F2731350-7812-4949-BAAF-9D661A83EBE4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xmlns="" id="{665F7C3C-4BEB-4FCF-A35B-65E7D23366FD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xmlns="" id="{0A6E77B9-F0AB-4FA0-A332-2383E4E874B1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xmlns="" id="{BACAE914-5ADD-49E5-9DB4-D1133AFFCD98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xmlns="" id="{F3456BB4-0749-4FC8-A4BA-93F2A4F41AE1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xmlns="" id="{A3E298A5-3750-4056-A890-E509D5F7D62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xmlns="" id="{D15CAAD5-B961-43DE-BDF7-28AD4A4A0B9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xmlns="" id="{75F4D6BF-805F-4E13-969E-9DD461083691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xmlns="" id="{2DB2FCEB-9263-4BEE-9112-A3634B7B08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xmlns="" id="{EBB637B9-A305-4D3C-B6FA-1A030169F4A7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xmlns="" id="{893A4A05-3F08-4AD5-B176-A77592F7B160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xmlns="" id="{67B3C720-81A2-40BA-B5AC-172B3780C821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xmlns="" id="{1B993C7E-8417-4AA0-BB99-070F1DBF22EA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xmlns="" id="{00680C00-B8AB-44C1-B0B7-DAAD1F837E0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xmlns="" id="{DB7B44FA-1AC0-4255-9AAA-AEDD75EA57E7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xmlns="" id="{3A1A1609-6B3F-4BFA-9E1E-CB545024C27E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xmlns="" id="{9FDAC8FC-B15D-41C3-B8AA-92C781F827B0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xmlns="" id="{40A4376F-E578-4468-B62E-B5AD08482D5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xmlns="" id="{B930D50E-3214-41CE-A4F1-57B4C8B035FC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xmlns="" id="{61BA0957-F08A-4B63-9669-B3E3752F8BE3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xmlns="" id="{3E3B0CB6-91B7-42F1-9BCE-860ADB507D0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xmlns="" id="{9A70022E-1B6A-450F-B415-26873EA7695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xmlns="" id="{93E7E232-7EF0-4737-81D5-048F5998392D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xmlns="" id="{53C4AAE6-AAF9-478D-A01C-F22276FD118D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xmlns="" id="{8293439E-C3B7-4F53-81A2-6FCE84875429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xmlns="" id="{C9CA6761-0750-43B8-BF2A-5DAE9A6A1A24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xmlns="" id="{89928CB3-5194-4C2F-95F4-5167518DBB0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xmlns="" id="{4174D80F-E8AC-4F4E-BA31-EBB93B274E1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xmlns="" id="{81FE4177-7C43-4985-A347-2665B4126B26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xmlns="" id="{E2E44303-B260-4ECC-B5B9-DF6CA258B35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xmlns="" id="{CBD01F24-A9F2-467D-8237-B73DD407BCB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xmlns="" id="{9F8676EC-6C78-4358-A6A5-133796139E9E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xmlns="" id="{5268BAED-4205-492C-B8C8-24847540F7C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xmlns="" id="{DD95E319-4860-4F1F-9DE3-4E310074D0F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xmlns="" id="{0E9D7D99-C9C4-45E5-BB86-F653C0909522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xmlns="" id="{29AE238A-F1D5-4311-81B9-160FDC28C502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xmlns="" id="{18EFF84E-2E70-4270-B90C-1419D2B03642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xmlns="" id="{524D5240-F17F-4E2F-9E4F-19DD6B3CB27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xmlns="" id="{6EAB4979-7D08-481F-9967-A7E5B63C36B2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xmlns="" id="{5C7FAA69-28B2-45B6-B9A0-FC7E413E5A2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xmlns="" id="{526A6999-9B82-4D5A-8791-E92B75CBBC32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xmlns="" id="{95080EAD-07B6-43C0-BEA0-80BC7C74CFB8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xmlns="" id="{E64FDF88-5DB5-48C5-8D7E-62699C26A68E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xmlns="" id="{19B0DCB6-ADB0-4F6B-A027-210F9592212E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xmlns="" id="{502D5FF9-49B0-4E71-9742-FFB879E11DFC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xmlns="" id="{DC120D1F-79AB-41D0-8FC8-9C053F7F450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xmlns="" id="{5B0D2286-F570-4722-B311-4B19C64CFCD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xmlns="" id="{60E319E5-7654-469F-B37F-851D5528A344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xmlns="" id="{3AC64958-1A19-4A1C-B3CE-FBAB2589CD69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xmlns="" id="{F6434B57-94BB-4FB5-9BE2-AAE9099DCE8D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xmlns="" id="{62A88BC7-66CA-437E-878E-4EFC6C030DF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xmlns="" id="{339DFE81-A036-4EBB-B22B-5DEC03732040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xmlns="" id="{6F79D314-AEA4-401B-981B-52E06676C007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xmlns="" id="{8956BF37-D371-4F03-821B-8DC3EFDECBB5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xmlns="" id="{D0D3F372-F5C6-4949-ADE1-21C8FB4AD2EC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xmlns="" id="{188C9ED7-15BC-44CB-B7EA-C21B41E59A1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xmlns="" id="{FDBC81A1-B82A-43A2-B499-64903A78942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xmlns="" id="{051BB37B-D895-4B70-B5B8-62F628A03F3C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xmlns="" id="{F1393331-1FD7-4291-B6EC-25AC4A06622C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xmlns="" id="{B6167B08-E3E1-448D-9B6D-86B0234AFCB4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xmlns="" id="{0CA91103-7571-4956-997C-448DDD1E7322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xmlns="" id="{72A986FC-254B-4D87-A4DB-7BDB7F110EC6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xmlns="" id="{D6BB00C0-7B8A-4B8A-AC6C-F792A67DA25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xmlns="" id="{6127E231-31F0-4800-B4AA-440840B3352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xmlns="" id="{1EE4C83C-68ED-4B32-990D-AD4CE75E5074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xmlns="" id="{4C9D3CD4-1C1E-4F24-95EC-8B20745BBE9F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xmlns="" id="{048FE393-4AEA-4B9B-B0E0-F8DCD8B0A279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xmlns="" id="{06898AB7-58D7-498B-8388-072A681120C3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xmlns="" id="{F71D3904-E3DB-4E52-9F7F-C07A52F1D6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xmlns="" id="{2D77208F-7CA5-4720-BE40-6B50382B056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xmlns="" id="{11D12633-C2E1-4712-A85C-3DC96FAA9B7B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xmlns="" id="{FFE576EC-093B-484A-8208-F9DB55207894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xmlns="" id="{2FAB6F90-FB3C-4C55-97B1-921E0918FEFC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xmlns="" id="{7C9EDC17-B8A9-456E-8542-A040BF1CC26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xmlns="" id="{FAEB3D28-6F31-4A01-97FE-E924431E63C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xmlns="" id="{0BF464BE-B002-4CE6-B395-DFA359234E5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xmlns="" id="{BBD61834-97E6-4B40-8660-B0B27452E23C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xmlns="" id="{7399AE46-071C-4426-B841-0DCEE231B2E2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xmlns="" id="{D72866FE-0FEE-447B-BC27-4540164F4D51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xmlns="" id="{8016C7C7-76F9-4F2F-9EE9-9D756C55D39B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xmlns="" id="{D14189EB-EE90-4D43-8360-4A73954261EF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xmlns="" id="{227495BE-828A-4C95-B5D1-32B0184ACCE6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xmlns="" id="{91563EA4-E879-48AD-BD4F-56670C8B663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xmlns="" id="{946AC37E-251D-484A-85F5-1CE7017E06D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xmlns="" id="{F5D1CD28-6EC9-4680-ABAE-ECF2607FDC7E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xmlns="" id="{D7A6DCD6-975F-42A6-8271-C772B9E9A536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xmlns="" id="{6CD4D930-CF33-491E-9B1F-8288B04F03A4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xmlns="" id="{454AFF32-E500-498A-8D3C-3200D729EB5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xmlns="" id="{3A7D4608-E680-4C1D-9BBC-555399C4EBE4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xmlns="" id="{C5EF2E6A-AC9F-4ABB-A23C-B314E32D7FF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xmlns="" id="{C28F1611-1B02-4D7D-9A2C-70CC9260C9B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xmlns="" id="{4F946F58-DB5D-4148-AA4C-1DB787DFF314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xmlns="" id="{3FCE1EF6-9D04-4E3D-A8A9-056DC7360AD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xmlns="" id="{0A76C1CF-945E-445F-97B2-A571825A2E89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xmlns="" id="{023B865A-CA55-4886-98AA-3DE08E9AA61F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xmlns="" id="{C8D7E7F0-8295-424A-9F15-58A6C32FB137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xmlns="" id="{B4EDD7BB-5FF7-49DD-B854-B9E52345D2DD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xmlns="" id="{261A4343-8D0E-4853-962D-103B06DA3D1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xmlns="" id="{2F8E18D1-D09D-4BFB-956F-76810D371B9C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xmlns="" id="{95C115D0-8A42-4029-9754-458663D98B1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xmlns="" id="{BDFC1C9A-C637-423A-8139-B0C13DC7DE6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xmlns="" id="{91E87C98-138B-4043-8991-790EED7A396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xmlns="" id="{4E0A86AC-27FB-47D0-8DB8-592639886E22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xmlns="" id="{2A8F0995-2C5F-4DFC-BD54-85F691C9E24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xmlns="" id="{67E2A6D0-0F93-4C96-A4F7-E11F2513E967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xmlns="" id="{41B4DEB7-778C-4FA3-AFD9-65032C49F86E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xmlns="" id="{17EA8B96-4984-4BE2-AE9F-6F527A470A9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xmlns="" id="{2A4C75A6-E699-4322-A7CB-CB871FE8A247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xmlns="" id="{A38EC31A-6AB5-4C07-B262-693BC4B6F7C2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xmlns="" id="{BF8B156D-469D-4682-B4CC-FA3EDBB72A3A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xmlns="" id="{3E2FBFD6-E0A7-428E-9AD8-766F19F54E21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xmlns="" id="{D9FD5EF0-6461-4311-A87A-87F98A7EA9A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xmlns="" id="{FA064075-7A45-4427-A21D-23461EC0FCD8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xmlns="" id="{5B8CB050-ED28-42F9-BC30-58810519D78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xmlns="" id="{2DB3408E-8287-4CD2-AD80-A2C91B651DF9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xmlns="" id="{E3299C6A-5ECA-4343-A867-15B33841AACF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xmlns="" id="{8F243F41-59BA-4C80-9ADD-A6B113A952C1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xmlns="" id="{9DFBDB16-125A-4D03-916C-030DF624BCB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xmlns="" id="{DD291AB0-40FE-477F-98D5-E37AC39F892D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xmlns="" id="{24A16C46-E504-4D0E-BCA6-AF777A02A63D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xmlns="" id="{64068880-2CA9-436E-9224-B9EC904EB726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xmlns="" id="{4BD70D75-C1EA-4DA1-A6E1-BA8834F312A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xmlns="" id="{995937AC-492B-4CD4-B793-D3678EE88DF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xmlns="" id="{A038C3E2-0175-4976-AE0B-5DF20ECDC63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xmlns="" id="{B68321D0-A0D1-41D7-A667-A90977E87BBA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xmlns="" id="{1FD504E7-EE8E-4C43-B334-92BBC053F68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xmlns="" id="{6B9EBDB5-8F19-4341-A6F3-D45CD51937EC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xmlns="" id="{25F3609B-F659-433E-A09E-CAD7C8E87C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xmlns="" id="{6E6831BA-7A66-4BFB-891D-6091A8D81D7B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xmlns="" id="{1C4CECCF-B6DF-4D32-8BD7-3E9551C298B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xmlns="" id="{B1F74667-F25A-42DE-8FA8-91A0B66C7CD2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xmlns="" id="{FA0F8D87-25D3-44FF-8955-514BEC17BBF4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xmlns="" id="{8B0469D0-2B8B-4318-896C-1538DBD9222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xmlns="" id="{1B2425AE-AF04-4B0E-8F3A-EB25DA0C1435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xmlns="" id="{B6BB22EC-C5BF-4812-A5CF-B57E54DECED8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xmlns="" id="{49D5D97C-1869-4258-A102-0FC49A2A16AB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xmlns="" id="{75148A3C-F7F9-4395-BE52-6800C36ED587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xmlns="" id="{6D2E8473-925D-43E4-BF81-7B898CA07E68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xmlns="" id="{9C3E24F7-F484-4311-96C7-3DDD2CB8405A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xmlns="" id="{B51A3C17-2BD5-49FA-B580-358D1035837A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xmlns="" id="{BF4CC778-CC69-43B9-95E4-A6297098E816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xmlns="" id="{D1CF7360-4C77-47F3-8929-64586D92C8F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xmlns="" id="{9E786333-5FBC-441B-ADEC-62BF56F73BE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xmlns="" id="{659A6399-E7F8-4EBB-8157-F7CA0081D03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xmlns="" id="{4BD77857-C985-46FC-A81C-81D21CFDBECB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xmlns="" id="{26D0C38C-57A1-4692-AAD3-F4E5F2C925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xmlns="" id="{7B6CF72E-D681-4BEC-8B38-953D76E0796E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xmlns="" id="{28F4C1C6-360F-412A-9FC6-7C1118BDBDE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xmlns="" id="{87DC67A1-1AAF-48AD-A8E8-47897217159A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xmlns="" id="{C59D9A89-BA9A-4054-8478-253D92FC4D0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xmlns="" id="{BFF6E94E-2424-4B40-92BF-C7F7AE416A45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xmlns="" id="{FBDF73F0-4B3D-48E8-AC82-80805FA0997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xmlns="" id="{86FEB2EB-037C-4771-874D-8FDCB1E4575F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xmlns="" id="{9200055F-644C-49E4-B9CD-F68FC4C0FCD0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xmlns="" id="{17C54DC8-DB5A-4064-BC7C-08824B2F424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xmlns="" id="{AAD3C33E-C24F-40C7-91A7-19A95299F80A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xmlns="" id="{35DDA243-2477-485A-B166-7AEE7000911F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xmlns="" id="{1147252B-0290-4527-B877-B3431716EBE4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xmlns="" id="{479A5C85-0E66-4FC3-9BCE-70D107FAA573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xmlns="" id="{B371311C-5EB7-471A-9391-DF3D25344AB8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xmlns="" id="{D103E760-C1D7-4C71-BF26-232CFE4DA0B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xmlns="" id="{6E54BEA1-5364-49F5-A26B-A5790ADE7CD2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xmlns="" id="{40C82D15-E06B-41B8-A791-A3AC7D47D59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xmlns="" id="{0B7F7D67-D533-4B7B-A154-F260F3D58C7B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xmlns="" id="{981727CA-7BA6-4504-A5EB-95117816FF4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xmlns="" id="{853A240D-352A-4437-953F-20E0226C4A92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xmlns="" id="{ABC8AF41-B2DE-42B0-B8E6-B5BFC981251F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xmlns="" id="{A76C16E8-8A9E-4A54-A595-1AA5313A8E7E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xmlns="" id="{CBD6092E-F3F1-46E7-9AD7-B2992DF15CC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xmlns="" id="{EE1C0A6A-2E11-4EFC-B09B-E86DD143C38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xmlns="" id="{FE6B46CC-20D8-4727-AADE-CE4AFA3397D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xmlns="" id="{4FAE85E6-738D-4161-8834-A5422D59C2A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xmlns="" id="{6925CE8D-5F4D-4AF0-A34C-D6049A45A2FF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xmlns="" id="{DE4DF324-91BA-468D-BAC6-B4266B21C0A9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xmlns="" id="{CA9C4861-8F94-433D-A064-933C91AC14BB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xmlns="" id="{6517F647-E915-4FE2-8DFE-DD7B42B99D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xmlns="" id="{BAD11144-A13B-45B6-A8B4-3C1D8CCB0546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xmlns="" id="{D6FA304B-2C28-43B7-AE7A-904B433FACD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xmlns="" id="{DAD1C826-EF50-437E-973B-F5F9CD53303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xmlns="" id="{EFDDF8DD-28F1-4622-9803-ED92C60F1DC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xmlns="" id="{8B9EB803-0F72-424E-9770-50FE274D8212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xmlns="" id="{BFBF2218-C5B5-41B5-A217-D155525F7F8F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xmlns="" id="{A19E1920-5383-47B2-9EB8-92EC0C207A69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xmlns="" id="{3B03E6F1-6427-4A15-B402-4DB9EFBD1AF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xmlns="" id="{5D6D5046-6657-4476-BF0A-E5FC6E6BDE8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xmlns="" id="{F1E1A8FC-C9BC-4483-8AAE-FBA67AFC68A2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xmlns="" id="{6EC97ED7-D1C2-490E-861E-3305E53769A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xmlns="" id="{1239551F-0CD5-497C-BDAF-DA20C22E1A09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xmlns="" id="{BD1BE690-CAE6-4212-92A3-155A9821C60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xmlns="" id="{040D20B6-41C4-4B38-884E-A88BFA84825A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xmlns="" id="{B8FD8F35-DA99-4CAE-8DC0-F23748853FEE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xmlns="" id="{DA8BCFD2-0917-4A1F-BDBB-E35439A9E10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xmlns="" id="{A1B8064D-A762-4581-8766-ABC9D518F60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xmlns="" id="{7D8AA909-C96B-41B3-AD55-6637F60F5853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xmlns="" id="{6A77D99F-42CB-4C97-B9D9-1FCB6E9EE5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xmlns="" id="{204D4B15-0FBB-4509-A329-456541B862C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xmlns="" id="{57AE4CA0-6A3D-4E50-A593-E8E5B6B22658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xmlns="" id="{0A8D8FF7-F01F-40C2-8C2A-1CF4D0FC28C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xmlns="" id="{6EB47BFC-A5D5-43C1-88D4-8A0F6B1E31B0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xmlns="" id="{666309EA-6FBD-4C87-BCB8-5BE1C8F8D56C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xmlns="" id="{FA03C704-3388-4D35-B205-228C10790D5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xmlns="" id="{2332B20D-4834-4CBE-A1EF-55FF51E28C9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xmlns="" id="{D8BDE268-A2BF-438E-A027-B75C19BF590C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xmlns="" id="{8D55997A-5B23-4DC7-B259-08381D0A3D8C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xmlns="" id="{5F93DD7D-64F7-4597-8B24-84CDFAA0E9DD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xmlns="" id="{FFDF546D-05B5-493B-A26B-4A0F66D7868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xmlns="" id="{650F14FF-7E6A-40D3-82AC-1622ECC655EC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xmlns="" id="{9F8CFEB6-C9C7-4051-8B98-1D10A10BBBF8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xmlns="" id="{4B208358-0A1E-4417-A4E6-3CBF13B55A4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xmlns="" id="{530EBE58-2EF7-496C-AA8C-E7A49102908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xmlns="" id="{EDB2257C-E581-45C3-ACC8-8978A70D04CC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xmlns="" id="{B6400E26-017D-4E5B-BB24-23A63883692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xmlns="" id="{5A57194A-5675-4DA9-AC3A-7AB558C0E1B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xmlns="" id="{5C232DFB-CA18-4DC3-92AC-684FA7064E7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xmlns="" id="{D524F0FF-1026-4380-8CBD-EBD4361DCCB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xmlns="" id="{6FD2E168-746E-4492-A07F-00934E1E6FAA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xmlns="" id="{499F59DF-2375-4A7C-BC90-3C1C742D8745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xmlns="" id="{532DA837-CE42-4B4D-9725-783A0A6B2807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xmlns="" id="{6180AE38-CCEA-47C3-AD9B-D02C6341AADD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xmlns="" id="{9D303F8C-6681-4E40-AC20-7C3E24F99938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xmlns="" id="{28E026E1-AB2C-43A6-A0B5-88CF83CEB273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xmlns="" id="{76317693-F1F7-4046-8EEC-DBEB8A25C139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xmlns="" id="{92F3A537-4104-450A-B278-8D876BB9EC7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xmlns="" id="{34EAAFCB-6562-4557-8FEB-494EEC99DAEC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xmlns="" id="{9C962D4A-E9CD-4AD1-990A-ECB9532DA78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xmlns="" id="{0780D4B3-0160-452A-A1C7-B167808659CD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xmlns="" id="{97C3C194-2832-42F7-8C11-42DED07A510A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xmlns="" id="{C6BCF5A9-1C74-4CF2-BB62-DAB3EB7CC62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xmlns="" id="{A98A6532-BBA8-4170-B3E7-7385768F99B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xmlns="" id="{567DE9C0-CF88-4581-98E7-75CC5502EBA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xmlns="" id="{8C56705C-7A22-4AED-967E-BF26F14C86B1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xmlns="" id="{9B3C6A5D-D26C-4719-A538-99B662EDC84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xmlns="" id="{199BA8B5-64CA-4674-83D8-726BC5D89C2F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xmlns="" id="{DF2E8C65-F621-4F91-866D-6CE1815C6C74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xmlns="" id="{C41607B6-8B6B-4542-8EBC-9CC61AE462C3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xmlns="" id="{F95D7950-6824-4A76-83C6-FB82DAF96F3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xmlns="" id="{7D09BC2E-CFF2-48EA-9B25-EC11B456928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xmlns="" id="{3AB4A325-96D4-4496-AC5B-1F23BF81E7A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xmlns="" id="{8CE7675B-4CDD-4CB6-80B1-DD0B84084B1B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xmlns="" id="{12C98630-DF17-433B-BF8F-FD5F8C926D0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xmlns="" id="{2605649D-0FF5-461F-A039-DC85BACFCA9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xmlns="" id="{14C00352-DF4E-438C-A0F9-E8A0708EA20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xmlns="" id="{262E2982-5F42-48BD-852F-0575756A929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xmlns="" id="{701564F3-5AEF-4DB9-9BA3-BA0FC4232F58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xmlns="" id="{9A949292-25A8-4A08-878D-01BF6E2EC02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xmlns="" id="{C22071F1-6018-4ADA-BE67-68D22029BC69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xmlns="" id="{1440643C-1302-483E-A00F-EFF2371470BE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xmlns="" id="{1C7AD855-967A-4BB9-9FA4-C7EB7D1B23E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xmlns="" id="{501157A1-B526-4D15-8655-48133F3358E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xmlns="" id="{AE8F47AC-FDF3-4A54-B14D-F14F0450205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xmlns="" id="{3FD8FF0D-AB84-499D-AE1A-13CAD1E7D22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xmlns="" id="{5D376ECA-6DF3-41FD-835B-587970D18CEA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xmlns="" id="{E9982A64-EC77-486A-82E9-1EB5B86374EF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xmlns="" id="{6A4FBE25-6337-4B7A-B249-A146C695F4C1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xmlns="" id="{56120C77-9A0A-4093-A8B6-AC5F18C6E14F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xmlns="" id="{87C2570C-CA43-4CD7-A0B7-A6732684597A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xmlns="" id="{7D7E9787-65A3-48CD-AF36-A12975CE035D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xmlns="" id="{08D877D1-0E3C-40D5-B4A8-6D84701CE97A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xmlns="" id="{E4320332-8E33-4537-9DEF-60F09E446684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xmlns="" id="{A12ACE5C-481A-4A40-B79C-72D9DE60EED7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xmlns="" id="{0B650C6D-D282-4491-B75F-C3C5ABD29FB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xmlns="" id="{18561B8E-00E9-4041-BD76-7FFC92502D36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xmlns="" id="{F3D67E35-4ADA-490E-818E-2AD3687C2603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xmlns="" id="{8EBEB5FD-898C-4E09-B19E-11F8BCEE4C3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xmlns="" id="{DE4A6BFE-D543-4408-977D-72E541226E82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xmlns="" id="{56FC410F-6879-4BF8-A083-574FEE133DA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xmlns="" id="{377D40C7-48F0-487A-B54B-50A217AAE729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xmlns="" id="{9A5DE890-FC63-4EB4-A509-FFE9C9CF9076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xmlns="" id="{FD1FA937-6CD5-4437-ADA6-C0A13A06788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xmlns="" id="{9156680F-8A60-48B4-8133-8AE13441B40C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xmlns="" id="{C99C5FFF-D91A-473C-BDC4-69956600DAC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xmlns="" id="{89FA3A4C-1C27-454F-A3F9-626AEEDDFB43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xmlns="" id="{E718063A-DFA7-4E20-B55E-98C3E8D0B9CC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xmlns="" id="{4EE9EE11-7C28-4FA5-B815-6B63017C0140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xmlns="" id="{47D86C4D-62B6-46DB-9721-EB36E5DF959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xmlns="" id="{1E4DDBDB-9491-44B2-B792-D7877FE5635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xmlns="" id="{F94FC55F-ED00-4F52-B786-2EC3D6C0B07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xmlns="" id="{CA7D4B95-F075-4F72-A48C-99D16BE12263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xmlns="" id="{7F96546C-589C-444E-89A7-58AE640A778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xmlns="" id="{EE50D463-8A37-405D-B7F9-A7A0209F76F1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xmlns="" id="{21A03024-0553-4FE1-AAC4-A604CE794C5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xmlns="" id="{D79A5D6A-F994-4A5B-810A-F6CB781C1FF4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xmlns="" id="{CE902187-9E3A-4592-8FCA-0F41AAFAB0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xmlns="" id="{6F1AB4D5-2468-4C0B-913F-C1C06B54B696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xmlns="" id="{42769AFC-DD58-48B9-941A-04DF6583A8F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xmlns="" id="{2B117769-BF76-436C-9424-6FA2F2D40F44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xmlns="" id="{A10E72BB-7FB0-4C00-AFC3-040F5078D30F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xmlns="" id="{9DF242DA-870B-494A-A6F1-71F6B9404214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xmlns="" id="{BA0BD2F8-F020-4F0B-B770-60B3F9227C4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xmlns="" id="{9251DF2D-EF27-4EDC-86A0-818F1F9EE55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xmlns="" id="{802DBE59-4314-4F0C-B312-5648EF555519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xmlns="" id="{98F3C532-B036-449A-9FDA-3EB99097C2D0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xmlns="" id="{84FFF7A1-0AE9-48CD-A9DD-151E5C31B87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xmlns="" id="{09BB6CD1-C90D-4B7D-99FD-C10C0B4DA55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xmlns="" id="{0DE8E43C-E550-4836-AAA4-F4B31348004A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xmlns="" id="{CF11A649-B715-4FF3-89B4-F780733C423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xmlns="" id="{3D279528-A3D8-4762-B30E-C7FFC9004B9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xmlns="" id="{312FE270-24BF-422D-A9B9-7163AD6C1E8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xmlns="" id="{4A579182-501E-42DD-89D8-780987D2BC68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xmlns="" id="{8E6C75CE-31DB-4680-8023-CA0CA74C8C5E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xmlns="" id="{149ADE60-A318-4B17-858E-B5F75B31E1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xmlns="" id="{1C41C6BA-F913-44CB-8848-086456B89590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xmlns="" id="{293F751D-4DF5-4B6B-9483-854378172824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xmlns="" id="{06733228-5411-44F3-AC04-0986C11AC85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xmlns="" id="{FF52B256-1E6A-40B6-A857-2B3B10F23EA9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xmlns="" id="{0C4A21E6-5E37-42CF-8E2D-1869E694228B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xmlns="" id="{12451C77-3403-441E-8418-D29F92988807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xmlns="" id="{2D6F765E-FF8D-4763-9145-E41518CD2F51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xmlns="" id="{E988368B-0F9C-4D35-821E-8DAA583BB989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xmlns="" id="{C0BB4CC6-FEE1-4663-9683-E5427F1BEBD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xmlns="" id="{5F6C768C-B299-46C9-8C05-88E5619E08A7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xmlns="" id="{9B099B69-9DB4-4F45-88A4-9DCE712122C7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xmlns="" id="{0F9B92DF-6DED-4F41-AA39-F3DE426F866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xmlns="" id="{F517EB5B-9B5D-4388-81A4-0CA4F5A350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xmlns="" id="{A8651DBE-30E3-4D00-AD00-9FE88025FA14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xmlns="" id="{D0A8DE3C-58F3-4FD4-97F0-A4AEF5BA448E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xmlns="" id="{D99822B7-83FB-4229-986C-676F7A014157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xmlns="" id="{CE4B958B-D872-4E9B-ABC3-C5A4F0E4E7A1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xmlns="" id="{C944205A-1182-4F20-90F3-4A54DC1220C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xmlns="" id="{F9F92F4A-A241-4FD0-A5F2-EAB6EB393FC0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xmlns="" id="{B15F1F5F-3125-444A-A883-7AA9A638015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xmlns="" id="{A21202BE-5551-40B2-8CEB-EE7F0CB1D22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xmlns="" id="{B3D0FFB3-761F-4685-946D-D00D75DE1D6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xmlns="" id="{32100A94-592B-4C9D-A4CC-5B164F20F017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xmlns="" id="{DEDE0BBD-6F7F-4464-B4F2-EE1545AE22D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xmlns="" id="{5E73003B-8F68-4407-99B0-3147B7AF4329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xmlns="" id="{2E6A9339-2DEB-4EAC-B568-B48044141E6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xmlns="" id="{3DAC93B3-E5DC-41B2-917D-A10E96C9451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xmlns="" id="{2062B2C7-9E4A-4E11-82EC-3C4DF480BD4A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xmlns="" id="{7AD7A2B5-E924-4556-8466-41A29E73E80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xmlns="" id="{1CF086A1-91D2-4783-80AB-7864ED711676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xmlns="" id="{C7925901-ABFB-40F5-84E8-61078B41BA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73" name="Graphic 2713">
            <a:extLst>
              <a:ext uri="{FF2B5EF4-FFF2-40B4-BE49-F238E27FC236}">
                <a16:creationId xmlns:a16="http://schemas.microsoft.com/office/drawing/2014/main" xmlns="" id="{D7AC701A-0071-448E-BB33-0FC4A47970F9}"/>
              </a:ext>
            </a:extLst>
          </p:cNvPr>
          <p:cNvGrpSpPr/>
          <p:nvPr/>
        </p:nvGrpSpPr>
        <p:grpSpPr>
          <a:xfrm>
            <a:off x="8858384" y="3575509"/>
            <a:ext cx="596245" cy="531348"/>
            <a:chOff x="693570" y="4483266"/>
            <a:chExt cx="1400175" cy="1247775"/>
          </a:xfrm>
        </p:grpSpPr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xmlns="" id="{493E7011-16E7-4553-B908-BCC868510E52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xmlns="" id="{46620EBD-B478-46A8-A936-6669EAED9AA7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xmlns="" id="{A489275E-50E6-4301-925F-0D83A704D5C1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xmlns="" id="{826EFE54-EABA-4C14-B34A-584EAC2C78C7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xmlns="" id="{98B395C3-85C2-42E5-BE6A-7443C7AC041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xmlns="" id="{4370D90C-EC6A-4672-A6D9-DCB7A43A2C72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xmlns="" id="{0BC08173-6213-4796-A669-8BD55F7B054A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xmlns="" id="{616569F0-6582-4E4E-B406-A90CF40760F2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xmlns="" id="{E66066CA-CF80-4DA6-9F2E-583C1C616A05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xmlns="" id="{6C683BF9-331F-4AF4-BA90-8EF936F6C54A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xmlns="" id="{3405CD7A-8F81-41BD-814E-94F128B1DB68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xmlns="" id="{9C41FF8B-E50D-42F5-850B-38C6EDB87906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xmlns="" id="{1BC251B2-AF33-45F2-8647-69607396285B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xmlns="" id="{7EE305F1-720D-40E5-8687-03020D403009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xmlns="" id="{8804EFC8-EC0B-4104-9CC4-83C8678E5BF3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xmlns="" id="{54CB588F-3113-44F4-A152-ADEEBECAE2A7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xmlns="" id="{58E4459B-62CA-424C-B682-203591A5BBCE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xmlns="" id="{63DCC179-93B2-4E46-AC4A-E7A071991D7C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xmlns="" id="{B5B41767-A1B0-4F74-AC40-0A5A5F7541F2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xmlns="" id="{E09415F9-4E3D-4219-B5F3-A71DD6D5C9B5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xmlns="" id="{A593168D-4ACC-4D4D-8840-8FADA1DCAE2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xmlns="" id="{6CABC44C-517E-45F8-BEAE-B3AD6D0EFA52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xmlns="" id="{D1AE9EF2-7829-4DA9-B212-75BCBB6C2B7F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xmlns="" id="{F2C58713-5449-4A7F-896E-4D6C7C5CAD3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xmlns="" id="{C74E4E82-AC70-4528-99A3-29752A8FD10D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xmlns="" id="{EA359280-F4BE-4608-8DFC-BF93C5531001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xmlns="" id="{68E6FEE6-A34E-4B52-993D-D238AFE942C3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xmlns="" id="{32DB7CA3-032A-49D5-9839-12242C9D26B5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xmlns="" id="{C4CC7A9A-F8C9-4B83-9704-0FB5B635C83B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xmlns="" id="{FC391509-DE5C-4DE3-B1BB-CF803D877DFF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xmlns="" id="{3A80A952-664C-4FA6-A2DF-1825244ECA8E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xmlns="" id="{1877DDC8-EC03-4814-95AE-6F15A4713F77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xmlns="" id="{811A13B6-4A38-4DE9-BC37-267178223525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xmlns="" id="{81B3D9FC-AFE3-4CE0-9206-774D4E6FF0B8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08" name="Graphic 2711">
            <a:extLst>
              <a:ext uri="{FF2B5EF4-FFF2-40B4-BE49-F238E27FC236}">
                <a16:creationId xmlns:a16="http://schemas.microsoft.com/office/drawing/2014/main" xmlns="" id="{ED0FE626-BA15-4482-95E6-EED6F7D327E3}"/>
              </a:ext>
            </a:extLst>
          </p:cNvPr>
          <p:cNvGrpSpPr/>
          <p:nvPr/>
        </p:nvGrpSpPr>
        <p:grpSpPr>
          <a:xfrm>
            <a:off x="1800810" y="1067452"/>
            <a:ext cx="689538" cy="239310"/>
            <a:chOff x="3289133" y="4916654"/>
            <a:chExt cx="1619250" cy="561975"/>
          </a:xfrm>
        </p:grpSpPr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xmlns="" id="{B396C68F-A5AC-4132-B35C-E3EC14C95935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xmlns="" id="{64379E3C-C798-4F50-BBCF-DE1CA9359E23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xmlns="" id="{720B31F9-A8E3-4328-9D2B-5755E24E99E6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xmlns="" id="{3651D518-078E-4CD3-B18F-FFE05D48DE26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xmlns="" id="{C4444B79-CCCE-42EC-82A9-BFC095106266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xmlns="" id="{50C5D66D-B68E-4737-8333-CE904D2BF06E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xmlns="" id="{D7591266-FBDA-4111-8B6C-E261D2D02CA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xmlns="" id="{FE10756A-BB4A-4209-AE9A-F17BEB008964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xmlns="" id="{896CF6F8-75F8-43C8-A703-F7F23B95FECE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xmlns="" id="{E5BCC6D8-F720-4E8B-99A4-542650407285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xmlns="" id="{46771A7B-9DE1-4BA3-BBB5-DD5174A2FE2E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xmlns="" id="{564857CD-E10D-4663-B23B-AC99CF165867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xmlns="" id="{BCACCA7B-8999-460B-AF45-003C969D6FDC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xmlns="" id="{9C9AA0E0-B04C-4FB5-9870-BEB6B78B45B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xmlns="" id="{B0578EE3-6E52-4305-B7AD-47F7D32B0B89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xmlns="" id="{47596C64-6CD8-4F1C-BD4A-83EB478DB0F9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5" name="Graphic 2714">
            <a:extLst>
              <a:ext uri="{FF2B5EF4-FFF2-40B4-BE49-F238E27FC236}">
                <a16:creationId xmlns:a16="http://schemas.microsoft.com/office/drawing/2014/main" xmlns="" id="{03F80A28-E8AF-42A8-A163-58408FCB913F}"/>
              </a:ext>
            </a:extLst>
          </p:cNvPr>
          <p:cNvGrpSpPr/>
          <p:nvPr/>
        </p:nvGrpSpPr>
        <p:grpSpPr>
          <a:xfrm rot="520099">
            <a:off x="5091546" y="1103446"/>
            <a:ext cx="616527" cy="807163"/>
            <a:chOff x="6096000" y="4249903"/>
            <a:chExt cx="1447800" cy="1895475"/>
          </a:xfrm>
        </p:grpSpPr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xmlns="" id="{E7F8F869-74C1-4B46-8365-C53BDA5E668E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xmlns="" id="{C762D3A3-6140-433D-B47F-CC403CB247A1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xmlns="" id="{60F893F9-6841-4188-BA10-30BC4AB6C193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xmlns="" id="{AF925F48-A0B7-45C5-9336-44B9A9CD65BB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xmlns="" id="{05B958D2-F0E3-43CF-BEAD-B242D8DDB176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xmlns="" id="{8812A2E7-E2BE-4226-BD72-CD60168D5B98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xmlns="" id="{1AC1B5A1-6819-418C-9FAD-783238B6836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xmlns="" id="{5E05804A-9CCA-49C0-8271-AEA783504A4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xmlns="" id="{80378A1C-8F49-425A-867E-36F792A9A4C8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xmlns="" id="{73F2588F-64AF-48F5-BDEB-369956041EC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xmlns="" id="{D676901B-ED76-4017-892A-7009E9920129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xmlns="" id="{2913C736-D20F-45CF-9CD6-04C24A0FBB39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xmlns="" id="{A75B5D31-3742-4855-BCAE-5DB6C5D0574A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xmlns="" id="{67BFE992-7E86-441E-AB20-FBCA4DBEF683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xmlns="" id="{06933822-3DE2-42FC-997B-DF6D50AEF77A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xmlns="" id="{AD40C146-E440-4E8F-BE87-2C52FFFD6B1D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xmlns="" id="{C6C21C45-0A7A-41FD-B010-29D50E0505F3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xmlns="" id="{632C3062-59C0-4781-A7E0-8A76C459349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44" name="Graphic 2712">
            <a:extLst>
              <a:ext uri="{FF2B5EF4-FFF2-40B4-BE49-F238E27FC236}">
                <a16:creationId xmlns:a16="http://schemas.microsoft.com/office/drawing/2014/main" xmlns="" id="{C8AF4DAD-4076-45A2-B135-6D425E0DA46A}"/>
              </a:ext>
            </a:extLst>
          </p:cNvPr>
          <p:cNvGrpSpPr/>
          <p:nvPr/>
        </p:nvGrpSpPr>
        <p:grpSpPr>
          <a:xfrm>
            <a:off x="5381154" y="794207"/>
            <a:ext cx="1233055" cy="162244"/>
            <a:chOff x="8251658" y="4916654"/>
            <a:chExt cx="2895600" cy="381000"/>
          </a:xfrm>
        </p:grpSpPr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xmlns="" id="{938448DB-7F23-4268-9E7E-791548039EFC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xmlns="" id="{A19BB6D7-1259-414D-9A52-291E18A024B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xmlns="" id="{72808DE7-D7C7-4DB7-AD02-DEAD89166E3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xmlns="" id="{E85688D6-3700-4F5E-A012-88EEA35A89D1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xmlns="" id="{12748657-3940-4BCE-B00B-DEA2B645301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xmlns="" id="{3BDEA3C7-F45D-49F6-B67A-FD50C18028E0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xmlns="" id="{1EADC4A1-EF36-4945-BAF2-170FCD7750C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xmlns="" id="{2AB20013-2591-4AA3-A501-BB982EA9E72C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xmlns="" id="{6461BCC8-A266-4472-AF88-ADCEEA5CA78F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xmlns="" id="{406A5161-D2C5-4A8E-BCFF-63326E36AB5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xmlns="" id="{4D2377C0-AFEB-4974-82C2-352132F74E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xmlns="" id="{C9051F4E-3F28-4124-AB8C-B46E128F652B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xmlns="" id="{CD641E26-4E7A-40C5-AC50-16349C6BE73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xmlns="" id="{53EBCDE9-9F0B-4A4C-9B7E-C689C739D08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xmlns="" id="{EA673A76-75F3-4046-8370-A467687D655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xmlns="" id="{13389DC5-10CD-4A31-A728-ABBA974F5EB8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xmlns="" id="{CA3BB141-C3B9-4146-A259-4F1A3F65B55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xmlns="" id="{B5D23C2E-E4DB-427D-939C-FAEF5058A250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xmlns="" id="{95A404BB-1ACC-4CAA-886F-A2F22C2BD127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xmlns="" id="{CE601623-EEDB-476C-B14A-2168328725CA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xmlns="" id="{C3305A6F-D7E3-4456-A6FC-7695E624BBE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xmlns="" id="{81826125-0DAA-4929-AFA0-F6F2CB2F5FF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xmlns="" id="{647EA98F-86C5-461F-A9C9-DA95E54AF2F5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xmlns="" id="{44FB3DA5-0774-44BB-B52B-4AE15B42E93E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xmlns="" id="{96DD55B5-1E2E-4706-A02B-A401FA398687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xmlns="" id="{0EDF6AF9-083A-46B9-A529-4974B1D737E6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xmlns="" id="{899106A6-1DC9-42E1-88D4-3F5238A1737B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xmlns="" id="{81576C85-BC8B-4AA7-A59E-BDC281D2D651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xmlns="" id="{7E79CD8E-B10F-4BC8-9EAD-8FBA73A809FF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xmlns="" id="{A263BD32-EDCC-447A-9B9D-5653725BC41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75" name="Graphic 2817">
            <a:extLst>
              <a:ext uri="{FF2B5EF4-FFF2-40B4-BE49-F238E27FC236}">
                <a16:creationId xmlns:a16="http://schemas.microsoft.com/office/drawing/2014/main" xmlns="" id="{A5F0965E-B2D2-491A-9EEC-3DA6DF5B3849}"/>
              </a:ext>
            </a:extLst>
          </p:cNvPr>
          <p:cNvGrpSpPr/>
          <p:nvPr/>
        </p:nvGrpSpPr>
        <p:grpSpPr>
          <a:xfrm>
            <a:off x="7543018" y="1343266"/>
            <a:ext cx="1000469" cy="475306"/>
            <a:chOff x="7261309" y="4817393"/>
            <a:chExt cx="2867025" cy="1362075"/>
          </a:xfrm>
        </p:grpSpPr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xmlns="" id="{675C39F3-C270-4FE2-80DE-649840208CAD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xmlns="" id="{9D0AB0DC-B818-4040-9F46-83D88637AE55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xmlns="" id="{200A76DF-676F-4CCB-B739-08B916210BAF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xmlns="" id="{969D383D-5DE8-41EF-966D-4330C3777100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xmlns="" id="{D7A7B155-2965-4749-8344-A3EB1457CE18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xmlns="" id="{F437C219-D1AC-440B-8540-9C00CB6C85E4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xmlns="" id="{00489195-E775-47A4-A5EC-8867DEDF4295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xmlns="" id="{8733EFE4-2E4F-40DE-B842-B80B7ABCEA9C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xmlns="" id="{BAE7EE2B-AF34-4582-9C68-5E36B067247C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xmlns="" id="{16F5BE7B-57B7-4867-BCA9-097E97342486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xmlns="" id="{0F94D2AF-8BDF-4B98-A9EF-8E04678881D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xmlns="" id="{F70CC936-6A2C-4763-9981-48C4C2969948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xmlns="" id="{5197B348-1804-4BE3-A927-9DBE049D5806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xmlns="" id="{20B76EDF-9D79-49DD-8234-E16D6CB9551A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xmlns="" id="{12D6FBF6-A554-4B7C-8E9C-F257702FB353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xmlns="" id="{3AFE397A-4992-4A90-9877-8C3A7B46771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xmlns="" id="{ECCDC42F-14FE-4CD3-8D49-5ED50817232B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xmlns="" id="{610D7850-31D4-4536-95BC-7BF2EDB7B8DB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xmlns="" id="{31F311BB-4AA7-4EEF-A110-662E70499E47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xmlns="" id="{3673FB14-C788-454F-B5CD-4AF445745A9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xmlns="" id="{4F558381-A905-40F4-8A36-63E240043D1A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xmlns="" id="{E65B231C-10D9-49DE-B25D-DE9D5F8D506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xmlns="" id="{A7957D93-CD0A-4F91-B1E6-BD12FBED4EB3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xmlns="" id="{4A2C4D56-2669-4D54-81D7-7116680E1B23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xmlns="" id="{B05412E5-A9AD-491A-9213-9D6D42C39C9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xmlns="" id="{386DE54A-C741-4FF6-9D0E-6FCE6EC48457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xmlns="" id="{88F8E87F-99F6-49F4-85E6-48777AA87AD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xmlns="" id="{D745B176-B155-4FF2-997A-0834191131E0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xmlns="" id="{0367B508-30C8-4432-A8EF-E48DC64276A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xmlns="" id="{BE1A6D6F-98C0-4D60-9A93-9795E67CD8A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xmlns="" id="{60E7BEFF-7C95-4DC9-BCC6-AC1E2A0A9D68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xmlns="" id="{8F63BA5D-24A2-4934-B3B2-0E80EAC601E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xmlns="" id="{05463270-039F-4CFB-9AB7-51AF36901452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xmlns="" id="{C2F0428E-3B33-4536-A9A2-5486E2637E15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xmlns="" id="{2D746094-AF22-43E7-863C-853BD167872B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xmlns="" id="{5EB13405-9183-4168-ABA1-E3F22D44E485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xmlns="" id="{8B47B5E7-81CE-44F9-BD90-F057E1DE9820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xmlns="" id="{6002950C-2CF2-40C5-B90B-ACB5B78E883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xmlns="" id="{4393169B-459A-4C42-A2A5-ACFD81E930E0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xmlns="" id="{2AFE2577-37C9-472B-8BAC-2CB0A9928C6F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xmlns="" id="{BFD024FF-A2D6-4C03-A191-8A829D81D219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xmlns="" id="{92A6EA66-64DB-41E7-AB29-BD307437C98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xmlns="" id="{851D822D-8282-40DD-B184-0B7298DF3E2C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xmlns="" id="{741785BE-98DC-4953-BF42-7C991209844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xmlns="" id="{0E884985-B853-42B1-958F-6143B6369B26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xmlns="" id="{7619F688-0ED7-4B12-8017-337B0ACC40D1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xmlns="" id="{16EA5939-1D6F-4418-B3B2-C90A834F2BDF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xmlns="" id="{060D9403-1A21-4BC0-ADA2-7707D9353F5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xmlns="" id="{738154BF-1079-4D7F-A18A-0BF81463A07E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25" name="Group 3024">
            <a:extLst>
              <a:ext uri="{FF2B5EF4-FFF2-40B4-BE49-F238E27FC236}">
                <a16:creationId xmlns:a16="http://schemas.microsoft.com/office/drawing/2014/main" xmlns="" id="{39D41C8C-2B09-446A-AE78-83FB0ECDA5B4}"/>
              </a:ext>
            </a:extLst>
          </p:cNvPr>
          <p:cNvGrpSpPr/>
          <p:nvPr/>
        </p:nvGrpSpPr>
        <p:grpSpPr>
          <a:xfrm flipH="1">
            <a:off x="6331123" y="1056557"/>
            <a:ext cx="301680" cy="301680"/>
            <a:chOff x="3627581" y="5303470"/>
            <a:chExt cx="228600" cy="228600"/>
          </a:xfrm>
        </p:grpSpPr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xmlns="" id="{AABD66A1-30C4-4F73-BBAE-9C83DA607CE6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xmlns="" id="{EEACD5D1-E612-456A-92CD-39367A786AB2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xmlns="" id="{CCF08086-B269-498C-847E-5AAE12F4D3C0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xmlns="" id="{7E1CB6B1-246D-4881-8C63-1D6870BD0D5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xmlns="" id="{1DBADB7F-B4FE-4AEF-B004-CBB06B8B485C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xmlns="" id="{AF0D75CB-D34A-45BF-BDD4-57E3C662870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xmlns="" id="{5AE6A7C3-81B4-4320-A7BA-7901B153DE08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xmlns="" id="{218DF6E2-99FA-443A-B071-DFC01A8FBECE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xmlns="" id="{8FDC9D26-470C-4E5F-A7BB-925B528BD617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35" name="Group 3034">
            <a:extLst>
              <a:ext uri="{FF2B5EF4-FFF2-40B4-BE49-F238E27FC236}">
                <a16:creationId xmlns:a16="http://schemas.microsoft.com/office/drawing/2014/main" xmlns="" id="{20ADCD78-53BA-4995-A5D7-1CDB6BD44F29}"/>
              </a:ext>
            </a:extLst>
          </p:cNvPr>
          <p:cNvGrpSpPr/>
          <p:nvPr/>
        </p:nvGrpSpPr>
        <p:grpSpPr>
          <a:xfrm flipH="1">
            <a:off x="9025951" y="1355776"/>
            <a:ext cx="398468" cy="225143"/>
            <a:chOff x="3699986" y="6116874"/>
            <a:chExt cx="301942" cy="170604"/>
          </a:xfrm>
        </p:grpSpPr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xmlns="" id="{AB2897D8-12FC-46F5-A13A-E3B3A77AB8BE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xmlns="" id="{8923F3B1-A64D-4A0A-8705-9901D859B83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xmlns="" id="{89D26E37-C1DC-47A8-97EE-B60603F45A39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xmlns="" id="{19B532B3-0E57-4483-BBF1-DEE9E841D4B3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xmlns="" id="{8DF218D0-49CB-4C54-81E4-BEE37821A92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xmlns="" id="{E514A3AD-F4CF-4EA3-B093-2A89D77182FA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xmlns="" id="{3F8B2150-0E94-4A9C-BA84-2E160FC721A6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xmlns="" id="{901DB319-4ED1-479D-92BF-F1391F8DB274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xmlns="" id="{4177BB53-B7D2-4CAC-8914-4AF870995BF2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xmlns="" id="{FEA9B8AE-9AB6-4E13-9233-6D7E5878B57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xmlns="" id="{6EB91C4F-D2BA-4F99-8284-AE5750AD6704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xmlns="" id="{8D5D2710-EAC9-4B5E-A9BC-B6E5707EF429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xmlns="" id="{1E7F9750-ACFB-44D0-B155-1E5C4CC18575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xmlns="" id="{B5D259F3-9495-49BD-BAD7-3BE2AA05D057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xmlns="" id="{8979D43D-86FA-4765-8537-FE65CC55E0FB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xmlns="" id="{D2539CC0-0566-494D-B597-12DF56EE1E0B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xmlns="" id="{8CFB1DBC-64CD-484B-B246-63B7FAE79DF3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xmlns="" id="{AF77417C-DB87-4F89-A60E-613EC05B0A95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xmlns="" id="{5E9A6B3A-CCB9-4ECF-B839-99A07320D2BC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xmlns="" id="{D1C5AE51-D0F6-4767-BA0A-BD459F4FBC75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xmlns="" id="{F95D1780-3300-4B2E-B185-4F8B76E7C69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xmlns="" id="{82474EA7-904A-4ABD-B57E-7B27D9AD0032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58" name="Group 3057">
            <a:extLst>
              <a:ext uri="{FF2B5EF4-FFF2-40B4-BE49-F238E27FC236}">
                <a16:creationId xmlns:a16="http://schemas.microsoft.com/office/drawing/2014/main" xmlns="" id="{19E68E3C-736B-4D9F-9591-7C476C0FA5CC}"/>
              </a:ext>
            </a:extLst>
          </p:cNvPr>
          <p:cNvGrpSpPr/>
          <p:nvPr/>
        </p:nvGrpSpPr>
        <p:grpSpPr>
          <a:xfrm rot="1472141" flipH="1">
            <a:off x="8531700" y="981806"/>
            <a:ext cx="442463" cy="326412"/>
            <a:chOff x="3625593" y="6426852"/>
            <a:chExt cx="335279" cy="247341"/>
          </a:xfrm>
        </p:grpSpPr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xmlns="" id="{67A46524-DEB6-41A7-BB77-218CF19D7164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xmlns="" id="{59BB3456-2C3A-49C6-88D5-031ABE400AEB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xmlns="" id="{EAE1613B-4C99-42F5-AE1F-6E41DCEBAA38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xmlns="" id="{319E0049-2037-4998-88C3-284B8A983632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xmlns="" id="{9A5785B2-10C8-4309-82C9-22F035499A00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xmlns="" id="{E63B7CEB-327F-4D4F-9D23-0FAC629E2343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xmlns="" id="{3CC560FB-49B7-43A6-A398-DCA775783AA3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xmlns="" id="{1088277B-D749-40E3-89DF-8ED72CCBFF48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xmlns="" id="{2B77E307-448F-4F4B-B0F3-5AEB4134FD7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xmlns="" id="{69B07E88-4E8F-4EF1-8F92-E3F1C71F2F42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xmlns="" id="{39208B96-D856-41D8-BD1A-BF4E9AEA1B33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xmlns="" id="{13309B47-AE04-4978-895C-FD74791A2E13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xmlns="" id="{1A487859-435C-4E89-8A15-066A05333E9F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xmlns="" id="{AA21F310-E87B-47EA-B30B-810CBEA04428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xmlns="" id="{CE0DB45A-438F-448F-AB47-CA2B84F1D9EA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xmlns="" id="{71663AD3-5811-41DB-B330-4BF6EB6EABD4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xmlns="" id="{35FC96E6-F360-44FC-BCD5-88F08E325E25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xmlns="" id="{99AD9B8A-FAF4-461F-B5B1-D02D264D804D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xmlns="" id="{B335CC4A-A9C2-4C11-A4EB-A304498525DA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xmlns="" id="{11971284-7622-4D19-972E-7D8AF9418AE2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xmlns="" id="{5C552243-B1CA-40AD-A2F6-168204F5C418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xmlns="" id="{52AE3FD3-D441-4C18-A729-2DD909D1A61F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1" name="Group 3080">
            <a:extLst>
              <a:ext uri="{FF2B5EF4-FFF2-40B4-BE49-F238E27FC236}">
                <a16:creationId xmlns:a16="http://schemas.microsoft.com/office/drawing/2014/main" xmlns="" id="{6E5BFC61-6688-4721-9B3C-C4CCAD7C81DD}"/>
              </a:ext>
            </a:extLst>
          </p:cNvPr>
          <p:cNvGrpSpPr/>
          <p:nvPr/>
        </p:nvGrpSpPr>
        <p:grpSpPr>
          <a:xfrm flipH="1">
            <a:off x="9624201" y="1510657"/>
            <a:ext cx="301680" cy="230103"/>
            <a:chOff x="3617118" y="5760691"/>
            <a:chExt cx="228600" cy="174362"/>
          </a:xfrm>
        </p:grpSpPr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xmlns="" id="{BFE5AC5D-46AE-4774-8506-7C36D5E452BC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xmlns="" id="{E3ECC2B7-DB3F-467D-B330-9BFD5B2DB31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xmlns="" id="{A422009F-82A7-43CB-BC9C-D0748D512B70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xmlns="" id="{21788802-0ACD-45F0-94E5-FD69F17F2D98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xmlns="" id="{556D0D99-E7AB-4CDB-B739-B7238F449FAA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xmlns="" id="{88E744E5-692B-4649-B039-3753D6BE119B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xmlns="" id="{4DA7D645-B135-41F3-85D9-DFDDFF53FDDC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9" name="Group 3088">
            <a:extLst>
              <a:ext uri="{FF2B5EF4-FFF2-40B4-BE49-F238E27FC236}">
                <a16:creationId xmlns:a16="http://schemas.microsoft.com/office/drawing/2014/main" xmlns="" id="{3D8CC164-DCD1-4ED3-9A70-B66D29106EBE}"/>
              </a:ext>
            </a:extLst>
          </p:cNvPr>
          <p:cNvGrpSpPr/>
          <p:nvPr/>
        </p:nvGrpSpPr>
        <p:grpSpPr>
          <a:xfrm rot="2082564" flipH="1">
            <a:off x="2666458" y="435722"/>
            <a:ext cx="59697" cy="378290"/>
            <a:chOff x="6246591" y="2972793"/>
            <a:chExt cx="205168" cy="1300125"/>
          </a:xfrm>
        </p:grpSpPr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xmlns="" id="{6A4540D5-9B2F-41BC-B753-6D1D60A89686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xmlns="" id="{D2B80018-25D7-4C71-8877-564B5CB74D92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xmlns="" id="{2BCBA94F-0E0C-46DC-B9C1-333A8FAB62CC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xmlns="" id="{7732F057-4DBF-4F72-A651-5D923AF36F28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xmlns="" id="{E29314B8-C12A-45B7-9F6B-2FFA5C98B45F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xmlns="" id="{6084F4CA-EEB7-411F-BB8D-9276682684D2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xmlns="" id="{D83C39A6-4B93-4969-AEAD-0A4AAB1F0CD2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xmlns="" id="{12DE3B7F-E969-4ECE-9038-0D5C0EBEE4B6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xmlns="" id="{8A47A06C-653A-4963-A53A-633384665F9F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xmlns="" id="{D40C8385-3F26-4A31-AF49-4BF8D2866CBA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xmlns="" id="{DB0AEEFE-B044-420B-B876-9BAFC9814C62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xmlns="" id="{0612D08A-1602-42B7-B568-C551CB51BE8E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xmlns="" id="{A94080F5-2D1D-482E-9966-9534BA770482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xmlns="" id="{BD02BC83-AAD3-49B8-8159-903C5F0B4DD2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xmlns="" id="{C1A30585-980F-4C4C-A78C-AD470956990F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xmlns="" id="{CE25D857-0CB5-48C1-8123-55B73671DA51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xmlns="" id="{8E957751-7B70-42A0-BE63-D198E853CF45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xmlns="" id="{3CE0ED69-CEB0-4DEB-BEB2-277537725CD9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xmlns="" id="{E7EE45E4-D2E1-4495-970E-1F32395D58FC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xmlns="" id="{4B2BB326-02F2-4A5C-8020-5DE0B1708B3C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xmlns="" id="{FB93F61A-AE40-4C91-BFEF-64B9D3F6A33E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xmlns="" id="{0FD7DFB6-F169-4ADC-991A-717E8D9F08F1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xmlns="" id="{3BB85CC6-4FBC-4DD4-A734-E834176C1A69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xmlns="" id="{5EA2E3C9-2861-4AD9-A2E5-66FA5F7FBDC4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xmlns="" id="{6B2D6490-F73C-4AB4-9406-1043A0E941BF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xmlns="" id="{3BBD0F86-D6B6-418C-9906-5A485110085F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xmlns="" id="{D81F8D8C-0295-4CD5-8B84-07680C834A3F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xmlns="" id="{73F81AF1-EDA1-4CAB-B45B-95DEB745CA4F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xmlns="" id="{1DDEFBAB-6C09-4CB7-8F3C-D7256383C52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xmlns="" id="{8C66D375-E8C2-4B59-810B-6154EEAB772D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xmlns="" id="{74359744-9EE2-4459-86D7-1C66EE88F6FC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xmlns="" id="{AB62FB46-2E96-44D7-998F-33BA9D4E26D0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xmlns="" id="{241BD755-67CE-4ECB-AC66-70ACEE31C370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xmlns="" id="{0F5292AE-3AAE-463A-A792-A2E73539AD36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xmlns="" id="{6724A18D-745A-4250-8D9F-EEF4F41185D3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xmlns="" id="{6E4B4A3C-BCF6-4ABE-9C33-51E0ED988553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xmlns="" id="{16DF4E75-3B75-44AE-8D00-C150E4BC55FB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xmlns="" id="{00067358-33D7-41A7-9021-ED838E2F3E21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xmlns="" id="{9ECE6AEB-115B-4CAA-B0C2-A98A35289954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xmlns="" id="{8B1B5C63-3AF6-406D-BCB1-B2AACA86176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xmlns="" id="{71BFADFD-7B96-4AAE-8010-C11AD2BA2F07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xmlns="" id="{16CAE905-014E-4445-91B1-8F16DA628105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xmlns="" id="{6F7DD35D-42BA-4C0F-A3D0-49C4DED5CB3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xmlns="" id="{AF06F109-7401-4C87-844B-C4602C79F065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xmlns="" id="{3578F9B4-4C32-4D49-A59F-4DC2C515EBE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xmlns="" id="{1B697594-667E-439E-94D9-AC6AAD620887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xmlns="" id="{BCA60414-2265-46B5-BA8A-780276D3CFFF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xmlns="" id="{674E8CB6-D830-4A0A-8B5E-A9B02FD5C95E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xmlns="" id="{4EA5277B-3E45-4EC4-B2AA-249A97AF6C41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xmlns="" id="{ECAD33E6-4155-4E33-98A5-25396A2FE002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xmlns="" id="{879738C0-4AF8-40D3-A70F-9D27B3C45CF9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xmlns="" id="{1BB7D6E8-14B5-451E-A05E-B7FF64E22AEA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xmlns="" id="{F96AC06F-9FEC-4CF3-9CD5-6694A11724B1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xmlns="" id="{0549C72C-3B21-4C0D-ADDE-4A744EE36C73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xmlns="" id="{CFB76A9C-E850-450A-A5E6-1711F31BC38C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xmlns="" id="{1F930A54-951F-49E0-BEEB-E60DE1C77D68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xmlns="" id="{78412F02-A1A0-45A1-A7E9-B6E33F008920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xmlns="" id="{5517A4EB-2EA1-4046-8768-8BB7D0733D9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xmlns="" id="{4F99BA00-51AE-4A27-9655-FB46F37FD0D9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xmlns="" id="{2FF44A2B-6F5B-4531-9E4B-0D2156AACB2D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xmlns="" id="{406F74D1-65DA-4806-96EA-76EBAD56B68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xmlns="" id="{8AF65D09-BF37-4E3E-990A-223AC5ABF76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xmlns="" id="{98B9458E-573C-40CD-AEE8-A42879A9C257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xmlns="" id="{AC13A373-5CB1-4E19-AB9E-CF57B7FC7544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xmlns="" id="{C69B70EA-6A3B-461E-A6FB-1563B7B330FB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xmlns="" id="{C4B6190F-B353-4F66-B998-86824CF774F8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xmlns="" id="{0AB95F11-C511-4270-BC93-752C83AC41EC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xmlns="" id="{F3E56AA9-E6D0-4611-B068-6D5E84914890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xmlns="" id="{EF779FF1-50B8-44E9-A0EA-15E06C59DF4B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xmlns="" id="{6AC418E5-8E85-4894-A8CC-74ADE477C549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xmlns="" id="{B6DD266E-232B-4B17-B7C6-84EBABF567FE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xmlns="" id="{95A674FD-6593-4523-B6A2-8028FC78A864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xmlns="" id="{40B19A35-C09A-4DD8-A9E1-E64D9A86991A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xmlns="" id="{5246A98F-B65B-4AD7-85F6-41FCD64279BC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xmlns="" id="{64E3783F-A860-4232-88D1-70314F5A4767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xmlns="" id="{D6287E69-FC5E-4E8E-BE38-3A0C2FF4AE4C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xmlns="" id="{AF0C18D1-D768-49C9-BC35-392F8F38A32A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xmlns="" id="{C1F67A6C-9E00-4E5D-B713-7E5A8F151344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xmlns="" id="{13C65603-18A5-434A-B36D-8DEFA8E9A53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xmlns="" id="{E6A4FC6B-E0A7-4552-B330-5DF2F6A1FCF1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xmlns="" id="{F527A1B4-EE27-46CE-ACB4-DE0246AD9262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xmlns="" id="{FE095043-C1C2-4E22-9E77-FA9E2FF52A03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xmlns="" id="{B78AE2B7-1560-446F-9A47-AD87ACA6E394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xmlns="" id="{6C36DC08-03B8-4B42-B034-C85E8B159665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xmlns="" id="{7A3E930D-EC99-4FE5-90D6-D147181BDCB5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xmlns="" id="{0D82BADA-D5A1-43E3-9472-78CDC924E516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xmlns="" id="{D0555261-DBD4-4037-A54D-2834CE140B3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xmlns="" id="{80EEC4DA-6568-4026-99BD-0E142FE9A94A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xmlns="" id="{75C923B5-3EF1-459C-B16C-65AE3C1069AE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xmlns="" id="{C4F584F3-F5B9-4A2A-A1BA-23FCB5ED481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xmlns="" id="{8F14DCDA-E330-4E86-B471-6CE11AB6C002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xmlns="" id="{D817B97A-D570-40DE-9A46-BFABDE144929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xmlns="" id="{39E8AF72-E04D-4296-BFD0-FB8CBEFB1015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xmlns="" id="{6FD353C8-836B-44A4-9EB8-15721D4BBE48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xmlns="" id="{78E4D721-3B49-48C8-A119-9FF51132C43E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xmlns="" id="{5227F876-8DA7-44B5-810B-15937335DE0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xmlns="" id="{EF45038A-9B92-4C62-97CC-28BC31D494F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xmlns="" id="{2409DD76-2189-4B9D-899B-DEC70700BA3E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xmlns="" id="{85CA5324-7F14-4B35-95F8-592B5A918B4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xmlns="" id="{604AC93F-F137-4F53-9E65-62E3CCBE9FC6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xmlns="" id="{79229E6B-A9C9-4114-827C-17109FF9CBB1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xmlns="" id="{B42B859B-32BA-402F-B733-81DD13113F54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xmlns="" id="{C527B9FA-49AA-4FC4-B2DF-9C87F36EE6BA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xmlns="" id="{A20EAB9B-BC35-4264-9D56-9C181A10173F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xmlns="" id="{7CAFF385-4832-48B2-A78A-A86262D0457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xmlns="" id="{347C970D-E885-4D5D-8921-5BE7E1339642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xmlns="" id="{7A312A2F-3208-48CF-96EA-369F389DD3E5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xmlns="" id="{D912E6AB-832A-4548-B15C-4FEF1C84C29A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xmlns="" id="{31497547-B3DA-4FA5-8F9F-3C4FD24F1AA5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xmlns="" id="{80ECF83E-A597-408B-956B-021CA1273AC0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xmlns="" id="{90AFCB93-E27B-4351-93D8-93AB2D1A87DB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xmlns="" id="{E7F40879-C6F8-4DA1-97FB-99639E178EAC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xmlns="" id="{0192345B-BC19-4C1A-A121-6E768A7503B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xmlns="" id="{CD4A52FE-BE61-4250-AD92-66CA54F90238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xmlns="" id="{8B43C3C7-1DB3-4E96-836B-5DFEE7BF89B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xmlns="" id="{A7CDDD62-810A-466C-9A20-CCDDE0443FED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xmlns="" id="{A4114D1D-C53F-4E24-90B1-81EA0631E02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xmlns="" id="{A7A19C97-0E0D-44F8-8D3E-97A0F0E3A528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xmlns="" id="{A5149E14-6323-4C74-8015-43FD1CBDB326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xmlns="" id="{92DC2FD9-C81F-4F82-84C9-9D92C7F64B44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xmlns="" id="{C1F214F0-1A99-4E65-958F-54AD5A4059B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xmlns="" id="{6BA58344-AC7E-4C1F-9760-920BF1054214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xmlns="" id="{9EAE0EF5-C266-4688-B4A4-68DE482FCC6B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xmlns="" id="{03B30905-35EE-44E2-AD0C-7CCF8CAE580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xmlns="" id="{0FDD4573-4505-4BC2-926E-B1E623396788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xmlns="" id="{C5C610B5-2824-495E-914F-7874F3209074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xmlns="" id="{C608EC3C-037A-4894-9D3F-795148FCF3C6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xmlns="" id="{E7337C8E-0688-4BF0-99C0-B4AC5FC6E712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xmlns="" id="{EC1D4D15-1423-4D9E-9705-B47ACF993A4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xmlns="" id="{ADE99985-D97D-4FED-ABE1-3669B6B04BCE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xmlns="" id="{B9850D93-8AE5-4E53-8ED3-BD57B0FFC2AB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xmlns="" id="{D597FB99-91D6-4CA2-A77D-FBD6F9C789CA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xmlns="" id="{064F3B6C-2445-4A7D-8725-C210D580CCE2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xmlns="" id="{C57DE4E1-1517-4429-BBA4-079ADCF5E46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xmlns="" id="{F70FCED3-B2D7-4A69-902B-042CB91D4A06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xmlns="" id="{5B5BC5E3-3FA9-4F6B-B585-709D55A337A6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xmlns="" id="{B89C5F0C-F9B2-41D6-BC78-8EE90B107EE8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xmlns="" id="{38F63911-7219-48C6-A831-A23CD42C7B6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xmlns="" id="{10C4B7EC-88E2-417C-ABE8-C03E79923F60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xmlns="" id="{0350FFA9-DDA9-4B7B-B8BD-CF0CBF1369E2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xmlns="" id="{004467CE-8886-4333-8966-370AC4A3465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xmlns="" id="{E581FC49-CA97-43A6-9080-C0D47FD387D7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xmlns="" id="{94F535A2-F2AF-45E2-99F1-F841B7D2A42D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xmlns="" id="{12D4126E-ABAF-4E4E-83DB-416E07330CE1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xmlns="" id="{B5319C60-31C6-4BEF-9DB7-0FAC83A9FD1C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xmlns="" id="{A56DEF6B-0986-4910-98FE-EC0C5FFECBD9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xmlns="" id="{99EE63B0-8444-41F4-8F4D-67239A478D34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xmlns="" id="{2DEF800C-A10D-46CF-8016-FB7BFEA0C95C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xmlns="" id="{E6C247ED-61E8-4844-8BDA-43A20610BCA5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xmlns="" id="{A909A621-7101-4912-B8FD-1362190E1447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xmlns="" id="{614656E1-62A0-456D-8678-D6CEE31C75B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xmlns="" id="{C83E207D-4BA8-444D-B775-179CC52CAAD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xmlns="" id="{E7EE73A8-EBC1-46C7-8374-8957D6C36AD3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xmlns="" id="{0F8DC483-57EA-48CD-9EAC-E5D60976D3AF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xmlns="" id="{FB1A4725-7EA8-42D8-8EBB-59FEA537C2BD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xmlns="" id="{6331CF6D-6940-4A69-8A4B-B75FACBEF0C0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46" name="Group 3245">
            <a:extLst>
              <a:ext uri="{FF2B5EF4-FFF2-40B4-BE49-F238E27FC236}">
                <a16:creationId xmlns:a16="http://schemas.microsoft.com/office/drawing/2014/main" xmlns="" id="{37D4F3B6-BB7B-44AB-9692-54C159D0648C}"/>
              </a:ext>
            </a:extLst>
          </p:cNvPr>
          <p:cNvGrpSpPr/>
          <p:nvPr/>
        </p:nvGrpSpPr>
        <p:grpSpPr>
          <a:xfrm rot="20485549" flipH="1">
            <a:off x="2023045" y="3345054"/>
            <a:ext cx="177115" cy="436233"/>
            <a:chOff x="4871877" y="3006765"/>
            <a:chExt cx="619125" cy="1524902"/>
          </a:xfrm>
        </p:grpSpPr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xmlns="" id="{405B7447-EA2E-47DE-8456-C5E3CBF1B842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xmlns="" id="{71F6DFC2-1AAC-4175-9B3D-AE5513F7C49D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xmlns="" id="{7328C305-37C0-4809-B073-DB9A24BF9B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xmlns="" id="{9EEB85A2-A1DB-4021-B2D4-C8F2720C5639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xmlns="" id="{A682D1B8-2707-46A4-A7E9-882A35EAEAA3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xmlns="" id="{845C7C4E-A675-4C95-886B-B4C623163D45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xmlns="" id="{1F3475A9-A92D-4E5D-8FBB-9A5FC7B01194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xmlns="" id="{63632617-55B9-4D87-9124-D67639777096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xmlns="" id="{384FC01B-5AE6-4FA3-B760-FF8FD67C37C3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xmlns="" id="{6A4E05AC-DCFE-4F8C-9F76-8A3EECC17A7B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xmlns="" id="{95F4690A-46DE-429B-8651-2D0508D67598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xmlns="" id="{7FF25C6F-FA86-4989-B24B-D075E8F90BF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xmlns="" id="{C62C2A7F-CA3B-48AF-B1EB-E3785B62E43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xmlns="" id="{618A29CD-8EAA-4FCB-B384-4769DC4C3CB9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xmlns="" id="{3B1A6AAE-9759-410F-9866-2013EAFBC6F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xmlns="" id="{624AA95F-B705-4285-B572-F810A2C47D0E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xmlns="" id="{90719DF7-553D-43C3-ACF2-F159FA085BA7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xmlns="" id="{5CD5D3C1-147A-4B67-969B-D63FBC5BED41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xmlns="" id="{59DC38B6-0DD6-446E-80C2-6A9B4197DF50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xmlns="" id="{C5B7C4FB-5269-42F6-8AB0-A73C773AA6D8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xmlns="" id="{E9C52A4C-8D52-4B47-BF57-7116B68DB9D9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xmlns="" id="{7D50E591-E3C4-41E4-981E-8419E38CD230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xmlns="" id="{29415C9B-6DDE-4A8E-8F8B-00FC5D7C808A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xmlns="" id="{AB8FB0B1-619B-4400-962A-232D459815EB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xmlns="" id="{30D6F57C-2B5F-4050-B088-07CDD1D7E341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xmlns="" id="{DDCE4258-DBA4-47E0-B397-550730F43F9C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xmlns="" id="{E3754F50-C868-4C40-B2A2-A31429CC05E2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xmlns="" id="{5D52C904-BC30-4FA1-99F6-E912EC070811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xmlns="" id="{E7BDC77D-ACA3-45A7-8BC6-B9AFC950EA6D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xmlns="" id="{80FBA670-5A5D-4F82-8B48-B0BC2CDC677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xmlns="" id="{F3068FCF-AAD3-4D79-8B99-E1E10781A92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xmlns="" id="{ECF0C3E9-0D81-480A-AF5B-66B0563FE929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xmlns="" id="{79C9F477-BFCD-4DFE-B3C9-47C8259839D8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xmlns="" id="{44D3D98F-ADCA-4769-89B6-74E6F04919BC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xmlns="" id="{B277AADE-71E2-499A-990A-30AF6963C6A5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xmlns="" id="{0B2F2AEB-F496-408B-8956-0BFF3075D8FA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xmlns="" id="{80D29E7F-0B5C-4DC4-B7B3-0AD3EC7B2CE6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xmlns="" id="{D162596D-0788-4A72-BE85-7D36FD69720A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xmlns="" id="{0367A573-4A05-4D32-A8E3-BAB40262E16A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xmlns="" id="{7D71CB02-41A5-4E97-9B87-51AE0C707B9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xmlns="" id="{01F94032-FE45-459D-95DE-63E0E6BFF84B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xmlns="" id="{4FB55377-C62A-4DA4-ACDD-4ABAD8E3D2A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xmlns="" id="{E9CA2756-4CA3-4683-AE36-C39428D45D99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xmlns="" id="{8CB1A965-04AC-4F0A-80E9-89585FAF9C07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xmlns="" id="{A39FBE05-1F9F-4E41-A17E-AE42D119BB54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xmlns="" id="{02BC5987-CB1D-4E2D-8D00-4C8C406B1890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xmlns="" id="{B82F41BB-470D-452F-AE4B-78AC86756975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xmlns="" id="{047B0783-720E-4EB2-AF19-7BA9D05922A8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xmlns="" id="{F5749DD5-68C2-43AA-9F6D-95FACC8552F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xmlns="" id="{71835AE7-FF04-4F96-9EA0-507E60753436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xmlns="" id="{A2A5A337-ACDA-4582-873E-DEDC28A67C94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xmlns="" id="{93E73C07-AA3D-4FF5-AFAB-88B16061CB25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xmlns="" id="{281FBFE9-C6C9-4F04-B89A-99F28E1E90DC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xmlns="" id="{F5325C70-9F00-48BF-A554-F54BF17387D3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xmlns="" id="{2319B7F4-D9FA-48DE-B801-44B70BD69A7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xmlns="" id="{B505954C-9247-4645-97AA-0F28701E1E5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xmlns="" id="{74C2CB62-8FA6-40B0-A7B7-33D96D2147D2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xmlns="" id="{2CC3A1D1-5D0C-4825-BEDE-A575FA13B6F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xmlns="" id="{9EDBAAF5-9962-4D29-8A04-8FFB221FBCDA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xmlns="" id="{1CE09D18-1483-424F-B035-34A05980FF98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xmlns="" id="{A0316A41-1180-4708-846B-55778B31FF09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xmlns="" id="{30FB4252-12CC-44F1-BD1B-FEF9258DE653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xmlns="" id="{69A15EC4-4026-4427-B127-8B5B1CE096D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xmlns="" id="{365774C3-C1C6-4C74-9454-9DF2D462519F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xmlns="" id="{B9B705A2-14BF-47EB-8B50-B56057F2B1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xmlns="" id="{9E584A56-3F47-46D9-ADFA-EBB380D940C6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xmlns="" id="{21071657-7C31-441C-B0FC-75B5E0015FB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xmlns="" id="{69D4F545-EB7E-460C-8D07-6DB98A1028F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xmlns="" id="{F33AE34D-A56E-4205-925E-62EF3AD340BB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xmlns="" id="{11477F33-33DC-4459-8096-417117F1C494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xmlns="" id="{DF93C6B5-61BA-4896-B2A3-E2F5B848E2E7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xmlns="" id="{FB26D344-99C5-486A-9389-16699E25CCEA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xmlns="" id="{27F5D1F6-F333-49E0-A46D-A07A16EA578E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xmlns="" id="{0EAD5C71-402E-4AE7-86F2-D18BD0B61B8B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xmlns="" id="{C394BBA4-AC8D-4AF0-8B22-4E04F46831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xmlns="" id="{03F056B1-5D76-4D42-8C19-7D69A93658CC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xmlns="" id="{6FB53D8E-2B31-4AF4-B431-8EE40141278B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xmlns="" id="{C17CC16B-52BF-4C75-96B7-B5195DC17AB7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xmlns="" id="{B20137F0-AD09-47D7-BF96-E4A0C31B76E3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xmlns="" id="{9511D272-E096-4660-A064-8F2C71E7B12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xmlns="" id="{7583BB29-E049-47D6-9BF4-15840B4D0AA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xmlns="" id="{C19340F4-28BA-4114-9ABD-ADF54877C7E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xmlns="" id="{326040B7-99FD-488F-B678-0C00C7D8C4AB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xmlns="" id="{DA00D686-DCF6-4287-9A0C-453D88758317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xmlns="" id="{F7037F22-8370-4494-B7A7-14181EE54848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xmlns="" id="{154C43E6-3A78-49BE-8CDD-4A3F43E0DA4B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xmlns="" id="{34E7F21F-0F07-4EFB-AF8F-716A5E5C07C3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xmlns="" id="{9F852D31-6AAA-4F25-8D62-8908637D8E1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xmlns="" id="{69D9667E-C4E3-4142-92A8-02D1ECDF1853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xmlns="" id="{95B256ED-A035-4C1E-91A9-CBE06C3FEA3A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xmlns="" id="{ED5AE02D-9902-4880-B790-7FD86139F984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xmlns="" id="{E03695EC-B99B-4E23-9BFD-0B7E53DE48E9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xmlns="" id="{F44426F8-647C-45BF-95F4-A86E88C558A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xmlns="" id="{20718BEA-E2ED-4F37-8F6A-EB33E669BD56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xmlns="" id="{CD10F656-A695-4FA3-839A-CE4C59DA94F2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xmlns="" id="{3820E484-8A32-44B5-A310-C236BDC1AF1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xmlns="" id="{3A13C615-CCC0-4EC8-9205-2DFDB5C66BC2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xmlns="" id="{C852620E-28CD-4367-96DD-40BCC98D054D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xmlns="" id="{470C39EC-34CC-44E2-9D24-3481C1C8022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xmlns="" id="{A2D1E32D-AB26-4259-B8FD-0E8E8C2F4AA4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xmlns="" id="{F38CB653-FAF7-40FA-AF62-A176AC615A3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xmlns="" id="{0D493CD1-E57C-463F-AFFD-CB9F6458F5C1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xmlns="" id="{24F15527-C71D-4C96-85CB-E12C8CE3575C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xmlns="" id="{FE10E005-44B5-4BAF-A1E3-137E266C7E78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xmlns="" id="{26657843-24F6-4C5F-9201-12B6863AEFFD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xmlns="" id="{1A40D502-327C-4F22-8BFE-39D606713496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xmlns="" id="{612ADFC2-7E73-43DB-8F10-2AD55032E7A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xmlns="" id="{37C39005-C96C-43CB-A2BA-3F34ECCE010D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xmlns="" id="{45F54BE1-9426-4D3A-8085-F2B9D495076F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xmlns="" id="{873A71B0-C6BB-4CAC-8E04-B963ACBA2A3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xmlns="" id="{5CF55DA1-FF18-408F-89BC-8CCB65404BE6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xmlns="" id="{F88A7891-F33B-47C7-B3D8-22ED4726273C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xmlns="" id="{06A9E7A6-58A5-4C15-A4B8-3C78182B083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xmlns="" id="{9F89CC74-D682-4D3F-A2C9-19AD7C77761E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xmlns="" id="{5A5395CC-CED2-45FC-86C2-AB8C1B864B85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xmlns="" id="{36014E26-5BB9-4771-9E21-BD9C47C36213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xmlns="" id="{34271A77-CC41-45AD-90CE-FBBBAF24CEC9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xmlns="" id="{BBEC3FC5-27A7-4532-914D-E0C050524F6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xmlns="" id="{8C6CED62-6212-4F7B-B6CA-A78BE713C276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xmlns="" id="{48B7F85A-A29D-4BC7-9BBC-C65F7942113B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xmlns="" id="{2661BCEB-5F2B-45CB-9012-730DFEDEBC32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xmlns="" id="{2C3FEC3E-3FD4-473D-B02C-B9574A9DA153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xmlns="" id="{BC75F117-F159-404E-831D-0AA911111091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xmlns="" id="{3C903F15-BA97-43A4-B2FC-48723C71CC8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xmlns="" id="{E9CC4874-0E7F-42A7-A3AF-AF049E07E36F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xmlns="" id="{AD96BF68-A7E8-46BF-BBF9-EDD4712E7839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xmlns="" id="{F2DDE57B-F213-47A1-9966-8DBBB75C618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xmlns="" id="{DE7D428D-86D3-434A-9EE5-D9BE020A1D26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xmlns="" id="{B0470AC2-718C-4220-942B-FD4B3EE29D12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xmlns="" id="{242D9A3E-D33B-41F2-9FA3-A360EA2F02CD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xmlns="" id="{6C5F21B8-ED83-4A37-8086-71BD9737FA7A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xmlns="" id="{C7678F8C-E882-40DF-8650-91A6D9C5C97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xmlns="" id="{D286F724-1EA3-4020-87EC-325DF0CB80F0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xmlns="" id="{E29873DD-C6D2-47DB-BE28-D6A86341763D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xmlns="" id="{5F083714-F436-4646-93E3-D1A842CDF545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xmlns="" id="{7ED50577-A7C4-4E4D-A8E2-F03E9DACDF05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xmlns="" id="{EFC688EA-3546-4668-91B4-6B8C1D65EAA4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xmlns="" id="{B64FBE65-2358-4F91-B645-9DD7F35179D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xmlns="" id="{184BA59A-5599-4586-882D-C9EC525908AC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xmlns="" id="{5F29E139-E1B0-4C89-9FB4-38D088424AB8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87" name="Group 3386">
            <a:extLst>
              <a:ext uri="{FF2B5EF4-FFF2-40B4-BE49-F238E27FC236}">
                <a16:creationId xmlns:a16="http://schemas.microsoft.com/office/drawing/2014/main" xmlns="" id="{21FF8876-8AFE-4E93-83A2-DA1A256163C2}"/>
              </a:ext>
            </a:extLst>
          </p:cNvPr>
          <p:cNvGrpSpPr/>
          <p:nvPr/>
        </p:nvGrpSpPr>
        <p:grpSpPr>
          <a:xfrm rot="18354366" flipV="1">
            <a:off x="3527853" y="802102"/>
            <a:ext cx="453654" cy="126177"/>
            <a:chOff x="4329589" y="2147304"/>
            <a:chExt cx="1590675" cy="363962"/>
          </a:xfrm>
        </p:grpSpPr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xmlns="" id="{4A7FB59D-CB8A-49E7-84D5-F8D88CAF595D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xmlns="" id="{306462BE-EF02-4B1C-ADF1-99F8FABA19A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xmlns="" id="{72247655-EE5C-4EC2-889A-5DC7C110762A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xmlns="" id="{57AAAFA1-56F3-46F0-916B-DFD2B493901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xmlns="" id="{881F3227-623A-4CD3-8771-DD5D149A9250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xmlns="" id="{A0605DE1-A127-4140-9904-6B4008E37C3B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xmlns="" id="{315F5959-A7DE-44D4-A01E-E9017F65F63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xmlns="" id="{68830FBD-B953-455C-9751-ECA54A54B0C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xmlns="" id="{5999F31D-30F8-423D-B26F-4C7C86F5A2A6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xmlns="" id="{ABEE0BE5-F939-41BD-B6BB-E7C9BCCD10FC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xmlns="" id="{679A29C7-6758-473D-915B-484B4E629363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xmlns="" id="{EB98701E-029E-4C0A-8FA9-1DBF450B469F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xmlns="" id="{3FA2274E-B74E-4C3B-B08B-724C519B89A3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xmlns="" id="{571C4932-2939-496A-B60E-C9FA9CB631B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xmlns="" id="{F048186E-E573-45F7-B17F-230F2EC94CA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xmlns="" id="{832154CB-C05F-468D-AC52-57864DFF077E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xmlns="" id="{0F1C362C-F1C4-4239-BFCC-1CFFED4AB10D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xmlns="" id="{D280BBE1-2D51-409A-BF0C-1B86561B58B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xmlns="" id="{53F1D7B9-71A5-4E50-9377-1A1E65F3365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xmlns="" id="{F9B77D51-83B9-483F-AC0A-9EA07EF537D5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xmlns="" id="{0A112A50-F1EB-483E-B5EF-8FAE3333DC85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xmlns="" id="{6EAFE1BC-358C-4426-8611-9CE1A7DB32A6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xmlns="" id="{1CFDAE9F-D18D-4111-AA01-4D0F0BF35D81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xmlns="" id="{A1A331A3-B877-4C2D-8076-2EED060FE761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xmlns="" id="{17AA6CE8-7EAD-4BE3-9CAB-CF3B92F63C1B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xmlns="" id="{C750F444-4920-4B55-8E46-CF407E87A413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xmlns="" id="{3D063069-6D6A-4D7B-B450-60BDE940030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xmlns="" id="{20CC9415-F56E-42C1-9E55-17C5AB746F2B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xmlns="" id="{5320972A-B5A5-4CE4-A41E-CCDA9F627FCF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xmlns="" id="{EE26CFBF-E2E0-4C03-BCD6-5FFDFFEDB85E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xmlns="" id="{C7768BB8-80A5-4323-997B-3E7D00008A37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xmlns="" id="{419B0A29-50BE-46CF-BA7C-F9FABECD88A9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xmlns="" id="{4651D9B0-AD01-4AA9-A0C2-081B94DD9EF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xmlns="" id="{3A579FF9-4EB7-47C9-B22F-7B023448BF37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xmlns="" id="{81818A1C-B3F7-4E59-8305-62AD2B8CE76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xmlns="" id="{31279995-FE66-4830-8E62-CC4D2F0AE9AA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xmlns="" id="{68AB0D1E-030A-4F95-B529-E9DBCFF6B86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xmlns="" id="{C1E62C58-AF40-4FD8-913C-B58F4EEC73A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xmlns="" id="{FC555BD9-7F57-46B8-8404-9C520EA01226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xmlns="" id="{1517F8FA-9439-41B1-9E8F-D88E1CA9E4AF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xmlns="" id="{66E8E75C-D4C1-4F26-90F9-769AB839F6E4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xmlns="" id="{7DE5751C-A230-40C5-B683-40BC7E42B0D3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xmlns="" id="{5830BB79-BBDF-4533-BBB8-5F217BFEEF74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xmlns="" id="{0FCA00D1-BF0B-4B92-A730-5187D6D2C61C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xmlns="" id="{913AAF4B-D6A6-4080-8729-CE4B3221B9EA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xmlns="" id="{E39F4D1B-35C1-4BD8-9794-61568823E01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xmlns="" id="{7E7A2E60-33A8-4C17-A71D-BB4B95E3DAC6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xmlns="" id="{BE458C3E-7B87-4135-8A83-D814B07CE845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xmlns="" id="{BBEBB499-6A78-4B72-B0AA-1A5AFD5D683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xmlns="" id="{44C05179-73E1-498A-A632-115B0BFA4503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xmlns="" id="{CADCD261-1484-476B-A794-6C3790DF2C72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xmlns="" id="{92170537-64CE-4719-9F11-5E43A555E6FF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xmlns="" id="{D8931D47-298C-4596-B2DE-DEE0892D9E33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xmlns="" id="{A2091A19-5A81-439C-BE36-B4FB8FD23AA3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xmlns="" id="{8A45FA6D-580F-403F-8D3D-BB724AEB7A26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xmlns="" id="{C0088D3C-9585-4806-8518-99B39D02A2B1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xmlns="" id="{6F4B21CD-1E25-4E11-8555-0FD2F7FBAD89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xmlns="" id="{5FCC2F97-B3FF-41ED-A2DC-50AA489B4238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xmlns="" id="{089494C5-5A0D-4803-81CA-037C14ADA390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xmlns="" id="{78098E2B-B6C2-4CB1-ADAF-4C324AB2AE3D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xmlns="" id="{182E6C60-EC46-4473-B3E8-D4AF3E774421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xmlns="" id="{6B4DD0CC-1782-4BBD-8472-6C0E1B3EE27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xmlns="" id="{49E03CE7-2516-44FC-96F9-B478813FB62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xmlns="" id="{FED0CA76-6BD7-4BBC-8D5B-499AB9FBC68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xmlns="" id="{43013515-8C3C-4686-96E7-F57E4558E428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xmlns="" id="{B9C04E1C-122F-4D85-85E4-D06B038C8BB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xmlns="" id="{12DAD382-5690-47BD-846B-8F0A1A43372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xmlns="" id="{C8DF1B89-5ACD-4E7B-A931-7161D33DD910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xmlns="" id="{E035305C-1C18-4979-BB8F-AFED220AABB1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xmlns="" id="{562A2D09-6510-4CD7-9C1C-F950DAC2CA58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xmlns="" id="{AC106313-416F-4C1B-826C-AE7E9489DC1F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xmlns="" id="{AD833EDA-4D06-4BE9-B914-77E089F7A50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xmlns="" id="{7BC5B007-BD83-43F3-AC82-74AE5D70A3C7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xmlns="" id="{ED4FB94B-5CE8-41FB-94B7-F82D31A5887A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xmlns="" id="{55625719-DE16-4EC2-AA43-E6731CBE03B9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xmlns="" id="{E431160C-4500-440D-83A8-AEEE8FBAC22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xmlns="" id="{A4A6097D-8A7A-4FCB-B2F5-65FBD1521120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xmlns="" id="{7400AD09-25DC-42A6-8C0A-CC958703B040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xmlns="" id="{C6E6E759-4FDD-4F47-98D5-ED1704B7A3A2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xmlns="" id="{F9049F09-A57D-4B2D-90B4-518575301021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xmlns="" id="{FC134683-88F3-4230-BE07-39947449E3F1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xmlns="" id="{9B19170C-519C-436C-BB9A-0C95C13C3B1A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xmlns="" id="{9696D4CA-6063-49C1-93E9-8FFDC1D12B5D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xmlns="" id="{072AA38B-D443-4DCF-85ED-9D8C6D6FB130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xmlns="" id="{BA39D677-0EEF-4CDF-80EE-703E695BC09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xmlns="" id="{9A1B6D0C-E21F-48A4-8B18-5BF81C34E46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xmlns="" id="{75CF4600-9C2E-4D6D-9988-823AC97E7C2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xmlns="" id="{BC346B9A-5560-4139-AD09-355A23A08B8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xmlns="" id="{EA8329E4-3814-4CAA-BC11-9CB1F398E5A0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xmlns="" id="{9EB2E7F1-738A-4C8A-B378-FDBFAB25A863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xmlns="" id="{F8CFEAD8-936A-44EE-85FC-D5D557FBE81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xmlns="" id="{E84ACB9B-780E-4DD8-9556-7D134AA72E7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xmlns="" id="{FD45D91E-2F2A-4AC1-8777-395BF47C6DA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xmlns="" id="{73C9380B-C7D5-458D-9818-5EBB01A0058A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xmlns="" id="{864562A2-4500-4243-B0F1-6130FF7D10B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xmlns="" id="{6CC04B2C-5FB9-483B-BE87-A409963EBAC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xmlns="" id="{A3D859C1-B3A7-41C8-B1D9-82BA70929A1A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xmlns="" id="{48D0A343-8039-4723-AB5C-E5A5B6136664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xmlns="" id="{5D167B21-A763-443B-B9A3-1415516D1A48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xmlns="" id="{79E364D9-63FF-489F-AC48-2146E5CE55EF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xmlns="" id="{2AD187AB-EA60-493E-AD1B-0639906186B4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xmlns="" id="{0BCD187D-D64A-4C3C-BC4B-CA1D566285D1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xmlns="" id="{110A3B07-2DE7-4963-AFF0-E2B6F2ED0FF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xmlns="" id="{E9CD9CE9-A6D3-4B3A-906B-239863233323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xmlns="" id="{A79CBF91-882D-4BDA-B970-493473D7D3F6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xmlns="" id="{27C01AB8-0B26-463D-9ABB-E72AE96B20A8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xmlns="" id="{4B0E31FF-7F2C-475D-9DC2-EF1D876BAB97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xmlns="" id="{FF2E04BB-6DBE-4BB4-BCE1-B2B5DF77AF99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xmlns="" id="{B63F4A42-D240-41BC-811C-6CB5D103F9C2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xmlns="" id="{82146F4A-324E-4035-9E15-974E772B65D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xmlns="" id="{4F8CDB43-D5B1-4F1D-884A-173FA9E6489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xmlns="" id="{DAC19CAC-B5E1-434A-9329-C86FA582DEDF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xmlns="" id="{8BC25968-25E2-4010-93D7-927FD5199743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xmlns="" id="{84100D4C-5421-4338-B60E-197658110F1A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xmlns="" id="{2F8C4D99-1658-4C2B-B753-0C536E2A87C0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xmlns="" id="{7ABEFFBF-BE16-4D00-9004-EA226FC4E3CC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xmlns="" id="{A344B72F-830A-441B-BD81-C7E219EBEA43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xmlns="" id="{558B5465-6E23-48A2-B2E3-1B914DDE190A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xmlns="" id="{059AD77C-FA97-4256-95E9-C1DB44D4FDA6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xmlns="" id="{65542835-AFAB-408E-A931-94B64D534DE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xmlns="" id="{1CA14054-BD45-4EC8-BEE1-A5B3E4E5FCE6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xmlns="" id="{D85A831D-EA6E-4DAE-A9CE-2D50D9F3B326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xmlns="" id="{9A99234B-3D24-456C-B5FC-D149F4B52356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xmlns="" id="{DAC6A817-C8E8-4DD4-A2DF-9B8CBE7748C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xmlns="" id="{DA613C07-3588-4EE7-969B-EADC6A957A77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xmlns="" id="{081CB0DF-5B79-4B27-9FC4-38FC7E3808C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xmlns="" id="{6EF72E48-4BC7-460E-BD20-5EA26E5189AB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xmlns="" id="{EE56AA33-11D7-4C7C-A687-24542FAD7AC5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xmlns="" id="{51378439-1F57-4ADC-BD8A-15CD72FCF2EE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xmlns="" id="{B46478CF-B152-4C6F-B243-96FB66188CE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xmlns="" id="{DA0E97C0-2D5D-47FF-A3E4-4B4A0D392067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xmlns="" id="{E634CAE2-0807-43CA-B3D1-F7E08AB1A74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xmlns="" id="{C0B664C0-C78A-4ADB-A962-8E267BA57B2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xmlns="" id="{FE8253AD-55DA-42FD-B672-E2F4978BCC0A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xmlns="" id="{34256A55-7269-4145-80F5-AC5EE9C9D8A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xmlns="" id="{AADC1F86-1A19-477F-969E-C419ADF0239C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xmlns="" id="{BCB543D5-4FFE-44C1-A8F1-43A9BC66B3BD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xmlns="" id="{85103184-E9E4-43F7-8090-33CCCE160BDC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xmlns="" id="{6E982106-91DA-4E5D-BED7-5085CCBABAC9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xmlns="" id="{C0D6CE0D-17C5-4CA4-9D26-5FC892244F4F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xmlns="" id="{582D779B-A0E1-4D34-9861-3C1E7AA6D4B0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xmlns="" id="{514AE727-1B49-4924-8A19-2D25922D75C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xmlns="" id="{C295B811-39B3-4FDC-8AB2-EA824E51FE94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xmlns="" id="{BEA4BB34-9945-416E-BC4D-C18E4C16084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xmlns="" id="{7DFDD174-0608-42B2-87CC-5A6C19B12BFD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xmlns="" id="{82D02549-6702-4225-9945-BD45A4F9838C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xmlns="" id="{0E229CB7-F9F7-4A88-9191-5C69362E520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xmlns="" id="{8C9E557D-94A6-4E73-A5EE-7DFD1F8F09B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xmlns="" id="{FE064CDB-6F0B-4E16-A95F-FBDC21FBC4C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xmlns="" id="{54C450FB-5B61-4306-B2F9-1C924C6C8389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xmlns="" id="{CDD65ABD-6902-417B-B758-EF399ACF6988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xmlns="" id="{F2796DEB-13BA-4737-ADFB-56B84A0CF98C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xmlns="" id="{0FD06929-FA71-4BF6-97A7-2BC6DC47DC52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xmlns="" id="{E80D193D-8552-49D4-8796-40588B3291A3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xmlns="" id="{19DDB7B5-A362-469B-9B3D-0E39A1BC4BA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xmlns="" id="{48A8B44A-B936-4F35-8B9F-A92A49AEB9FA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xmlns="" id="{F469646F-FBAC-473E-BACE-84C2D3F3034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xmlns="" id="{2A930719-3E16-4E39-B08D-08FCC40B88DE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xmlns="" id="{E70B94E1-8108-44E3-86F5-2FEBB4D948F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xmlns="" id="{A15870D3-0C71-47C1-93D7-D00B1BC02AA6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xmlns="" id="{9ACEAF1A-37CE-40D0-9793-3783EE3F8720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xmlns="" id="{18E7DFF0-3A07-4EAC-AC09-A626EC520082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xmlns="" id="{33DB581E-7F48-4664-90C5-6B53C437B7FA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xmlns="" id="{B867B3B9-D17A-4F58-B551-CC19428BBF4C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xmlns="" id="{9816AC1B-50C1-470B-996C-E8EC8CA182C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xmlns="" id="{41BFB8E1-0DCB-4933-A04A-C3849EF730EC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xmlns="" id="{4301F861-9EE9-4305-BDC5-05BD0802FD09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xmlns="" id="{475E414D-AA0D-4D81-B371-2890BAF3F924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xmlns="" id="{8F212B34-B9EA-4849-8A7C-B0F62DE73101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xmlns="" id="{E04AEF90-9105-4DD2-BE86-5E001E3A8D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xmlns="" id="{66FCC02D-8488-4EF9-A3F5-745F68CBF66E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xmlns="" id="{439A7ABA-4B63-4CB8-98B4-1A6308C277F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xmlns="" id="{6237AFD1-BB41-44BF-B1B4-CA4AA1DE877D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xmlns="" id="{58D20D56-B8FE-40B3-AAEA-5EA992BCFC0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xmlns="" id="{13E5BB72-D989-4440-9A84-AFDC218AB46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xmlns="" id="{EF3815A4-3A6B-48A5-BC67-4A776F81C5B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xmlns="" id="{99789AE6-EE5F-4BEB-A14F-94CE50050791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xmlns="" id="{3ED0F962-8668-44DF-9ABE-81080A8F61D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xmlns="" id="{152090AB-397E-4BC5-B58B-59199A924812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xmlns="" id="{F1D941E7-E209-4964-895E-5737606456F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xmlns="" id="{7D165F35-B6C2-404E-97D4-815E69077960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xmlns="" id="{592C54BF-E212-4CEE-9E8E-7D0A7C2419EE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xmlns="" id="{6A963D4B-ED2A-4A9D-83FC-0F4DA47E687C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xmlns="" id="{7E79207B-0D33-4A1C-82E7-C09D6B75A45B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xmlns="" id="{ED776F12-6B68-4C93-8D77-0643FB9BA2A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xmlns="" id="{B24EFF8F-BDF2-4EE1-A16D-4FA02743212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xmlns="" id="{93747DE6-97F1-4F88-958A-952044F54AF3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xmlns="" id="{FCDCC56A-2992-4F94-83E3-D69F87C94C1D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xmlns="" id="{DAAE2BB6-A87F-4999-82C7-C15A7BD28BD0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xmlns="" id="{1F9E442F-C8EC-4FBA-918D-C62F69BF54AF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xmlns="" id="{336D6F04-6A31-43A2-B09B-68BF45F983CB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xmlns="" id="{12E892BE-7825-40F2-A837-011DEE0B3BD3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xmlns="" id="{A6325BCE-8A44-4056-BB5D-815ED190AF0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xmlns="" id="{235B2C94-4B59-450C-A771-B8B29FF2B262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xmlns="" id="{579D1B19-6165-45A9-B1F5-BBA132A78EA9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xmlns="" id="{ACFFA95F-6869-4522-A740-8AFFA6FF892F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xmlns="" id="{27A176D8-E91E-4E1F-9432-9E2F4864B19C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xmlns="" id="{D22AA094-D907-4CE9-923A-1F3A64028F60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xmlns="" id="{B261892B-45EE-4DFD-A580-3D13490727C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xmlns="" id="{217C45E7-A236-4151-8E9B-D5B51813D2FD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xmlns="" id="{5D7857E1-1685-4629-B383-325D283283F1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xmlns="" id="{9976B1E9-0370-4410-BAB9-87D24E6A60D8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xmlns="" id="{140169C4-817B-49BE-93DB-4FBA7ACD4D4E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xmlns="" id="{088AE88F-204F-4F75-8C3B-5510AEA4D7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2" name="Group 3591">
            <a:extLst>
              <a:ext uri="{FF2B5EF4-FFF2-40B4-BE49-F238E27FC236}">
                <a16:creationId xmlns:a16="http://schemas.microsoft.com/office/drawing/2014/main" xmlns="" id="{2160C530-9FFF-477C-878A-CC6394BA3D5B}"/>
              </a:ext>
            </a:extLst>
          </p:cNvPr>
          <p:cNvGrpSpPr/>
          <p:nvPr/>
        </p:nvGrpSpPr>
        <p:grpSpPr>
          <a:xfrm flipH="1">
            <a:off x="3218022" y="1338945"/>
            <a:ext cx="224583" cy="305198"/>
            <a:chOff x="4708260" y="456723"/>
            <a:chExt cx="659554" cy="896303"/>
          </a:xfrm>
        </p:grpSpPr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xmlns="" id="{5E98085C-47DC-44BB-83F9-DB5485878002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xmlns="" id="{E6B004FB-93B1-45D8-8EAF-B74131217DCC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xmlns="" id="{21AC36DF-1019-4132-90AA-80C72C03D31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xmlns="" id="{88FB1EDE-0D6A-44DA-B7F5-D7AE9129674D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xmlns="" id="{C6A93CA8-E124-4039-B015-B940EAC576ED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xmlns="" id="{F51FBDC8-E037-43C3-8D77-2264BF2409F7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xmlns="" id="{7143DF20-BF9D-40B5-9954-04869A0D44F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xmlns="" id="{6C96C922-CA58-41E5-8ED0-B32D47ACF7C5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xmlns="" id="{188BEF51-BFD6-4D90-AAC7-056C3C5550A4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xmlns="" id="{63C57065-5B86-431F-8142-1A74EA56B52A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xmlns="" id="{C3584454-C346-4BA6-A841-1D291E283585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xmlns="" id="{1FD2E462-1C31-4A35-8D52-59B0B605EEE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xmlns="" id="{8F88459C-E12F-42C8-9368-50B72BDC1D7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xmlns="" id="{0D4617A6-48E1-45FA-83B5-0489EF66427F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xmlns="" id="{9231421C-B379-49C5-8448-E8D050F5CB31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xmlns="" id="{0AC7910F-C2D4-4CA1-90D3-9AAC298E0A96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xmlns="" id="{C0F121DB-6322-4CB4-842C-F03868581AC1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xmlns="" id="{9A39F8BA-968E-40D0-84E8-BBAB768DCDA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xmlns="" id="{02A44025-DEC3-476A-A925-F5160BCF7B0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xmlns="" id="{E66923BF-F4E0-4982-97D7-7E011BBE533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xmlns="" id="{84644EE2-FD67-4F37-B76F-3E088F360FBB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xmlns="" id="{698535B5-DA8B-47AB-BA48-EF51669D1B66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xmlns="" id="{9D806B60-86EA-4C44-89E9-25BE4A4B666D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xmlns="" id="{03609FC6-148F-4027-BBB1-F2CAB1F22AD1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xmlns="" id="{BC18F80B-83F9-4048-8F41-51DF365B0725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xmlns="" id="{70CB84AD-5BD4-4FA5-B5B1-B6466B3FED1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xmlns="" id="{71136E23-F938-4E8B-A17D-C830EC4963F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xmlns="" id="{F93098A3-5DBD-421B-9230-113B80379038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xmlns="" id="{1F8CA815-3426-4C5F-A645-E549D85A11C7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xmlns="" id="{AB5DF46F-DBB4-4E0F-8530-64A1C5A40DD3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xmlns="" id="{736C382E-D427-4D98-B482-97682F402116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xmlns="" id="{66FEA9A5-DBC0-497C-AD73-5BE533642DF6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xmlns="" id="{28A1AF37-4EFE-446B-9BEA-8747BCDE7B54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xmlns="" id="{58CF1D2F-219B-4C95-98EB-78643565548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xmlns="" id="{F638EB23-2E8E-4355-A4B0-AADBEFD71539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xmlns="" id="{BC2C0EDA-D45D-4117-A469-9F7A3D2CB2A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xmlns="" id="{A79A6D66-5959-4457-B2AF-89698ACAB11E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xmlns="" id="{B0FB81E0-9B61-4510-8B97-257DD09DFF82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xmlns="" id="{46DB196A-EB70-4631-A54F-F917A5FB7ABB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xmlns="" id="{3436DE48-4C3B-4F55-BE3A-63895E9DD467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xmlns="" id="{1F96F869-55A1-4702-9893-A567E1E16DFA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xmlns="" id="{AC086D4A-61C3-4750-B1EB-C8F21379B250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xmlns="" id="{0711EC38-58DC-4CD0-9BCB-0A0817E57615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xmlns="" id="{D0E4FD23-ADED-4125-B93D-2BE30807AFDC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xmlns="" id="{AE163547-9C39-4290-83FA-5BBB4714871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xmlns="" id="{F14A5570-F5A2-47A1-BF26-34D90469A87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xmlns="" id="{24C78CCD-424D-481B-8BD7-2411F4B9CC9C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xmlns="" id="{D3011745-9DD5-4386-B29C-9371313C6AF2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xmlns="" id="{C0C54916-509E-4652-940A-7102FEBAC69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xmlns="" id="{6DCBBF8A-2041-4182-8666-882E7071918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xmlns="" id="{5CDC7651-1439-4EED-98A1-D80D4755ADBE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xmlns="" id="{F80C8BC3-0284-438F-928E-971EF9D89C1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xmlns="" id="{AE4BAF3E-B725-4550-9914-F0683F4EB6D3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xmlns="" id="{2A124369-C279-4D3B-9E33-CCCC5A67760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xmlns="" id="{E9B89AC5-8F56-4F90-93E6-BB4BBA3166D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xmlns="" id="{9ECD3F99-87E9-4AAF-8494-67F653DC339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xmlns="" id="{7D5CD44E-FFE2-4238-8FEA-F8711648D489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xmlns="" id="{BC926D28-7AC2-4F99-B3F1-FD6AA86C528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xmlns="" id="{D0B03FDC-F6D2-42D1-A819-438F04922BDD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xmlns="" id="{CD3A18CA-FEED-4418-836A-397B46E83DA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xmlns="" id="{3699EE43-1447-4649-A42F-ECAEE6B52A9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xmlns="" id="{B0D6BE96-7A9F-4CE2-97E8-27766EAE4843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xmlns="" id="{88F2A8C8-609D-40A3-A4B1-CE5087FEC564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xmlns="" id="{0B2311FE-3624-4E2B-B75E-29D5BC498E3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xmlns="" id="{524903A5-87AB-4BFC-95E6-9CB337ECED90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xmlns="" id="{36DD3BDC-B8FE-47EC-84D1-A483D45158A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xmlns="" id="{22BCF99B-1722-4C0F-A9D0-8F5CE96ADD5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xmlns="" id="{AEC0F948-8AD6-4B36-B125-16A416008EF8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xmlns="" id="{9B835E24-2265-40BE-A933-5F95A529E8E8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xmlns="" id="{72A58717-6CB3-4FE1-9B02-E6FD59144456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xmlns="" id="{7167D5A3-2CFE-43F3-A16A-7CEDEF68EE3A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xmlns="" id="{CEA77DCE-0920-4B8A-AFF0-95555D794A68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xmlns="" id="{DECDD8DC-F33A-4975-8159-FDF4334676EA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xmlns="" id="{36061D2D-5348-43CB-A2DF-42F59142227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xmlns="" id="{58CEDA84-3243-42AD-8D53-F3C57742C5A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xmlns="" id="{9E0644CF-7AF2-44F0-A2B4-3FE3AA0A13F5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xmlns="" id="{C4EC097C-B911-4D3B-81F4-A9DD2BDCC533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xmlns="" id="{C1D8CAB2-82A1-42CE-B039-BB1795821D0C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xmlns="" id="{F60F36EE-F564-40A2-B381-95EB1B3E6D13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xmlns="" id="{E98A00B1-569A-41D8-868E-7233BDD552DA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xmlns="" id="{60EF8D67-EF3F-4CFA-8D3A-0B9AE9CC993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xmlns="" id="{6CF2BEAB-6490-4B49-AF5A-5AB717EFDE14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xmlns="" id="{CA9CB203-6D49-4225-84FC-B0B03C021E2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xmlns="" id="{203C5206-F028-424B-8749-2687A784235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xmlns="" id="{D45E79C8-74FB-41C8-872B-DF7D6B35922B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xmlns="" id="{A0493620-75E6-4749-9603-0935D5466B1E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xmlns="" id="{B0930E7D-E297-4C9B-AAEC-0BB9364136C3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xmlns="" id="{66D25DF3-B7C1-45E5-A82A-6FF1CE789DD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xmlns="" id="{E3900C81-2017-4CD5-BC2F-7E73CB158CCA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xmlns="" id="{B491A677-DDD8-4648-AE2A-9452CEA5876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xmlns="" id="{5E1EA77E-A792-492D-B24C-667EC714C2B3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xmlns="" id="{230F2374-94D7-4906-BAEA-709BF5F45272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xmlns="" id="{950E9AB1-9999-4E62-89FF-9B0999EB0090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xmlns="" id="{BE56456D-959A-474C-9158-5610583CD0A9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xmlns="" id="{09630016-69C0-471A-BA9C-F07DDDFD9AE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xmlns="" id="{07512A1D-CC17-4518-9D81-05879E47BF8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xmlns="" id="{9EE74D19-E56E-42A7-A5D2-B3FCA115523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xmlns="" id="{B1693596-6124-432F-A2E6-E57F24BD2E8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xmlns="" id="{D7FAB8DD-3053-4A29-B15F-553A677409E7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xmlns="" id="{1412A73B-3A76-4404-9528-3D5C4C0AF64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xmlns="" id="{C2688176-0742-498D-9F21-14ECD70332A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xmlns="" id="{9CDB675C-AFFD-41AE-BF4C-7B18A27B596F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xmlns="" id="{F1664BD4-7F75-4074-90F8-62DB7E79CC51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xmlns="" id="{C127D15F-35AB-427A-80A9-A9B9CFB236F3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xmlns="" id="{4284FB49-D5E7-48DF-A797-3FE2CD64F8C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xmlns="" id="{A2CD23AD-EEB0-4B3F-B6B8-EF669939B225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xmlns="" id="{458E9869-5F43-41E6-BF13-0EEC6844B6D2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xmlns="" id="{C5E6F14D-37FE-4D0D-8D39-2FAC9B9FC99C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xmlns="" id="{E631E3D1-AB2E-4140-82A1-3650246F3CA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xmlns="" id="{262FF14E-D69B-483E-80C9-95B709037C6B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xmlns="" id="{1E55E5B0-B0BC-47BA-8104-83265482A10A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xmlns="" id="{A0E14C94-9755-421A-8614-640763DCEEA3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xmlns="" id="{D1F62A9E-627E-43BB-9616-867401A5A4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xmlns="" id="{7D17352C-ECCF-402B-B3F5-5407BECB01EF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xmlns="" id="{B3D94E71-32B0-4225-B158-F16D185D4D7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xmlns="" id="{FB8F580F-36CB-4477-8945-6CD06ADD73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xmlns="" id="{663B9AD0-9C3A-4B14-913D-2651B8B99C20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xmlns="" id="{D7DD72EE-883C-4319-9202-9320CC7A81A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xmlns="" id="{1CD001CB-8171-4DE5-8516-1512CA29C4C4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xmlns="" id="{C5CA2208-EFAD-465F-9EC0-3928829D4A97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xmlns="" id="{1DEFFC35-A032-4327-A27E-46E887D4A2A7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xmlns="" id="{113C1146-6106-448C-B000-18F8058B7F0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xmlns="" id="{0F4B7616-3A8E-47A2-9762-BD30371FE23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xmlns="" id="{34F04B3F-FFFD-4E13-9D5D-DE156EFB73DE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xmlns="" id="{D0901B45-DC4D-447A-876D-59E280E9251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xmlns="" id="{E8CCC97C-1DB5-4266-BDC0-9CA67FC9D112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xmlns="" id="{60E3D722-8710-4339-99FE-7C251091ECEE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xmlns="" id="{DC809A00-104D-4607-9A2F-E61628E5687E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xmlns="" id="{620FF8DA-63BF-4F2E-BB23-6CBD9ADCF709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xmlns="" id="{023CBDD7-3674-4B02-A6E0-E32CDCA28A2B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xmlns="" id="{DD755262-5FF4-499E-BB34-0801C4ABACC8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xmlns="" id="{18E99E4D-6EF6-4E13-8A6D-B61A34FD2564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xmlns="" id="{1E34C3A0-F8C4-4F81-AFF9-3805D33BE124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xmlns="" id="{A8217773-0E35-4050-967C-E409640527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xmlns="" id="{A410E64A-8361-4F9F-B88A-10D0CEC995C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xmlns="" id="{38029A96-96D2-46B7-8E59-7AF076742D4A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xmlns="" id="{AF784AE7-F3D5-492B-BEB2-B97F77E5405C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xmlns="" id="{CF13900A-510D-48F0-856C-7E65A82EB06F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xmlns="" id="{64EC88A6-29FC-4386-AFAE-3F07FB77C83E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xmlns="" id="{20CB8AE7-FF99-4AFD-B261-D4DA6931FB66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xmlns="" id="{DDC5B0A0-BB20-4391-A062-F3E44407DB12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xmlns="" id="{AE765AE5-7D08-49BF-AB13-87F9D60FFED4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xmlns="" id="{C4F89089-C07D-4A66-809D-4DD82F3B774F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xmlns="" id="{420BE767-7472-4AAD-94C0-28A50B0B5C3F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xmlns="" id="{E24350F0-5AF5-491F-A0E2-9D94870BDB33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xmlns="" id="{C8A6F53C-0532-4B10-A550-58416500CFCB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xmlns="" id="{F9994C1B-24D3-4B7D-B2AD-97DEA323098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xmlns="" id="{2343A914-58A7-4D03-B2CB-913D8238E36F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xmlns="" id="{084062C3-A9D6-466E-B7D7-54EAB8F64235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xmlns="" id="{268CD23A-101D-4904-AB22-3454D1E3C82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xmlns="" id="{11956764-1A1F-4F3D-BF48-0C5EE9FD86A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xmlns="" id="{A271EA52-7F70-4234-9BDC-166CC15B68B8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xmlns="" id="{54C2F952-D9EA-4D67-9EC0-C701794F338C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xmlns="" id="{64971C1C-7451-4DFC-87A3-C51B0D552570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xmlns="" id="{122DB0BF-DE6C-4913-949A-12ACB4FB1432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xmlns="" id="{CD79231E-3894-4F35-B2C7-EB19632CFE2D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xmlns="" id="{1E230AA2-5576-4026-8B58-EB0141D14604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xmlns="" id="{ED8179F1-3334-4C4E-A195-41006AB8099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xmlns="" id="{F7F42E4D-14E6-4C50-9249-D19D12D8D65E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xmlns="" id="{21A3202C-A4CD-4F0D-97D1-5BA193BE6AEA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xmlns="" id="{EF1DD5FB-18DB-4E28-91C3-98200E7503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xmlns="" id="{3B008E3D-8144-4D40-8B30-7D66F3121064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xmlns="" id="{94E3374D-F4D2-4FFA-9872-8A3F5DD8C17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xmlns="" id="{A41D1CF4-8B26-4CD6-80B5-72C889F2199C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xmlns="" id="{DAD40557-A8D3-4358-8206-4B58D55E45E3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xmlns="" id="{475FA44E-67CA-4837-AE40-0D3530F7CCC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xmlns="" id="{7CB01B5D-D847-4D7B-A584-6FE4B2B6E4F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xmlns="" id="{45743FB5-0ECA-44E8-A044-43067A9C6E3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xmlns="" id="{8253586E-9EFD-494A-AF11-9C8AB0CD109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xmlns="" id="{65F2028F-0D49-4795-8651-DA1032B86620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xmlns="" id="{22F71591-63EC-4FA3-8399-BEDB1A379B4A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xmlns="" id="{29B2BD29-FCAB-429E-89BE-DEC2D1D4607E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xmlns="" id="{E8774038-E969-43F8-8DB2-9B5335D9607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xmlns="" id="{5E5CA9C5-073F-43BA-8220-75C447D8A78C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xmlns="" id="{8B41DECC-105F-4763-92E9-E3C93C529BA5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xmlns="" id="{76851B1E-5EB7-47F6-BAF8-0714DCF6108C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xmlns="" id="{8E8DAFDE-7575-48E2-A1CB-437364E01B05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xmlns="" id="{F3294C07-E891-47D1-B08C-43C273EE27C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xmlns="" id="{CFC69505-1447-4B04-AA10-970FE3E3DDC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xmlns="" id="{1069050C-90BC-491F-B344-F7C8C9CCF842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xmlns="" id="{EF1DD98E-9CD1-42EE-B436-EE6D4CA441E8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xmlns="" id="{A5426EBB-4FCF-4E47-828A-B9D45B4947B4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xmlns="" id="{8C6F0AF9-1E32-440F-9C04-110D6A182A63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xmlns="" id="{BEA193A2-767D-4137-8C14-113E1CB98CDB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xmlns="" id="{57D2318A-5542-4894-9A1D-786B3197893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xmlns="" id="{7E8B083C-1B3A-4D4B-847D-A1E936CC6140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xmlns="" id="{17852754-8A8B-4DA9-A080-82BE301525F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xmlns="" id="{F96B1B7E-8B42-45FA-A5D8-6C223286ECA2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xmlns="" id="{F5B1D1BE-4874-4F9B-8C1E-0E7A9E17341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xmlns="" id="{EE77877D-83B9-4309-A816-99B379A87548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xmlns="" id="{588D5E13-016F-450A-8169-D7449CDEF10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xmlns="" id="{0B6A2CBE-B4FA-45A4-BE43-4C62DD4D06F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85" name="Group 3784">
            <a:extLst>
              <a:ext uri="{FF2B5EF4-FFF2-40B4-BE49-F238E27FC236}">
                <a16:creationId xmlns:a16="http://schemas.microsoft.com/office/drawing/2014/main" xmlns="" id="{7C8B0114-CFF4-417B-8659-7D410079B4C9}"/>
              </a:ext>
            </a:extLst>
          </p:cNvPr>
          <p:cNvGrpSpPr/>
          <p:nvPr/>
        </p:nvGrpSpPr>
        <p:grpSpPr>
          <a:xfrm flipH="1">
            <a:off x="4222694" y="1162793"/>
            <a:ext cx="305167" cy="267260"/>
            <a:chOff x="6809793" y="1954053"/>
            <a:chExt cx="1048808" cy="918528"/>
          </a:xfrm>
        </p:grpSpPr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xmlns="" id="{6B285882-FBE2-4169-B797-34E6A309BE83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xmlns="" id="{5B70035E-7D68-4FC9-86DA-8A602CA09FB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xmlns="" id="{8D319D78-0831-4B4A-BA9C-07F94C640F04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xmlns="" id="{41768A9E-4FCF-4D10-887F-EFEAD6492F80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xmlns="" id="{459EBF61-39B6-4149-B736-6EA2737BE2B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xmlns="" id="{09C4D7CE-33B5-4065-8593-3DB83795BCD1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xmlns="" id="{DB332898-E2CC-440E-AC92-E58A52E1D100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xmlns="" id="{B4DE26AE-3EA5-486E-964E-6EAFD712B287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xmlns="" id="{E8B2DDE6-580B-4ECB-A8F2-CFD42CBD342C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xmlns="" id="{156027D9-35C9-4424-AABF-801EA79CC856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xmlns="" id="{9E1ECD5F-0250-4BBE-9295-EB931352200B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xmlns="" id="{82FC93F9-CD72-407D-85C0-19E1DE870EED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xmlns="" id="{F234C581-698C-4128-9787-092BBA0C3FF4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xmlns="" id="{7CC3E5D7-6CCB-4D42-ADFD-31469A0F26E3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xmlns="" id="{8D8AF934-B87E-4DC5-BC19-16378012A0DE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xmlns="" id="{D107A55D-0F32-4FD2-ACB0-34E622F1A0B7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xmlns="" id="{4873DEB7-A9E4-453F-BBE7-4F81FBC89462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xmlns="" id="{691603DF-166A-4A82-9468-BB9E3B74999C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xmlns="" id="{59544419-04EE-4821-9F64-17232B1C07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xmlns="" id="{FF6EBCC4-213D-4466-9251-148154D6C86A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xmlns="" id="{A45A43FF-D34F-4BF9-B5CF-BC55443688C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xmlns="" id="{D1A5DCE2-DB34-47CE-A681-20AAA388B90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xmlns="" id="{5D026965-64AE-4B6F-B3A7-D08E222D410B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xmlns="" id="{2B7104B4-5903-43E8-B1CF-D0F77B858BD3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xmlns="" id="{437A12EB-12ED-4EEE-8BCD-D3547753F87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xmlns="" id="{E8380EE9-E80C-4871-9617-38BF41F8637B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xmlns="" id="{3208C4C3-1923-4EAB-B544-81936E68F576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xmlns="" id="{75D78CA6-EDA7-4F6C-B91E-4727376FD0F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xmlns="" id="{927A3DCD-D7D3-4E08-9CE5-087332EE64E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xmlns="" id="{0275222E-5F41-4B23-AAD2-0FFF264ACFCB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xmlns="" id="{44D0CEF3-10BA-440C-9BAF-C864A9A3D2F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xmlns="" id="{27E77C08-D535-4A98-B4F5-7AEABD96230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xmlns="" id="{A73832BD-D722-459A-BBFC-9DF05A7BFDC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xmlns="" id="{8667967A-8664-465E-B1F0-DDC8C30281C2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xmlns="" id="{1FA99A86-C32E-44D8-8D93-604DCA145A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xmlns="" id="{26EE01DF-948F-4A37-B2F9-E3F8FA65D4E7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xmlns="" id="{A746F665-53FE-47A5-8ED9-56D63CA96D63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xmlns="" id="{B3184F54-FC83-4F01-8ADA-C41CCC02FFE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xmlns="" id="{44953D00-CAB1-495E-BF35-41C0DF98D13A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xmlns="" id="{3A75EDDB-CFB6-4A56-9148-C0FB1E667F4F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xmlns="" id="{D0D153BF-C998-4629-A4C3-E46A8BF34AC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xmlns="" id="{776198FA-7D63-4D63-9E37-923FDF352016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xmlns="" id="{73D6FAC4-4045-4DAC-8574-4DDDC929D929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xmlns="" id="{FA16274C-D8AC-4A02-BBB1-97BCF56F5BF7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xmlns="" id="{84782590-AAF8-4A78-9BED-EC6E4FF822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xmlns="" id="{A0A3C04D-D9FF-4EA9-99D9-BA917D3260BB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xmlns="" id="{EA32F4B5-510A-49E5-ACFA-2F86DD80BE4A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xmlns="" id="{3AED3240-C357-4E41-B737-E3C971CCACA0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xmlns="" id="{3154B817-6B92-41D5-9C3C-A47F0FC93BD8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xmlns="" id="{EABFD57E-EF2B-4411-B3D0-A9E8030D7233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xmlns="" id="{95FD7F08-9FEA-47FA-9745-AC56035B2C43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xmlns="" id="{F3C472BB-8B67-49CD-8B47-1125B60B3048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xmlns="" id="{DBC978EE-5EFD-4DF1-9164-CAC5EBF965F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xmlns="" id="{83114534-1C49-4B7C-B1FA-CA44662E3089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xmlns="" id="{5854E6E0-FA13-4B7F-9050-13B3425C3622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xmlns="" id="{A0425487-D510-4029-88C2-17194C3F8685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xmlns="" id="{C37A427D-6B44-4DC2-9FDE-1989F6602014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xmlns="" id="{D9EFC31A-9232-46C8-8A0C-D2A34C2B5FE3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xmlns="" id="{54D46738-B4B0-413F-AFB2-4A7F0AD810F7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xmlns="" id="{6B3A10AA-4A9A-4E67-9659-A08D220BCD1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xmlns="" id="{9614439D-C3BB-4572-AF9A-1BDB60419B14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xmlns="" id="{F103712E-8D3D-42E9-B739-A04BFC1F379B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xmlns="" id="{E8F6C4CA-EEFD-47EC-834A-9AE59940FDFC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xmlns="" id="{E6C5374A-86AD-42DF-9535-AA14E154CB94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xmlns="" id="{97812B26-8BF3-42DD-A933-62B3200A1168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xmlns="" id="{90E42E35-68C0-4749-B480-4129D7AD212A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xmlns="" id="{448A0353-D175-4BB8-8BB4-5CD040B2CA3B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xmlns="" id="{996ED76A-0520-432A-A8FF-B0A36074023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xmlns="" id="{326EBD18-5970-46F5-8678-54C2B974FF0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xmlns="" id="{9C237088-4E6A-420B-ADAE-0CE8537866A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xmlns="" id="{37954FF1-11C2-496B-A07A-45F846A54B2D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xmlns="" id="{B3BAB16C-8BE0-41EF-A647-00571B2CEAD9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xmlns="" id="{90B0BFC9-7CDA-4886-A775-EA1B9518628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xmlns="" id="{46ACEBD3-32A9-4D62-9EC2-2BEEF1970E4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xmlns="" id="{41ACC369-83CA-4C27-939A-3251EE3DACFF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xmlns="" id="{426DDBD7-FE13-471A-929A-7FCDE271E977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xmlns="" id="{0F49997A-82A7-4D1E-80AA-BD4E1CF02A26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xmlns="" id="{511A0667-8BE5-4A20-8439-48D684CDE685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xmlns="" id="{50785769-1A60-4520-A2D5-6A108C7B3EB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xmlns="" id="{F7F799FD-7D20-436E-B266-F25561AC336E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xmlns="" id="{34F8193C-2E6F-4062-88A7-B1AA1D9334D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xmlns="" id="{6B091FF1-ADB7-499D-9AC9-146EE696126A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xmlns="" id="{5B6B838E-710B-4E4E-867A-39D5611E5EB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xmlns="" id="{9087F5D8-832A-47FE-AE7D-BEAF28E0E169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xmlns="" id="{23B918DA-A6E2-4128-AACE-8B1EED837FDC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xmlns="" id="{F2D093A7-09B5-457F-9B57-1C432E384A65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xmlns="" id="{5FC1EFC0-A3D5-41BC-862C-9DDED40A790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xmlns="" id="{50C3D63B-2C69-4316-AD76-FDD5FAFD135A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xmlns="" id="{E08714E5-2174-49AB-8294-7EB5C91321DC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xmlns="" id="{7D27C5A8-0093-44CC-9813-EE376B5CFCD1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xmlns="" id="{F535A2BD-280B-405B-91AD-8ED4165E5B2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xmlns="" id="{B35B5888-F5BB-4B3D-BACE-4454F3968715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xmlns="" id="{BD1619FD-AA78-427A-9D14-FAA946B7CF77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xmlns="" id="{B2C3CF4C-EF4D-4554-AB1F-D79D529DFE62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xmlns="" id="{243A36C4-F373-4EBD-AFF7-A3CED8769F1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xmlns="" id="{10C53EBE-0FF9-4B50-91D3-B842E5B90C6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xmlns="" id="{71F41E5A-B687-456C-9EAC-CCC3097A8570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xmlns="" id="{B60E07D0-CC73-4EA8-87C0-D6782649514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xmlns="" id="{761E1863-1550-49F0-AD9B-E73C11992D1B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xmlns="" id="{16F8F041-7297-4368-A188-D701E79D74BD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xmlns="" id="{627BD6CF-17CD-47A3-B069-1D8475D31C7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xmlns="" id="{96997A5F-3B75-4CEB-95F0-B8A5CFE260B2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xmlns="" id="{447B837C-F717-452D-92CE-D548EEEDBBF6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xmlns="" id="{A99EDD2D-B3A9-46BD-B5EB-3A54CF61CBCD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xmlns="" id="{A336ECF2-FD6F-470C-80DC-22DBF0D047D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xmlns="" id="{6D4FCF40-2503-4447-8D0A-314D2625D6E9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xmlns="" id="{353C9B9F-4B81-4A88-A631-476364D49691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xmlns="" id="{20C58E50-97AE-4720-B3D3-22ACF477D8AE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xmlns="" id="{2B6421B8-FC41-42FE-99CC-2AE7648C69F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xmlns="" id="{811DA460-7350-4198-B8DD-3C1221C3D31B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xmlns="" id="{755AE738-457F-468A-A6DC-A3596620586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xmlns="" id="{26678408-CC93-4D29-888E-67FC6E8871FD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xmlns="" id="{5E8534EE-04D3-45C7-B2F5-BC2EB4000AF0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xmlns="" id="{F2C756EC-C93E-4E99-9FF7-CEA98C4624BA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xmlns="" id="{C6A49784-BD0B-4E2D-B3A4-E49ADD4F704B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xmlns="" id="{626198EC-270F-43A7-AD65-C3AFA2383C2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xmlns="" id="{F3D6CD05-E9F0-4277-8622-B8CAB9130CAE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xmlns="" id="{E46B0719-06BE-48FC-B8AF-294BD29AF1FD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xmlns="" id="{0BE3E5C7-9F01-42BF-B481-0F5A8A655137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xmlns="" id="{ABF68068-066C-474D-8E77-B280EF150376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xmlns="" id="{D7DD00E3-CFBC-4BDB-B1CA-A5DD796E451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xmlns="" id="{4DB4F97F-82D4-4FA5-B730-842650B922E3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xmlns="" id="{272FA482-E2FC-4358-83F4-A18012CD37BA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xmlns="" id="{59510CA6-8C71-49D2-8452-9E57F611E616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xmlns="" id="{9A813DE9-8932-4533-851F-4CF7D2B5F1B4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xmlns="" id="{E65BCCAF-EADD-4A6B-87D3-7E422BF7449D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xmlns="" id="{82E3461B-9302-44FA-85E8-86B95A13EA7D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xmlns="" id="{212CCD59-1701-429A-AD23-0E1A314C5BEF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xmlns="" id="{9120ABC9-9A32-4B89-A363-00007DE87758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xmlns="" id="{D88E49A5-036A-4D33-80D4-CED788FED5F5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xmlns="" id="{3FB29F2D-29E9-47EF-AA23-60C34E11F8FC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xmlns="" id="{2197A0A4-0279-404E-A3E8-DCDE0E09E71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xmlns="" id="{1E80D37A-0F08-487E-8522-20328C62ADB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xmlns="" id="{1AACBDC5-C1AD-4204-84DF-AB2A3DAC8771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xmlns="" id="{AC72BE25-A985-4C63-A7E7-FB274CA43EF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xmlns="" id="{DD6B0901-3B60-4E56-B923-2698E2C750AC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xmlns="" id="{8538A5CB-839E-4FF5-87E6-8F55F8F02034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xmlns="" id="{58A75078-E611-4BA5-B6F7-F7F5242063A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xmlns="" id="{3DD0B151-FEF1-468A-939C-FBE1C882362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xmlns="" id="{F592C8CF-AAE1-4BF1-81A2-85B4EDEF6DD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xmlns="" id="{E86366FB-9379-4200-9B4E-FC3ED55B703B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xmlns="" id="{D3C9EC50-F30F-4DD7-9A08-837832625BCD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xmlns="" id="{934E2104-3BF2-4B42-B613-26BEF5BB3C71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xmlns="" id="{8831065C-086A-4645-AD5E-DA3C1283FDAF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xmlns="" id="{DFF53C74-B9D2-4D46-BE33-64F012ADD2C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xmlns="" id="{CD6F5623-ACAC-4968-8A50-1B958891136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xmlns="" id="{7C23CB69-942C-4B2A-856E-344EE01ED23D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xmlns="" id="{F7737BAD-FEDA-459A-8348-AD6034B16328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xmlns="" id="{8FA23FBD-E94C-4770-B886-AFE06C3D9B25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xmlns="" id="{100A4A3C-099F-4634-B4F5-1261403752F3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xmlns="" id="{7A3F052C-A5D6-4793-B6E3-A02A9B9FEEA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xmlns="" id="{65FA6948-9E3D-4851-8087-48AF173692CD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xmlns="" id="{8B2093B5-A057-4036-A2BB-FE811524D1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xmlns="" id="{E2E8FB38-3688-4830-9244-589E05D7EA89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xmlns="" id="{00AE2ADC-A2E0-4F81-ABE9-495480560F04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xmlns="" id="{B3DE665D-1E8E-4AFF-B423-F5345C4C6900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xmlns="" id="{84A46725-FAC1-4F7A-B654-CEBEAF396DF5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xmlns="" id="{4430E734-4529-4DAE-B29C-4FE5B9AD0E35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xmlns="" id="{E4B47010-2767-413C-8B59-FFE4B7148264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xmlns="" id="{5EDB8BBA-87D8-4517-B082-7B997FB2324E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xmlns="" id="{3F1057F0-46BB-49BA-AE54-F7CEBAEFC668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xmlns="" id="{3A1D9EEE-9B54-47A8-8D58-5F16A7F07ACB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xmlns="" id="{B90D14C4-5C0F-40F5-9FEC-ECF05094B10B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xmlns="" id="{8BF22C52-4AB4-4B6A-9DA7-D929095C4ACA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xmlns="" id="{76A6E733-01A7-4E3C-ABC7-A3BBD73EEB55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xmlns="" id="{88F66B82-283B-4C81-8330-90540B0E79EC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xmlns="" id="{E69C0FC9-17C5-4A2D-A3AE-887D4BCA44D8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xmlns="" id="{485515B5-973B-426A-8543-C62C4DCC5868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xmlns="" id="{AE373A45-1D0F-436C-8614-470F19BA5534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xmlns="" id="{526BAB95-BBDC-44E3-90B0-1E8918D7C11E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xmlns="" id="{AD788DDB-9A81-4657-A9ED-077D0096F87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xmlns="" id="{D11BB202-CC21-47D7-92ED-41C30A37033C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xmlns="" id="{7A0BAF43-5342-4410-AEB1-F84044960EA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xmlns="" id="{E508620A-E457-4B7D-9EDE-2C6540FA0FA3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xmlns="" id="{A84AED37-1EA2-47F7-854C-A314DD0B2F9B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xmlns="" id="{22063BF6-2658-4029-B339-A1BBD183235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xmlns="" id="{4271C43A-15BD-446E-A3BB-8F218EA7E4E0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xmlns="" id="{DE3096CF-CDA0-4FC1-909E-2D552EA7914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xmlns="" id="{9EF3A61D-9067-4515-8BE1-04FCA1F9266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xmlns="" id="{6B0611BC-1EA7-4E4C-883D-A4A17F903ED1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xmlns="" id="{56C512A2-D370-4EEC-B6E6-1EA8FB686945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xmlns="" id="{04B44D5B-8C66-4360-8600-86BB2D37CA3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xmlns="" id="{88E6BA9E-FFF6-4D40-9FC7-11B09918317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xmlns="" id="{EEEF4CC2-0822-4E76-8D92-61874D21ACD1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xmlns="" id="{FCC14686-D819-4D21-9E44-F855DC5A5F61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xmlns="" id="{36D1669D-D121-493C-BD8D-744980125AA2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xmlns="" id="{C1994597-197A-4270-BEAD-29458FE6F96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xmlns="" id="{DB6A7A56-3B1E-4DAB-8C4E-D8C66263A2F2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xmlns="" id="{19A13FD6-F58D-4E8B-A2CA-74688DAFC491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xmlns="" id="{BAF5F165-96AE-4CBA-8C52-775F1B89E998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xmlns="" id="{B99F365E-3B9E-472C-9FCA-83E969D67750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xmlns="" id="{2B19EA3D-190C-443A-8CB8-23E4917376A1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xmlns="" id="{7E5D4B21-DAAC-450C-98E5-AC87AF168B6D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xmlns="" id="{1E4CC763-7238-42A6-8360-AAE8E7010F6D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xmlns="" id="{2049D28D-E458-418F-8997-052214B7884F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xmlns="" id="{4B62E627-6F3A-444B-8B64-C4A1FB5D2A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xmlns="" id="{A4847EFD-E5B2-4CA8-B861-B6707BB6A1C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xmlns="" id="{9F773626-DD3A-461C-BAEF-8E8BD3CE9583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xmlns="" id="{C71FB59B-67D2-46B2-B907-6798201F2586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xmlns="" id="{42AFD038-4DF8-4F0B-AB80-A867E380ABC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xmlns="" id="{29641ECC-A652-4C7F-92A9-9B328EBA9D9F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xmlns="" id="{063FD266-7D62-4FEF-9AB4-6C62F27E01A6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xmlns="" id="{255B0F7E-A236-48E2-8582-F6C002286174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xmlns="" id="{8B6EA62A-9D93-4AD3-AA4F-D8888B04B979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xmlns="" id="{E102AB9C-0C33-4207-9EF9-D55FA8B6DF56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xmlns="" id="{780EE8D4-77CA-4300-82D1-2AB0426336C1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xmlns="" id="{9FB2212F-6ADB-427C-92D8-DBC8EC5C22F6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xmlns="" id="{1A43A691-A64E-4A02-B31C-89F43DC42706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xmlns="" id="{BADC646A-7B6E-4994-B7A2-759DF7570DFC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xmlns="" id="{35254995-7222-4E41-B976-A86793FFE12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xmlns="" id="{B4D31098-AE78-42CC-9D66-7662477A513B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xmlns="" id="{B8280F55-ED4B-4C99-A078-294BBBAFAF24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xmlns="" id="{A750548A-E78E-4DBF-B7ED-FA8189BE81A9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xmlns="" id="{7FED6956-AF9A-414D-8F8D-343711D1AC61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xmlns="" id="{F98900E3-241F-44F0-9429-D7DFEF4D8B5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xmlns="" id="{E5F746AC-2468-4D36-878A-246081A37CD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xmlns="" id="{7F43AAA3-7213-406C-852C-68DF4E948E4B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xmlns="" id="{1A84A41E-3EC1-454D-972F-795DC596496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xmlns="" id="{168FECE1-8C60-49EB-9499-9A26500F8D99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xmlns="" id="{180069F7-B731-4DEF-96D5-EEA87F004CD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xmlns="" id="{8DA4A57E-0653-437F-8D62-D09BF935C42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xmlns="" id="{5892A751-9726-4C1D-ACC0-04E803E1A21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xmlns="" id="{C4FB5804-562B-45F9-8C97-CF6354E4D80F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xmlns="" id="{D927FBE5-5893-4482-A39B-57D05D8759ED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xmlns="" id="{CD01001D-BCD6-4192-A5C9-844940835B8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xmlns="" id="{7C068939-CC52-4CBC-ABE0-154C5B0D476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xmlns="" id="{072CD2AF-2486-4060-82BB-74792467AFDA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xmlns="" id="{59FE9FF3-2A64-4A60-A3B5-6E3E5153DF15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xmlns="" id="{EC39815F-9206-4849-80E0-0CC885D6662C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xmlns="" id="{8546EFDB-4E6C-4548-B013-CDA64606A6B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xmlns="" id="{11800F31-0A51-4AAB-867F-2507588C7BAD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xmlns="" id="{25EB49F1-5648-4516-904F-6CD3A556BFA6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xmlns="" id="{7B8F07EE-E4A7-4B6B-BAB2-6DCBAEF3C93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xmlns="" id="{149EF133-19C7-45F6-9676-A0B1B78B5306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xmlns="" id="{1F8DFA8E-5ADC-4943-8058-C5A4AC267E38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xmlns="" id="{6E241D33-76DA-4D83-8B75-8A08D71393C4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xmlns="" id="{B12F631A-E034-49C5-9F86-7007D1790644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xmlns="" id="{C3868139-27C6-425E-ADE5-85F34E27F459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xmlns="" id="{EF806A8D-69C4-4E5D-8528-8B394CA76C9A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xmlns="" id="{DB78FFC7-9F53-4B67-8226-B36E79F367CB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xmlns="" id="{E5428FF4-5B2F-4271-897F-25234A47902B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xmlns="" id="{22474055-1AD4-45AE-B383-31391D90AC2F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xmlns="" id="{BEF45867-E7FB-4077-B1B4-A1656477F5B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xmlns="" id="{9C92CDBD-89D9-49C7-ADAC-7225749748E9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xmlns="" id="{A20524A2-ECF4-480E-94D1-46D4D3C7DCB6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xmlns="" id="{390934D6-776A-402A-BC2C-BCA9A00413FE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xmlns="" id="{359369A5-6415-48F5-935E-BD9BA4B8B9D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xmlns="" id="{1904138A-7B9E-4532-95CC-857B7E78B147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xmlns="" id="{AD8A5706-C84A-48BC-A337-172436E4A0EC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xmlns="" id="{DB896F1B-0C6B-44DB-B9DA-5F06DF99C842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xmlns="" id="{FFD5D962-482B-4151-AED1-65C4D337796C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xmlns="" id="{20894C29-DC14-43CD-B3D3-25F2EB1D66D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xmlns="" id="{15D476A7-62B0-413F-9F43-6BBF8079581F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xmlns="" id="{9EBE0F2E-F39C-403D-9319-9F755333B87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xmlns="" id="{7D8D71A5-374D-448D-B9FD-158CB76A12B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xmlns="" id="{1140E73B-4DF0-4A50-B82D-8099C650892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xmlns="" id="{44F697F3-160F-4488-ACD5-6A4C4348919E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xmlns="" id="{D4AA7908-F5E4-4EEB-AE6C-5C037C4F340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xmlns="" id="{8DA5B781-72E1-43FB-82FF-3AFE9208144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xmlns="" id="{B9DFEF6A-7CEE-4B44-B174-2DE4BDB9D5E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xmlns="" id="{670E7AAA-E59D-49AF-8B94-9029C6964C4E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xmlns="" id="{4518851D-8BD4-4289-A4AA-FD22229DBB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xmlns="" id="{40D8B8C5-0CCB-41D3-84CF-ED6D24F746B4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xmlns="" id="{4A8FE490-7D3F-46D5-995D-1661C02F7AAA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xmlns="" id="{3C216A3C-8757-4537-A0F7-450EE48A0F62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xmlns="" id="{190481B7-867F-4273-8576-D54FE9457E6F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xmlns="" id="{56BC370B-36DD-4915-B73C-FE47C9C7556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xmlns="" id="{9B098CCD-515B-495F-881C-5603E8A1CF24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xmlns="" id="{CC248664-85ED-48ED-BB06-313436260352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xmlns="" id="{1BA2458B-9B53-4DD0-8E76-A80CB707C90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xmlns="" id="{36BE5B3A-1496-4083-85AC-456C8FD252B3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xmlns="" id="{15116D6F-5D97-481C-B5C9-35F1236600CB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xmlns="" id="{5D918322-FF1E-4FC1-90D3-24E5F2FF7303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xmlns="" id="{D0870E7F-4E37-49D7-BF21-5CBD8086C9BB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xmlns="" id="{B2DD08B8-5CB5-45FB-B52F-16F0ABA90E1C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xmlns="" id="{2E578928-926A-442F-9506-22E613179AF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xmlns="" id="{93FBDDC5-6796-4C3F-984C-FC563643B3A7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xmlns="" id="{0BE6A8C1-AE41-46C3-8F24-CEEB02AE2B70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xmlns="" id="{2A458449-0F03-470C-AAC9-60DD09B07EE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xmlns="" id="{E0F73190-CBAF-4A1D-8D48-9C39A1522DDB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xmlns="" id="{33D481D4-D9DF-44FA-B519-680C3717941F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xmlns="" id="{031ADF5D-B16E-4D06-B5C3-A8202E217E3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xmlns="" id="{CC61EA6A-D200-4B0B-9C00-D53A566AC0E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xmlns="" id="{A06F3B16-1A46-426F-81BE-F582F60307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xmlns="" id="{EC550DCE-2F81-43B1-90F3-3EA5F55FCAF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xmlns="" id="{2B7A6FE7-D906-4F4A-948D-181BC82215E1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xmlns="" id="{4F493ECB-F278-461B-BC5F-94115001DE5F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xmlns="" id="{7D8F4380-C0AA-4272-9305-6DA7A973BA89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xmlns="" id="{3D4F6804-4B5F-4EB9-ADD4-A23371C0CFB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xmlns="" id="{1A2371B2-83AF-47A3-A1B0-47DC9AEA139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xmlns="" id="{32B98D68-1F68-4BBE-87AB-C8C9977D23C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xmlns="" id="{B3D3C6CF-41F4-4363-B1A8-7FA5B117E270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xmlns="" id="{AB105250-C2A8-459F-BFEE-37E4ED0EB62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xmlns="" id="{0DE2F77C-E747-494F-80E4-94AEA9F5FBD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xmlns="" id="{14686709-9676-4520-977A-DA0BFDBF2DE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xmlns="" id="{CDACAC95-9495-4A93-84C4-1ED271CD14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xmlns="" id="{E747E553-65A3-4D52-912C-C5ABEA11C96B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xmlns="" id="{1E3A9665-ED52-45A3-AFB7-453A072A65CD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xmlns="" id="{EA0BD3E1-3D19-49FB-8865-07A0505E669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xmlns="" id="{0D7FC968-9B9E-4D5E-B89C-76BA85349EDE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xmlns="" id="{D0A0C184-B979-4CB8-8E69-FD8BC00925FA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xmlns="" id="{ADCF0C9B-CE72-44CB-BED7-49FC8E6D8396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xmlns="" id="{1B0ADE03-4A05-4D1A-A546-8849440C3B4F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xmlns="" id="{DB35B162-9E7B-4D67-A531-B2BCC280A6C5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xmlns="" id="{7B7060A0-C83B-41D9-BADE-58CD86F0819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xmlns="" id="{099DD81F-B81C-48A9-B074-803C2295E42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xmlns="" id="{5718EEFC-3BB2-4871-934F-6CD06E4DA311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xmlns="" id="{0067999C-4EF6-47FF-BCF8-47D4B3260B51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xmlns="" id="{7107C3FB-3E05-45A8-975E-83D84C7DBF2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xmlns="" id="{59C3EEB7-40E2-47A9-B3A4-1C962691FF0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xmlns="" id="{478544A7-A714-4EBE-8ADE-6C3A7B5F8B3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xmlns="" id="{DCAACC20-BD5D-41BF-B7EC-A3577E317EBD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xmlns="" id="{828A21EF-01E7-4FFC-8CCA-7B0E169CE8C9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xmlns="" id="{A7879535-C939-426F-B4BC-3C22784C055D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xmlns="" id="{8F308177-0AFF-4266-86F3-F6CD487FCA3A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xmlns="" id="{0659534B-8C7E-42FC-920D-25A5A437138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xmlns="" id="{93F7A199-FDAE-48DD-A6B2-45670B54A05D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xmlns="" id="{7EE7417A-D4E7-4B00-8EE8-E2A5C4ED45D4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xmlns="" id="{A24CC72A-0E04-46C5-B7BD-5BFF861E9946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xmlns="" id="{DEEE4E64-2977-481B-A184-B0F93E03CEE1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xmlns="" id="{FD808993-C778-46D5-95EA-3A44B1E761F1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xmlns="" id="{A11D6148-B7D8-403E-AF3E-EAA190D274C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xmlns="" id="{9A0D88D7-2059-4E60-94CF-048490AD1C9D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xmlns="" id="{3DB34954-95D2-4474-88F9-243DAA4F239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xmlns="" id="{767FAC79-00FA-4CCE-9656-4638CBFE586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xmlns="" id="{E0113EEB-5FC0-4C2A-A508-085A51836529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xmlns="" id="{9499F049-EEB3-48B9-9FEB-2AF4514F8C0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xmlns="" id="{7770288D-E819-41ED-AB9D-C52FA90A0A08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xmlns="" id="{05ED2AC9-2FAD-48D9-8D84-6D112E9CD281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xmlns="" id="{B456C070-3679-4C91-8E6B-E4E99B4C2BC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xmlns="" id="{C4C64844-1C57-49F3-BDB8-E21514051E1F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xmlns="" id="{B5E3E764-3044-4FD6-AC30-00ED4745AFE5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xmlns="" id="{2DE91F96-1B59-4BE8-9B47-20C2517C6B6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xmlns="" id="{72A0F7FE-0D3F-4B23-9130-DCC52F49F67B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xmlns="" id="{B9DE8AD8-3B92-4F68-A96A-38309F591B48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xmlns="" id="{64D78588-8A4D-4E75-8DBA-0A13710BBD6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xmlns="" id="{3275C445-770B-42C4-BCD7-A81E9B5A3279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xmlns="" id="{52F453B4-58BC-4605-AF61-9CA8B29AB77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xmlns="" id="{F4E602AC-C623-4609-837A-9D838621FADA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xmlns="" id="{C72B7C5B-4C7D-4BBB-B963-C7510EA419D9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xmlns="" id="{622145E7-420C-4D8C-AC35-3C6C2720D7E7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xmlns="" id="{8280F15A-9D9D-4CB5-B5FB-C02FFBB571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xmlns="" id="{FD1D486F-AEF9-4040-B48D-0DA5B96910D5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xmlns="" id="{98652950-1749-4812-9001-82C35F2CA6EC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xmlns="" id="{34BA428D-0A8B-4689-9715-2A119EA2B387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xmlns="" id="{35590D5F-2D8A-4EFE-AAF2-56975385D148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xmlns="" id="{72988C8D-A68E-4DF1-B0A2-A958DB95C3C4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xmlns="" id="{332E5542-5B58-4AD2-BBEE-D22B0FDB91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xmlns="" id="{78095952-93C7-4A9D-B7A0-39E0DC683A8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xmlns="" id="{1C5EAA00-2B4B-44CF-88E1-A00E8F3CB6E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xmlns="" id="{A022F30D-351A-4DFE-8210-74D6578CBBE3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xmlns="" id="{5836AA0B-9CA8-4060-97A2-87C6BDDD6D2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xmlns="" id="{2C3BFB06-B9C5-4640-9443-951C47366E80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xmlns="" id="{32EC42FC-8E1E-4C03-B6D2-425800EFE84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xmlns="" id="{A3149763-88B3-4137-9A45-A5E5AA3B70D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xmlns="" id="{5A213BF5-FAC1-4992-9FD9-CA62D905E07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xmlns="" id="{EE88D8C8-D905-4EDB-B513-DC259A844E94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xmlns="" id="{9CF1273A-2AC4-4C16-8F11-A300748D8E83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xmlns="" id="{CC6D170B-D702-44C0-8BE3-93E8095A1626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xmlns="" id="{CB76F113-EE54-4207-B69E-207F0BEE0527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xmlns="" id="{C12AE349-EA01-41D8-8F86-FA327C5B2CF3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xmlns="" id="{A5587CEC-26AE-4995-97B4-F9878F1962AE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xmlns="" id="{9C095F40-AB3C-4A33-A7B6-A139181180B8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xmlns="" id="{BF7CFE49-4F4A-4839-B5DF-83108662744A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xmlns="" id="{BD70DDF5-454A-4F17-A315-745AB1C7C822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xmlns="" id="{C531D80F-F25C-4C2D-A49E-D0ED769B8972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xmlns="" id="{A824A5D1-145A-4465-A7F3-34509F1A061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xmlns="" id="{F83B56DF-F072-472C-919E-2E3A0AE8171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xmlns="" id="{5F30ECDA-796A-42E9-817A-BDF5EA0F08E4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xmlns="" id="{DE3C3EDF-9EA4-4236-899C-1CAE90DC5A94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xmlns="" id="{E5395CCF-D89D-42D2-B6AF-29D375826340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xmlns="" id="{15A04522-D2A2-45AD-A69A-EE3218A0C86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xmlns="" id="{B77EF3F8-1F15-4BA1-880B-4CB3E2BE0B7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xmlns="" id="{AB8DEE94-FC76-4143-AAAE-8D4D127442F3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xmlns="" id="{A9FB0EA1-B009-43FD-80DD-86FD3AFA1C6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xmlns="" id="{8815AB94-D82F-438C-9208-E35D5F47CF8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xmlns="" id="{493FDC80-FDE2-4347-85EC-5CF19A6F6BA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xmlns="" id="{83348ECA-234C-4CFD-89AE-49605C5BBAD9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xmlns="" id="{DAD47DB8-D5C0-4E60-BCEB-3BE0CDC5BEA7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xmlns="" id="{56CC635A-88AB-4051-ADE3-90E7076E8A86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xmlns="" id="{45CF0A1A-D729-4926-8C82-0F54359BD36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xmlns="" id="{17E27BBF-706E-448E-8E90-9E6A6E58E3B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xmlns="" id="{AFF76111-AA38-4611-B2A8-DBDC3A55AA6C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xmlns="" id="{32D5A6F5-9C6C-4E23-9338-B58885056069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xmlns="" id="{69682AE5-99CB-4F2D-87F0-B7B4AFC3757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xmlns="" id="{F7B006F2-52AA-47A9-A47E-46C9CA4EE77C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xmlns="" id="{5E7BE546-F759-4D22-90C8-489640758DF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xmlns="" id="{88CD949F-B43F-4BC8-B7B7-343382D017B7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xmlns="" id="{96E3AE0C-9D34-4A00-B241-05C4EB6A2B7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xmlns="" id="{4FACB03E-4FB4-4AAF-853C-53D0571D654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xmlns="" id="{DC5D847B-B4C0-4E92-9F6E-7EE5690C7052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xmlns="" id="{4FC21D44-F418-40FA-91E1-B9B55BD07278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xmlns="" id="{BF529D17-7AE2-4B1C-A447-FB41646D3F71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xmlns="" id="{3A56BD0D-FEA0-481D-B77A-FCE1CFA778AD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xmlns="" id="{4C9A02AC-8261-4CA3-94B8-A2514DB69C1F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xmlns="" id="{9FFA781D-CBE9-484F-8821-7E2D16D1BBA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xmlns="" id="{AD60395A-41ED-4851-A035-A15E0455F5B9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xmlns="" id="{D633A2A5-EF69-4914-8EE9-2946135A9522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xmlns="" id="{D3C52048-2EE3-44DC-BED2-4F7181A8ECE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xmlns="" id="{6F6C2090-2B32-4F7D-BCBE-D58877367414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xmlns="" id="{B7095870-1830-4133-A781-1A01398F8B54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xmlns="" id="{0A8D272C-B5EC-4E23-9952-BF95096331D0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xmlns="" id="{70B8F2AB-D47A-4608-B402-44F9CC259069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xmlns="" id="{19F0C057-5896-4B88-8795-5419A612CB58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xmlns="" id="{527DC607-55FB-4C99-92B9-F670A7106F9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xmlns="" id="{C6E7B53F-A2E0-4D9A-A29E-7D5659471244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xmlns="" id="{E110C7B5-44B9-421B-82E4-EF48F5D166C6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xmlns="" id="{0DFEF1DD-849A-40F0-8921-97BF45F34DBE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xmlns="" id="{947E39A9-D448-430E-9316-D3BFCD03D42A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xmlns="" id="{393FB74F-9041-48C1-934B-2A2580465D72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xmlns="" id="{95A77601-8C7E-453E-916B-464E44E4CBA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xmlns="" id="{A4788D22-DFF0-448B-8AC0-87EDDB4DB4FB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xmlns="" id="{1FCE1690-C9C4-4B18-9F83-F8C9FEAACE39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xmlns="" id="{0ECD856E-1D26-406D-8A14-60059088D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xmlns="" id="{76802505-8707-41BA-8AB0-5F0044BC7D6A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xmlns="" id="{0B231CC0-EAFD-4340-AD00-AECF520E6E00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xmlns="" id="{458A432A-29B7-42BF-BF50-B352731CE66F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xmlns="" id="{D52A0C98-0D19-4BDB-9D4E-A12F98C8C922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xmlns="" id="{E75E30E0-31F1-4207-9040-0054653224BE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xmlns="" id="{DBB9E878-CF8E-4465-9455-1D785C917BCF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xmlns="" id="{4996F17B-AFBE-4BE9-9224-F31F70F3AC9F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xmlns="" id="{6FCA222B-64D2-49B0-AAE4-C13445EC9622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xmlns="" id="{4A12C746-BE9A-4851-B201-61114E54AE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xmlns="" id="{892272EB-8C2B-4CC8-BB05-6A21BAF68B9F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xmlns="" id="{2E944D2F-03EC-4F34-9FC4-3F9D9EFE3391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xmlns="" id="{658DFB5A-CBA4-45DE-9811-6C9E0D1A606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xmlns="" id="{B93E2672-32A4-4AA2-93EC-973F9E3EC76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xmlns="" id="{3EDC7C46-9753-4D1A-8BD7-98EDD5337DAA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xmlns="" id="{1B721C84-67C4-43DD-B571-7625B0E11A17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xmlns="" id="{E5CDD200-8347-4D46-B55B-877758B1E766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xmlns="" id="{41C28C70-FA3A-4E83-9356-F615774BDA81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xmlns="" id="{A57F8576-870C-4A12-9C28-75D7AB5F9AC4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xmlns="" id="{50CE05B7-8ADA-41F7-959A-229577FB0616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xmlns="" id="{BF88045B-3C94-4369-B3DA-D7AF6600A588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xmlns="" id="{E521D972-1730-4F79-9D1D-1E3CCE7A89A3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21" name="Group 4220">
            <a:extLst>
              <a:ext uri="{FF2B5EF4-FFF2-40B4-BE49-F238E27FC236}">
                <a16:creationId xmlns:a16="http://schemas.microsoft.com/office/drawing/2014/main" xmlns="" id="{22E96EE2-5CB5-4E9B-8954-ABA3AC550A84}"/>
              </a:ext>
            </a:extLst>
          </p:cNvPr>
          <p:cNvGrpSpPr/>
          <p:nvPr/>
        </p:nvGrpSpPr>
        <p:grpSpPr>
          <a:xfrm rot="19843082" flipH="1">
            <a:off x="2845677" y="1114789"/>
            <a:ext cx="163140" cy="405702"/>
            <a:chOff x="7012781" y="5504021"/>
            <a:chExt cx="479108" cy="1191464"/>
          </a:xfrm>
        </p:grpSpPr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xmlns="" id="{44C55A13-B5C8-40D2-A102-08191F6F496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xmlns="" id="{8710B0E7-7560-4AD9-8929-23B9C100B170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xmlns="" id="{0C2293DB-FA3C-49D9-8550-F340EBE3B9D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xmlns="" id="{16EF4ECE-FE10-4B4D-8A51-BA024160934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xmlns="" id="{03235336-381E-4ECF-B6F5-07B78825A1B2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xmlns="" id="{4955BE8A-3976-481A-B390-6C55F513392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xmlns="" id="{085EA764-B000-46B7-A7CC-4781CD373952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xmlns="" id="{FBC0DB3C-1E8A-4F6A-8F5E-21A4436B705A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xmlns="" id="{87A59B36-B8C6-481E-9C55-4EB670DE15C5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xmlns="" id="{DD5EB6C6-0895-44C1-B266-A999F108D63F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xmlns="" id="{38962A1A-C53C-45C5-9608-7777A348A23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xmlns="" id="{188C0367-6989-4BBA-900B-8C742B6A81C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xmlns="" id="{1C9D6302-2ADE-4875-B1C0-2DBFCB342941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xmlns="" id="{1B810270-9D43-44E7-AA39-F57497A462F9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xmlns="" id="{B554F8CB-8E70-421B-8CB6-179B3035BE41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xmlns="" id="{9E7A4249-DA27-471D-A917-99E3A59828E6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xmlns="" id="{5B699BE0-1B95-46CF-8133-A0BCAA85D20F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xmlns="" id="{6EA8E209-6EFF-44C8-A308-93E4E13430F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xmlns="" id="{D1A1B1CF-FF22-45BE-81BA-E2D3116D5624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xmlns="" id="{1D45F408-84A6-4121-B120-0FA5701B5E9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xmlns="" id="{B5AB7C24-EABB-42B2-8CCA-5E3A50C3CD8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xmlns="" id="{07EFFD6C-41B0-4939-AC00-79218113673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xmlns="" id="{639FC9D7-6C82-4353-A06A-01DE45027865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xmlns="" id="{AF9E9566-F508-47E8-B42C-F5EE356BA4D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xmlns="" id="{278840BC-31DD-40BD-B82F-4E12B9B59C7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xmlns="" id="{1A944E9B-E67A-4E00-9D8A-BF598396D9B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xmlns="" id="{FC1F0F7B-8287-4E1D-B3B1-5E2FE9D4F26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xmlns="" id="{E647401E-A99C-4AF9-A9DE-8A654B08CC4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xmlns="" id="{78732299-1272-4CDF-AC83-63ED69A23747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xmlns="" id="{E740DD6D-F9C6-4BBD-9273-89F22A963CA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xmlns="" id="{F0B4665C-51EF-40D3-BD56-8D30CD816517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xmlns="" id="{5D45B438-E63D-484A-ADE9-28B99F8BF979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xmlns="" id="{7725F99D-F242-4106-AD5A-63B9F3F0943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xmlns="" id="{99306A4E-B1B0-440E-977D-7FB6ED8DA580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xmlns="" id="{6DE9C65D-8BA3-44E6-B51E-A9C168435147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xmlns="" id="{EB59A529-A93B-4F3A-9784-8A1426108777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xmlns="" id="{38A691FE-2E48-45F6-A7F3-6F2E78B9C173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xmlns="" id="{218804F4-449E-4618-9A77-720A15A72133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xmlns="" id="{5E8F14D7-1121-4867-BBE7-59553FAF7FD4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xmlns="" id="{5F7F278B-3F67-41F8-ABE3-3705B1C63F6C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xmlns="" id="{B956E578-6FD6-420C-8DAE-A1EF1D5B6008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xmlns="" id="{56F8CF6D-A3D5-4A8D-831F-C5D3DFE3C104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xmlns="" id="{E85F19A7-F985-4400-92C0-9B11A64B51D6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xmlns="" id="{C9EA0EE8-DC27-46AE-9F74-E73F605E37A6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xmlns="" id="{476E5FBD-6DD7-4F37-8901-D99FCE2D223C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xmlns="" id="{E4A8DB18-F43F-4958-BABB-E04B5560BA7C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xmlns="" id="{74B6B4BF-3BC6-47F8-B37E-D4E1340FBCFB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xmlns="" id="{AC323D07-2F5D-4A56-9E70-B26DD438634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xmlns="" id="{9A97FB18-3D4C-4A95-BCB4-A37548AD707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xmlns="" id="{376038E2-42F8-46DD-A11C-A45DC95088C6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xmlns="" id="{91C75141-61B3-4015-AA1F-BF892CD62FBA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xmlns="" id="{70F151D8-A365-4EA7-892C-A3837BF156E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xmlns="" id="{3DB18F7A-E02E-45D9-AF8A-0C76CF6092F3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xmlns="" id="{3E441114-4E9D-4CFE-8B55-4E20D5E57F61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xmlns="" id="{4E8F6E64-8F41-4F13-ABAC-F542A00CED10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xmlns="" id="{4BF1011F-8816-46C2-BAED-85A079675685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xmlns="" id="{B6F72A98-1F7A-484B-9539-4D2BF85542A9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xmlns="" id="{7CCDC826-E695-4A89-9B09-B1C09D86C60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xmlns="" id="{9AF25D73-F62F-4BD6-964F-41A0564ACCDF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xmlns="" id="{7A9846B1-7D2B-4222-913C-9754CC9A2CB9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xmlns="" id="{2E9F915E-A545-41F8-A4A5-93B80EEEF98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xmlns="" id="{5B7E352F-A3BD-4245-B658-A4BE205E673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xmlns="" id="{621F5626-FA8E-428D-B3B0-6D0515626F6B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xmlns="" id="{E96DC250-0232-4ABB-A6D7-C122A6C58BE0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xmlns="" id="{3F02C9B4-651F-4B59-9D8D-DD2E8598725A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xmlns="" id="{4694B41D-89F8-4775-BE74-62B2611046B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xmlns="" id="{CE254E0A-E8EE-465A-B187-9A44DA75300A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xmlns="" id="{721F3F5C-7685-4D21-9C3B-09E58F8725E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xmlns="" id="{347BAB3C-D5B3-49D2-B140-CD82559FC46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xmlns="" id="{427ACA21-684C-4F47-A2D2-8493AA09640F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xmlns="" id="{D8884D5D-70B2-473A-9555-0B59AAB1AF12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xmlns="" id="{18EFC935-6426-45CD-99D9-63D48CE396A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xmlns="" id="{BBCED6C8-634A-4950-BC7B-1F0D0E31076E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xmlns="" id="{3ED31756-9B10-4465-BD39-8B22ADE1A0C8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xmlns="" id="{30C06B78-5802-4596-9D9F-C858D6E14F2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xmlns="" id="{7C3CDD66-7968-4FE8-B275-D909389494A9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xmlns="" id="{DFDCD5D0-8B71-47A9-B9D5-86E84AA84E09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xmlns="" id="{0F085893-EF6B-4CCE-8E9B-3666F6684E9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xmlns="" id="{7A106FF3-0113-4FF7-BA6E-EA9FDBD5985C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xmlns="" id="{E6966943-51A6-4827-A295-117DFF4029EA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xmlns="" id="{B9F15984-2098-41DE-A7A2-008E04001AE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xmlns="" id="{1D9695A0-94BE-4BE5-9FB3-80C265562B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xmlns="" id="{33185E8C-450F-44A8-8DE8-11E232C9371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xmlns="" id="{C72DB999-4BC4-4836-8DE9-0A66361536C2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xmlns="" id="{FFEEB25D-F393-4E7F-B34B-A312DDBBB239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xmlns="" id="{F4254A91-A627-4052-B169-88EF06D7F61F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xmlns="" id="{718C6697-5886-4857-96D9-4CE552E0DC5F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xmlns="" id="{FF798EC9-8B51-4F3D-AF92-AB68B5217C51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xmlns="" id="{171AFCD1-DAF6-4BE8-81E4-9C0425CBA726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xmlns="" id="{09018993-AB3D-4214-8105-D76348C70D8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xmlns="" id="{F6637452-3B58-4919-BB5E-6B44716987C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xmlns="" id="{5EC2A003-1ACA-4F29-88E0-2364956BC601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xmlns="" id="{4FEE7049-2361-4D27-AD67-080319D28F0A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xmlns="" id="{0B6693C0-7C32-4445-813D-A9825F41B20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xmlns="" id="{25DFFA32-556B-4037-A487-64EAAFA1197B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xmlns="" id="{9F53E16E-0CB3-4367-89EF-8D2869E4570C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xmlns="" id="{AE70055D-2D77-4DD5-AAC4-CE1AD23EB63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xmlns="" id="{8832B084-B5EF-4A4A-BC67-D18D84DA5FF9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xmlns="" id="{F4096787-BD26-4271-BE23-1CD466938714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xmlns="" id="{16B1EE24-E0CB-4F5E-AB9A-A3006F567748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xmlns="" id="{464D9903-F9D2-4A6D-9D6B-67639301F13F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xmlns="" id="{65622760-3A7A-44F4-90DE-190EECBC2EA7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xmlns="" id="{B789AD16-6233-410B-A004-E7C910E927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xmlns="" id="{873E9A3F-455C-445A-B269-30191FBA60C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xmlns="" id="{F2EFFD34-7852-4C59-A36E-8133D3E35644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xmlns="" id="{4659B8EC-B3C9-4E46-AD85-43AA45F1C69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xmlns="" id="{C5237BA6-C349-4F6C-BE49-93D83D84CBF4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xmlns="" id="{363AC1D9-F41B-4DA8-8B53-B3F36FCB7DCC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xmlns="" id="{3770DC91-B6ED-40AA-8C06-479A089FF0C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xmlns="" id="{89A0A3B3-0ED6-458A-8ECE-179BBFBF4C37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xmlns="" id="{A24BE9FE-6B6F-4F45-AF0C-76711DD37C9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xmlns="" id="{18B0A13A-D341-4747-8668-9BF51722E2A9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xmlns="" id="{C89AC0D5-B860-4A40-A648-B1C929E22E18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xmlns="" id="{70EA7137-D9C1-4E02-99E8-1CB5E4EDFF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xmlns="" id="{81D4664C-5FC7-40DD-AF7D-79F4562C64B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xmlns="" id="{CBAAF938-90E1-4DD3-8C45-8B2BC7B8A04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xmlns="" id="{5B1E3C35-C548-485A-B2F2-694654A742C1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xmlns="" id="{549AB785-7B51-4400-A8AA-07A952DCB2BD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xmlns="" id="{4C8F8205-C503-4316-87A6-846160B56CE9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xmlns="" id="{8FAE8301-2F42-435C-B635-F72910D98418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xmlns="" id="{995984F7-AB4C-43EB-A14F-B0C48EA2BA36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xmlns="" id="{CC6FB8D8-B087-46C7-B526-ACA42598F36C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xmlns="" id="{6C337864-74B4-42C5-BC2C-D59E78816336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xmlns="" id="{E18DF6CC-F1FC-4EFF-98ED-CBE0718C7718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xmlns="" id="{D3EA7AEE-B7F4-4967-B070-BAB4AE0D2AF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xmlns="" id="{EAE996D2-9E67-4B13-8A9E-844D01207380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xmlns="" id="{0AF9CD41-6B55-49BD-AA39-F10AD5798362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xmlns="" id="{B6AA6F96-A0DD-410C-B163-E2AD12D4721B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xmlns="" id="{AA91B4AA-D1A4-4305-B24A-246CF0DE4EE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xmlns="" id="{8A958294-F017-439F-89C2-FBB697FF2B3E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xmlns="" id="{5C31F3B0-71BA-468C-A002-957BB4ED179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xmlns="" id="{25B1B7C8-3FEB-4D24-85E9-8248CAD5DCA3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xmlns="" id="{CE5C73FC-4873-45C7-B2F9-C8E41915A8DA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xmlns="" id="{6C0CF350-7D07-4558-BF29-9135816570DB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xmlns="" id="{FDEBA2BD-CCB1-4E72-A306-D2E98FC8A02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xmlns="" id="{7E2F02C0-614A-4312-9C86-84633A63B594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xmlns="" id="{A050B233-DFFA-44BC-865F-4713F8896348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xmlns="" id="{BDC661CB-9CBF-4B1F-A9D5-5C9C78E90B0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xmlns="" id="{3EF3A739-8A46-474E-8ADD-40F70E192A24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xmlns="" id="{596C2C02-199E-435B-A485-13F0BF007C94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xmlns="" id="{07CD4366-369B-47CF-A91A-7F2E17178A4A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xmlns="" id="{6B17BB85-351F-4C32-8744-FA3DD055C6A3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xmlns="" id="{CAD1D2F7-8869-4DE5-8491-FA33EC882BE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xmlns="" id="{6FD5A77F-9094-4E5A-AFB9-FA3043E52C5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xmlns="" id="{D4F0B176-3ABA-4983-AF3B-FA4FDE9D190C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xmlns="" id="{BDCC845F-E7C3-4A50-82D2-64BA5011DEA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xmlns="" id="{23BA02D4-9FB2-47C5-977B-513AEA784AB8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xmlns="" id="{0BE3EEEC-CDA6-4E7F-B7F0-19A02157C985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xmlns="" id="{C2C0E971-C9A0-415B-ADDE-061743C0894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xmlns="" id="{49623ABE-88E0-4C8A-987B-895541F7658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xmlns="" id="{543A0E41-DD10-4080-98AB-A776D1060E6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xmlns="" id="{98F33916-16AC-459C-B8DA-EB6740BF055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xmlns="" id="{3B7C99EB-7A3A-4E8D-8662-427F48407089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xmlns="" id="{376F6AEC-FE38-4DB2-B480-D9FDE72BD89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xmlns="" id="{11817D3F-5699-4766-84D3-1C72AC323D0F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xmlns="" id="{407F05A6-E75C-43EE-95B1-732658CA7AF3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xmlns="" id="{76BD631E-8AA0-4116-A1DE-4A52CDB48FD7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xmlns="" id="{87B18622-6224-43C7-A92D-CBDF303E1F61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xmlns="" id="{95A48340-734A-4D6E-A023-4AD68C7FCD45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xmlns="" id="{2D063BF5-F3BA-4BB7-9FA7-69F602F2471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xmlns="" id="{B5B727AE-B6D9-473A-A6ED-E67DAEB072E3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xmlns="" id="{5EB55FF0-A0A2-4432-ADD1-EA9188D104CF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xmlns="" id="{F0A6B097-D130-462C-B7D0-3D222A509B69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xmlns="" id="{8CFEA8EF-AF36-474A-834F-9211B934C428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xmlns="" id="{B367C9DD-B37C-42AC-9D01-BF21209B8C12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xmlns="" id="{E6CDAED9-7116-452D-A510-C46420AFC4BB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xmlns="" id="{29CE07C6-0343-4B85-AA0A-3F8EB374E5C5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xmlns="" id="{9FFCD322-2691-4381-8BD9-7127B1A31AD4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xmlns="" id="{9BBC5E48-1AD2-4306-8AC0-DFE3627B677F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xmlns="" id="{013A00F9-D6C8-47EC-82E1-EB03645F8AF5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xmlns="" id="{B31E332D-972F-4BEE-98DC-EDF48A812049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xmlns="" id="{D13AF34B-8A30-470E-8BCA-861D936D64C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xmlns="" id="{BACC4B3B-4BBE-4716-8815-B9CB5638B196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xmlns="" id="{1122F06B-932E-4226-AEFE-5F6F57E89974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xmlns="" id="{6BB8CAC7-BF66-4702-9CEC-70ECA9BD6C3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xmlns="" id="{B5B74195-D3C3-4C16-8092-B66C2ED62E3A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xmlns="" id="{8DE7388B-E370-4640-BFF2-4395A9277B5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xmlns="" id="{FA6B6D08-BFDF-4A7C-8948-C4FC7509E73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xmlns="" id="{8F90DBB2-3036-4437-8714-63E7C8952141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xmlns="" id="{3F383340-5AB3-46E7-B835-DCC9B0937507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xmlns="" id="{363B1CE2-B3EF-4C27-9C45-2B29C1FF9C06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xmlns="" id="{4AAD2294-A2E1-4A1F-A9A3-BAB452B7BB5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xmlns="" id="{54B6AE54-FF0B-4588-B82B-DE1B806E15AB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xmlns="" id="{52EBF549-3C01-423C-AC9B-A8DE624A035A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xmlns="" id="{2E675661-68A7-49DB-BF2B-F0B5A64B3FF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xmlns="" id="{46815852-5918-4473-97D3-004E31E8864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xmlns="" id="{ADFFA36B-2D5E-4204-BDD3-0803BA470B09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xmlns="" id="{CF0EE827-70A4-456F-A49B-4FFAE37AB1A9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xmlns="" id="{C4C48390-E2F7-47E8-AACD-669786E8703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xmlns="" id="{8F99CB91-786D-4A1E-A74A-19C2400535B3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xmlns="" id="{9DFACE26-94FD-4C8F-B07F-F8883BD13E7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xmlns="" id="{21A7B1ED-91D0-4530-AD11-314BAC5B18E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xmlns="" id="{963344BC-8E1B-4312-B7B5-D8DD9A38FC9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xmlns="" id="{B7BBC913-4A57-45AE-A31D-B4FAAE40CD56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xmlns="" id="{5D69B8CC-8DBF-488A-91E2-3DBE84A75E99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xmlns="" id="{8CB185F5-4D3B-45D7-A9AB-D0198A1477D7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xmlns="" id="{6890C6ED-C78D-43E2-9C49-12C3960391E6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xmlns="" id="{E95EB6DE-F096-4936-A903-2488770F97F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xmlns="" id="{DDF795B6-F2EC-4DA9-8C66-9240971F246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xmlns="" id="{DA91F498-3483-49A4-A6FB-6B6A7085577F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xmlns="" id="{1424F57E-B99A-4676-ACB8-93B4738A717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xmlns="" id="{B1D1523A-890B-46DC-A596-090770366682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xmlns="" id="{12418342-C21F-4AF1-A579-6506688334A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xmlns="" id="{6F322B0B-461A-4A62-82F4-92B5644C4F8B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xmlns="" id="{7C1CC6BF-E5BB-4DFE-B350-FBD04D85AA9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xmlns="" id="{980C028F-FAED-43B7-8757-96A473141C76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xmlns="" id="{48FDF072-04F0-4BA4-9809-0491D5101654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xmlns="" id="{63A33F61-469E-4709-9E28-0976F628E004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xmlns="" id="{D8EB20CF-4150-44C9-ACE8-D4CB002F8A9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xmlns="" id="{6A2D0124-7CED-4581-A41B-7C2285A2D5AE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xmlns="" id="{28653C23-9606-495A-822E-00D1EE5E421E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xmlns="" id="{6B5D8495-B26A-47FE-9AAE-692941B165D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xmlns="" id="{F722C3D8-E654-45EA-86D5-39C1F315BDA5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xmlns="" id="{95F5E7D4-D9A9-49BB-A44F-CFAB7215804E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xmlns="" id="{EF863E9B-329C-44F1-A0AE-806C7A163E4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xmlns="" id="{B92F7108-F3A1-4176-A4A8-FB1290BA08AB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xmlns="" id="{FD5AD5CD-EEB6-4AB7-A971-2E9F70A5F29B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xmlns="" id="{DBA88A14-FE65-4B07-B63C-D7CE95C89710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xmlns="" id="{394E7A02-6676-448C-8FBB-64E0876FCD9F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xmlns="" id="{19F570C7-5C28-492D-8E5F-42AD0D4C661A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xmlns="" id="{1CA8239B-45C4-4B09-9C64-32F7E05BFC0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xmlns="" id="{46304CD0-BFA4-41D4-B4C6-379F11615C43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xmlns="" id="{51608977-B61E-47DE-AFC3-A0BB62110A60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xmlns="" id="{C117FACD-94C0-4181-A3DE-A06C4D3D90D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xmlns="" id="{9BD65E01-8E80-4634-8223-B343AD07B10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xmlns="" id="{DE1C6A7C-5ADF-45DA-A164-0922FB6A996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xmlns="" id="{CCD232FD-E96A-4A9C-BADC-CBD39B5F87E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xmlns="" id="{96DFAD78-F563-43D6-A492-A31C890661AE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xmlns="" id="{DD4065D2-E069-4CED-9596-D18F97B15BC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xmlns="" id="{EC95C3FA-FB0E-4DC1-9BF9-633CCB9959AD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xmlns="" id="{E801F029-600C-4418-B6E1-BA3990FA114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xmlns="" id="{781499AF-64B8-4ABC-AA58-68861BB5A2AE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xmlns="" id="{BC01891A-895D-4514-BE37-240490AED54E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xmlns="" id="{B679A25C-669C-4A36-8FCC-E64ABD23983A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xmlns="" id="{D79FA00D-A5EA-4CE7-BE0E-ABDEB51DBF50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xmlns="" id="{0B0A3929-5526-486A-88C1-2FEF7B8B6E1E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xmlns="" id="{62B944A6-7E69-44D6-9844-BD880E02F0D1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xmlns="" id="{92DB74A9-D6D7-4094-8C0B-C9D35A49EDE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xmlns="" id="{37B96A70-3FD1-4274-9A30-0DBE09689581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xmlns="" id="{613957F8-B4E3-4250-997A-27D45DE684F8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xmlns="" id="{7961BA1F-850C-424D-A63C-2BBD2A51E4AC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xmlns="" id="{FB01372C-A0E8-4D0D-9766-590EAF940079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xmlns="" id="{57A354FA-022D-4022-8BF6-497E8A9AD6F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xmlns="" id="{49F7B042-08CC-4FBA-B650-274AAAC3346A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xmlns="" id="{D7D0880D-D43E-47C5-8719-CEDF7DA68F8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xmlns="" id="{262B93F5-B010-4527-9826-668E3EC3000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xmlns="" id="{881B2688-5B67-4784-962D-DC107D9F99F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xmlns="" id="{7FBBDC82-B617-4506-9174-2B21D49CFFEF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xmlns="" id="{3A976AD1-2E98-4C98-8470-99C27A7B5A1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xmlns="" id="{4F43B8CC-2048-4D39-AB17-B7E7736051A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xmlns="" id="{7D9512F7-DA0D-41DC-B796-6C9F97CD6B9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xmlns="" id="{DC1AE2A8-432B-4B5F-A74A-789D94A4E24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xmlns="" id="{F0FE12E1-9A14-4A81-99D9-A3D64E7771B4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xmlns="" id="{C3E9ED3E-5E66-4633-B403-59EA43FB188F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xmlns="" id="{A2FA5DC4-A0AE-42EB-B21C-19D43B9923E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xmlns="" id="{E4C30383-6121-4CDC-9F45-8CCC55BF2498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xmlns="" id="{CFCBCE04-D89D-4CF8-B52C-F215C28CA6BA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xmlns="" id="{6B1E1841-44E7-48ED-B0BA-0A5F7EB5AFE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xmlns="" id="{B4D36ADA-919F-4A7C-B19B-A11DEBFB48C8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xmlns="" id="{8B43ABFA-9385-465E-9608-CCB41B349B5D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xmlns="" id="{0D85D192-C12B-409B-9884-99035F3190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xmlns="" id="{EB32F0A8-6732-4A33-AB5B-F83456B5174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xmlns="" id="{7803B05E-5C42-419E-B9BE-4832B11F6B12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xmlns="" id="{8A734E26-CD4C-4099-A1A3-B69BB45C6D29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xmlns="" id="{4EF2B03D-7A0D-4D60-A000-630B735D932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xmlns="" id="{B503B0E7-E060-41C3-B683-6DA154E114A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xmlns="" id="{E884E857-1C61-42F6-AF7F-468BF1EC608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xmlns="" id="{39D42028-4960-405F-B968-2216447CC362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xmlns="" id="{A78B58CA-9ED2-4C62-827F-56A5088B140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xmlns="" id="{965E7F22-CE83-49C8-B30B-9DD278655AB1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xmlns="" id="{8F17EA9D-7659-472D-8C08-9D5EB5FF27DF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xmlns="" id="{C5482A72-0B07-46FA-9EA2-0AE9C6710409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xmlns="" id="{A14A5F99-5935-427C-94DC-A7AEBBCCAB1E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xmlns="" id="{DE0E0D8D-1FA5-455C-8A30-9BD5625B75A1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xmlns="" id="{65199D96-59D0-481A-962C-806BC540F09A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xmlns="" id="{A1BBE88E-2EB7-4D70-AED0-624815DDF5E1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xmlns="" id="{B3CDB68C-8508-41C8-8D7A-60589DF429F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xmlns="" id="{FC0AB6AB-2138-4872-819B-91CC3BADAA08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xmlns="" id="{AA311915-30FD-49FF-8F24-43FE63A69D6B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xmlns="" id="{C0A89B44-39B4-4E3F-BFC8-C187412881C3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xmlns="" id="{B738E976-73F7-46BB-B800-D34DB41FACE5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xmlns="" id="{B566823C-B817-431E-861E-570F53773555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xmlns="" id="{5D5EF0FD-A8FF-4128-89E4-43A10C88E9C2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xmlns="" id="{7375C2B3-30F7-4157-87FB-B566BCA355A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xmlns="" id="{291C6908-B60A-4007-82F3-42865A16C9E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xmlns="" id="{082ED389-45F6-4263-AE49-98C1A2BC4ACC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xmlns="" id="{792104C4-5FA9-4A06-AB21-61419CAA2DA8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xmlns="" id="{DAFF77B0-F6BD-4117-8553-9F13A32781C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xmlns="" id="{D46EA9A7-68F1-4322-8FA9-57D10D1BDAE8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xmlns="" id="{892D853C-638A-4E49-BB58-021B02F1D75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xmlns="" id="{F1105A60-7783-4890-BBA9-73E55CD5F54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xmlns="" id="{522F3D4C-C4DB-44A1-82F8-48A7AD5C1CD2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xmlns="" id="{A592EC19-BEF4-435B-9DBD-138C479B28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xmlns="" id="{F7EEC6E2-C94C-47B5-A15D-A95FE5889AE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xmlns="" id="{51E0F19C-6D14-458B-8F31-4E3ADC439B98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xmlns="" id="{0DCE1386-8CE7-4303-B976-1865EDD7135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xmlns="" id="{BB372528-2704-4E22-A955-6AF3881D2BB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xmlns="" id="{4E2EDAF5-ADA0-4027-882C-57EBC16C1B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xmlns="" id="{2378C243-FDCB-43D5-8E0D-39318D3B40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xmlns="" id="{840EF4C2-1DC6-4D62-B7A6-60F2370A96A1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xmlns="" id="{CFBCE5E5-7137-40A9-BE83-B975CF383DB2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xmlns="" id="{CD879D2E-37F2-44AC-82DB-B44AF757E551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xmlns="" id="{87872C15-01AA-416C-83BB-BFF792FE3DD5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xmlns="" id="{260534DD-2D15-4809-9B53-86562FEFA37B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xmlns="" id="{DA9C1922-A206-4E4F-8087-0529C1E6C670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xmlns="" id="{69E3D8E3-3077-4CBA-A39E-35F0808588D5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xmlns="" id="{7C459F83-E5A4-4FA1-9263-6AD2AB7E8B8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xmlns="" id="{D4CB33E4-87EB-488E-8FFA-D57066CA7580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xmlns="" id="{A7B5D186-603D-4EC7-BA38-FC178A9CFED9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xmlns="" id="{B7E16723-83CD-4467-A171-1829CFA142B5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xmlns="" id="{85252497-5020-472C-8DC6-38312F0C4AA5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xmlns="" id="{8D10320E-684B-4178-B82F-1C951BADEC70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xmlns="" id="{FEA9BC52-06A5-4772-A20D-61E6685F73AE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xmlns="" id="{C628C358-0B08-499C-A558-C1B5FCCE54E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xmlns="" id="{36CCF4D6-9E0E-4847-8A9F-E0A183A714A1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xmlns="" id="{CB2B8BDD-1B8D-45CE-882A-E2C8392E4DE4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xmlns="" id="{542BD439-9919-44B3-AEDB-75CCF2BEC66D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xmlns="" id="{29D6F72C-0B20-4486-AE75-E0087567237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xmlns="" id="{566C98FF-74C6-4A12-B732-6864702A5B35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xmlns="" id="{7F09BB1C-6AC4-478B-B06F-05B0B1624D3B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xmlns="" id="{28FF6199-809F-4EFD-BB27-D830CA47469D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xmlns="" id="{E453965F-13FF-4269-8E0B-E7CECF7D3386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xmlns="" id="{F35BB75C-CD1E-481D-B37E-EB06FE0FA95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xmlns="" id="{0A9FE4DA-B72F-45DB-848F-69391E0EE3B6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xmlns="" id="{67BA3FC4-917A-4E4A-9A86-00512188BDB9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xmlns="" id="{CF044FAE-1BDD-406C-B47E-F55D9C92BC8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xmlns="" id="{B5EF89F8-D8D7-46A8-912F-3A574A04CC6E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xmlns="" id="{7E277B7F-4684-401A-8968-A7F401F0259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xmlns="" id="{96A31BC4-774E-4D93-A7DE-46C25AA1C4D5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xmlns="" id="{D7F1A26C-633B-453B-A6F9-BD0FEAFA6CA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xmlns="" id="{11E2A926-4B44-49AB-90B2-CF271AA4712E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xmlns="" id="{F154D373-7779-4C48-9C3B-BD1DAF1A8D5D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xmlns="" id="{AF630610-3A1F-4CF0-BEAE-DA0921DD972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xmlns="" id="{36417BC7-B0F3-4EDB-AFCF-B9D4CB2CBB0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xmlns="" id="{C2F0CAC3-9D98-47A5-B2F9-A6B98BCD5BD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xmlns="" id="{6979B535-BD35-4DFB-9EFE-D2A50A740BBE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xmlns="" id="{37F72B6C-01EC-4DEE-8CCB-16A65846898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xmlns="" id="{487A610C-039D-4BD1-8CC7-08CE10B5009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xmlns="" id="{470194C5-FE06-434B-A750-FC78880454B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xmlns="" id="{4532C866-8A4B-483E-9EA7-B8BC61ABA88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xmlns="" id="{21B93F38-71C9-4534-8313-AD914F0A7E3B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xmlns="" id="{69741A21-EE0C-42E7-987C-754FB8B498C5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xmlns="" id="{CC51E577-D904-4CB6-9AA1-2871D2305627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xmlns="" id="{37FC0B42-494C-43EA-9830-BC61405CEB2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xmlns="" id="{1BBE947C-4A64-40A5-9AD8-08E67A16FD8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xmlns="" id="{395B1A8F-7613-4DBB-ACC5-7A4BEA28DBB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xmlns="" id="{90E6DCF7-0D5D-42AA-AD1B-6D314052C755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xmlns="" id="{36D12DEC-2C9A-4019-93C7-201C0C831825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xmlns="" id="{3E4388AF-8D0A-45D5-B1BB-FC2FF61B8B6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xmlns="" id="{9E5A4A64-C196-44EA-922C-D92C68EAA9F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xmlns="" id="{0A2BB13B-DC1C-4F06-87CB-9A5F90778BA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xmlns="" id="{CA3E4AED-8397-4574-9440-091FDAC71F1B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xmlns="" id="{7FC65908-8A88-4F11-B13D-53D978D1A94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xmlns="" id="{BB59618F-725F-4632-BE6A-78C5B20CC20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xmlns="" id="{FF2DC23C-10C6-4890-834A-3D4FD87A18A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xmlns="" id="{D5663677-F014-40C9-BEE8-0E1D0028A9D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xmlns="" id="{20B74571-5C89-474C-AD97-CEA347654A2C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79" name="Group 4578">
            <a:extLst>
              <a:ext uri="{FF2B5EF4-FFF2-40B4-BE49-F238E27FC236}">
                <a16:creationId xmlns:a16="http://schemas.microsoft.com/office/drawing/2014/main" xmlns="" id="{011BCBCF-D23D-467A-AE95-7A9747D7686B}"/>
              </a:ext>
            </a:extLst>
          </p:cNvPr>
          <p:cNvGrpSpPr/>
          <p:nvPr/>
        </p:nvGrpSpPr>
        <p:grpSpPr>
          <a:xfrm flipH="1">
            <a:off x="3711300" y="1225625"/>
            <a:ext cx="270931" cy="344010"/>
            <a:chOff x="6843236" y="157160"/>
            <a:chExt cx="947072" cy="1202528"/>
          </a:xfrm>
        </p:grpSpPr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xmlns="" id="{5F52F2B7-E935-4121-AAE4-CF1AD494682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xmlns="" id="{EB4FF950-90BF-4D78-B3BC-A6C6A5612FA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xmlns="" id="{D220D15A-9608-4665-90CF-ED1CD53C90D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xmlns="" id="{7D245816-794E-49A8-8E25-8102F718ABDC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xmlns="" id="{0C14F107-AD9A-4E8F-8EA1-0F77A9981960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xmlns="" id="{6C25253D-9FFB-4DAF-AF0F-08C40D7848B2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xmlns="" id="{1A086D46-A2DD-4F38-8816-1CA0CA46703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xmlns="" id="{E8A6E272-39CB-4235-B99B-ECC40E9506A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xmlns="" id="{AC921A56-D776-4FA9-9DDF-DCECA628CE6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xmlns="" id="{A413EAD2-B15E-43B2-997F-3B4F99F344FB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xmlns="" id="{3904E687-5A49-4A5B-84CB-ADC38B3127F9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xmlns="" id="{B966F6C4-6862-473B-97B7-36196428C0A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xmlns="" id="{2A73622D-990E-48F2-97C4-6DD2B3BC616E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xmlns="" id="{59E41AA7-AE51-4B99-B054-C440597D5BC2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xmlns="" id="{9BF0679C-36E1-4164-90A0-F3708EBE2F60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xmlns="" id="{603A198A-2F99-4EAD-BA5D-4030F34E5D9E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xmlns="" id="{E7DCD93B-B292-4893-8F99-1AD714C381B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xmlns="" id="{F9A2DFAC-1F3D-46DB-B0D0-CEFCFE8D392A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xmlns="" id="{EAF3C375-2C9F-49FD-9FEE-A11522C1321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xmlns="" id="{4BEDF854-3AD0-4FEA-A0A8-7EC18718080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xmlns="" id="{488260FA-8ADE-4601-AC84-ECF0D16AB91E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xmlns="" id="{7FD83D97-68A7-4096-9A65-B816210FFFB1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xmlns="" id="{49E75113-1582-4348-B87E-617E951D35EA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xmlns="" id="{FEB04687-5DEF-4F18-856B-8292869E82B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xmlns="" id="{11447E5E-73E1-4CF5-AA16-6373DAA828D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xmlns="" id="{49241528-89F5-43DD-B179-2BEC26A6A25D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xmlns="" id="{E87C26BE-771E-43D3-B467-1D485FA1FBE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xmlns="" id="{11B60127-1B9C-46E3-96F5-A64D027406D7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xmlns="" id="{D2387DF4-5BF1-4871-A5B7-4AEAA11A32BE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xmlns="" id="{8F2FEAC4-0C16-413C-8072-5A9D1BFBCBB0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xmlns="" id="{A791B363-ACAB-4145-9C7F-FDC44D2D752B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xmlns="" id="{229686ED-8324-4ECB-A1C0-E62163A70DAA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xmlns="" id="{1CF4328B-ACED-4B57-873B-87E6D457DFA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xmlns="" id="{20FE7D6D-CB54-4628-940B-303C4A50485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xmlns="" id="{0854EAD3-AACE-44B7-A583-92E9335296F1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xmlns="" id="{201444A4-9335-424F-9944-13B089D9AD97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xmlns="" id="{61267E49-954F-4B46-A6FC-8C86375420D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xmlns="" id="{3F06465E-83D8-4235-A05A-D4B217C4E257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xmlns="" id="{057AE000-0E41-40DE-93F9-68AB22CA277B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xmlns="" id="{9865CAEE-A85A-462A-9F02-FD3A849998E8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xmlns="" id="{C20C40D9-62C5-4794-8780-8063F772B2F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xmlns="" id="{0166DC53-E013-4575-845A-6B683B339B89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xmlns="" id="{00BA7F63-5AA9-4BEC-95ED-FC13C0C93716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xmlns="" id="{FA667D0E-9DF8-42F1-82FA-83E17E412B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xmlns="" id="{9C938A3B-67FF-4F9F-85BC-E0D60B356919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xmlns="" id="{477453E8-DF7E-4415-ABD8-65CBEBB2C68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xmlns="" id="{6B2C411B-3D85-4969-B217-0A2A4CD4EF71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xmlns="" id="{DC1EBF36-A92B-4F0B-BD78-E9C6718C70D7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xmlns="" id="{D44C1859-F482-4CD5-AA71-65CD478AE3AD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xmlns="" id="{4C31F991-94D8-4EF2-AF97-B72C1E68C053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xmlns="" id="{B4D0D3F3-9512-4B89-B5C9-63A910921107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xmlns="" id="{CEE2F4EC-8F07-4ED0-8795-8838E408FB74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xmlns="" id="{1EAF9FD7-1B54-461F-92AC-90CD3D6F15B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xmlns="" id="{C9802B36-57CC-47E7-ABC9-28D696E6AB49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xmlns="" id="{31223CFC-CBAB-4FD8-AEC2-C58171883FF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xmlns="" id="{4115D6B1-9FFE-4725-A3BA-2F19E8D9CBA0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xmlns="" id="{061D3C04-49BC-4BE0-9851-45D460F3743D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xmlns="" id="{F42F7EC2-2CC6-41D4-906C-EE767FFD7A27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xmlns="" id="{BDB17BB6-5F4F-4BB7-97A0-10CAB610CB80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xmlns="" id="{1856A5BB-FD15-4A98-BA6E-26AC7A9D9858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xmlns="" id="{36E264A7-EC51-4066-AC28-A5DA0A92B16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xmlns="" id="{B22C8088-A70A-4D5B-A0F7-4FD53B4FEC9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xmlns="" id="{447ADBBE-A1CB-49C1-9FFB-075210AF68DB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xmlns="" id="{6A6AA5D6-36B6-463B-99B9-9B97ABCCFBF5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xmlns="" id="{27DDFD3D-840C-4F1F-A138-9B3E55A89CC0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xmlns="" id="{3FE2868B-CD0A-4A9F-B95B-4509E5C45C4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xmlns="" id="{45E7329D-5220-472D-8D31-BF36DEFFFC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xmlns="" id="{E5478CB7-13EE-4CBB-88A7-CCE9F78E2A3A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xmlns="" id="{177E3627-E124-4DEA-95A9-86D06FAF65BA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xmlns="" id="{4506A062-4F79-4680-9062-FFFEFEAF1A29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xmlns="" id="{8698F01C-3BAB-4EFB-8807-07ED16E9C87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xmlns="" id="{BC11E270-F052-4454-B35C-B0A4149D521A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xmlns="" id="{1814ABD9-0D04-41B9-B726-CEEE94A4E76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xmlns="" id="{3A9CE928-EE7F-41E2-83B1-924F23FC792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xmlns="" id="{A1400225-E136-419D-AD7A-892C2C4B315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xmlns="" id="{D81247BE-3F2C-4948-860C-F66C59D2A2F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xmlns="" id="{295453AD-6E41-4955-B8C2-153C0E4457AE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xmlns="" id="{67EB4C36-33A9-4864-9B09-D0D0F8DF8DB2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xmlns="" id="{3127D694-2FF3-4FFE-89BE-8F3F638F63F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xmlns="" id="{9E2DD879-AF01-46B0-9840-BD284E121B68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xmlns="" id="{2282F171-8FF7-401F-90D3-595D5DB002B4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xmlns="" id="{16966463-3B58-4B11-9882-92C7A2706B21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xmlns="" id="{34173830-ACB7-4855-A3B1-9DEA90EFB7C4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xmlns="" id="{C5EC492F-E56B-4A9C-BE13-D5FDC104A21D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xmlns="" id="{45BEF4AF-0721-481A-8C99-AA7F1B6AEC0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xmlns="" id="{255C8D03-0DBD-413B-A623-64CEC943989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xmlns="" id="{1B8E7FE3-EDC2-4F44-90AC-41F36D41AB7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xmlns="" id="{D94336E9-1B44-4437-B55A-F20FF9CB5ED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xmlns="" id="{752C8D12-04C6-4B32-83EF-9B74DFC1C02F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xmlns="" id="{16A17ECD-C334-4108-A80F-DC868AFBAF5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xmlns="" id="{AA9270AD-8907-460D-9DD9-AC4BD7F9407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xmlns="" id="{3380FEFD-245E-4B0D-8A91-D8228405D37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xmlns="" id="{28213129-0BDB-47D7-9D51-62A0C7F742E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xmlns="" id="{88789F50-6CBA-40F4-AAE2-457830DD4B68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4" name="Freeform: Shape 4673">
              <a:extLst>
                <a:ext uri="{FF2B5EF4-FFF2-40B4-BE49-F238E27FC236}">
                  <a16:creationId xmlns:a16="http://schemas.microsoft.com/office/drawing/2014/main" xmlns="" id="{34CF8BA9-201A-46FF-8134-B55BB0AD77CD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xmlns="" id="{77B50552-CAEF-4E22-AB98-5713288688A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xmlns="" id="{104F84E1-6646-467A-8E5C-04D09CA9BE0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xmlns="" id="{6164E551-47AB-4891-822D-F53F7EEA6B4E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xmlns="" id="{BE69FFD6-1810-4727-A632-BD8FB18A0AF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xmlns="" id="{F232AEA2-43BD-46C7-805B-F3EE33C5A6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xmlns="" id="{0F64B924-139D-4038-B04E-B0691FEE67E5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xmlns="" id="{B65AE73B-E3DF-4CD0-8D5A-2CB5D4786801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xmlns="" id="{3B215D37-A780-44B9-BE76-AF0D697D6FBD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xmlns="" id="{410BFC14-E228-4F63-A55D-9C5706D81D3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xmlns="" id="{74B9EC5D-4D51-41EC-BC0A-BCF818BB1EC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xmlns="" id="{01C7BCCC-3146-4DB0-A03E-B81A69471F6B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xmlns="" id="{89C41FF6-5B6C-4243-9B92-EBB39C082579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xmlns="" id="{6FD5721C-F906-481C-9162-DFF870494666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xmlns="" id="{6FFE4C82-9180-4A6F-8EF5-72854F180C17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xmlns="" id="{4F9782A5-AD5B-4796-8E3C-6ADB231E6D9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xmlns="" id="{17028789-3F2C-489F-B7C3-08D1246A7A8B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xmlns="" id="{71DE5D5E-C3F3-44B2-B647-4456F1F02997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xmlns="" id="{724A992F-295E-4CB9-A308-28811E4683BB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xmlns="" id="{6FD3AB56-8FE6-4B72-826A-0DB363D1638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xmlns="" id="{30F6D5E6-EE02-4D7F-A404-E300F6E5A6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xmlns="" id="{76751A7F-1FC3-4DC5-96D6-E4C7E16F8B32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xmlns="" id="{F2ABB378-B748-4F1B-93BD-6A1F13B25890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xmlns="" id="{C3BA4292-AF99-4A39-89A2-1F1E2B8A911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xmlns="" id="{0998984B-97F9-4CF8-B65D-7552075DCD5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xmlns="" id="{4CEA7C08-450E-44B9-8140-095C369BE0A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xmlns="" id="{D733A21C-23BE-46E1-99F4-BF049EE0B14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xmlns="" id="{BBCA53C7-C3B8-4C2D-9B70-D2D085FD8615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xmlns="" id="{14FCE10F-8F7D-4AE7-8349-69330C30A8F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xmlns="" id="{9CEC77D6-5EEB-44C1-80E0-F67F17C21F51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xmlns="" id="{51B884C9-78D7-4CFC-A37B-0C0C368C91D2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xmlns="" id="{E35E24A9-8EC2-4E63-8679-5C407DC52E8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xmlns="" id="{EC08CAD8-B4E9-40B8-8C07-96AB7ADECCD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xmlns="" id="{EAA69226-0317-46F4-B16A-1B82A40D48B7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xmlns="" id="{F52B40E3-6B5B-44A8-B73C-343DECD1ADBD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9" name="Freeform: Shape 4708">
              <a:extLst>
                <a:ext uri="{FF2B5EF4-FFF2-40B4-BE49-F238E27FC236}">
                  <a16:creationId xmlns:a16="http://schemas.microsoft.com/office/drawing/2014/main" xmlns="" id="{BEF829B0-8432-470C-8681-ACBBD855A73F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xmlns="" id="{1E5687FD-B4AC-4A06-B678-3DDA9C4629E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xmlns="" id="{CD406F1F-DF83-4732-9244-1343CA77DA0D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xmlns="" id="{BEF9A927-BC53-4532-A0CD-2E89BFEBB856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xmlns="" id="{B9DE1706-F200-4538-B155-3EDFF512E993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xmlns="" id="{4952CACA-F672-44E2-9D18-F8E12BAC410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xmlns="" id="{17D030E2-B1C2-4591-BE12-D079C1804B58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xmlns="" id="{09A127F2-4842-403A-9382-6CA0F3AD1322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xmlns="" id="{3E9D233C-9194-471E-9898-84D4D4F9D7EF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xmlns="" id="{7C17AC20-DA47-4481-965B-098631EFEF3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xmlns="" id="{09D557F0-09EA-49D9-BEDA-1AC8E9716DF6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xmlns="" id="{12756766-23FE-4BC8-AECF-3A417B1CE7CE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xmlns="" id="{464D7788-87C4-4787-B25C-F842956244A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xmlns="" id="{8BC9D5DE-2947-4AA8-A3D5-D37EB596659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xmlns="" id="{E5BD893E-32FF-429D-87D6-CEE70B0E5562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xmlns="" id="{42A80B77-24F7-4672-9579-ED833B2A3C8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xmlns="" id="{136A0335-95B8-4358-8C0D-12FE2A3377D9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xmlns="" id="{05111264-4272-44DE-B0D8-7C31B13251B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xmlns="" id="{EFDBA418-B421-47F4-89D6-B836B1F9F053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xmlns="" id="{EFFE5B44-44E9-4952-A0A9-B530E428165C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xmlns="" id="{8466A9A8-7A67-4224-B41B-987BD8AE7BA9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xmlns="" id="{053A229E-11D5-4439-AD4E-9B31237EA2D6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xmlns="" id="{01C8FF59-8706-4724-B086-BECBE81CF473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2" name="Freeform: Shape 4731">
              <a:extLst>
                <a:ext uri="{FF2B5EF4-FFF2-40B4-BE49-F238E27FC236}">
                  <a16:creationId xmlns:a16="http://schemas.microsoft.com/office/drawing/2014/main" xmlns="" id="{2E165A6C-FD25-4395-B659-24CD3C60B8B6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xmlns="" id="{1A457777-81EE-4AF3-B00D-9E33B45161BB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xmlns="" id="{A64AE83C-645B-4C6C-9263-B0BD227CA4A5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xmlns="" id="{7D3C2C1E-5565-4693-BDE8-51758B6C10B2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xmlns="" id="{AE1007C1-A41C-4A8B-89C2-BEA45BF28430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xmlns="" id="{A0305F9A-CDEC-42B6-9E4D-0CB74765C944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xmlns="" id="{C52EB4DE-E52D-4656-B5A4-92BB774208A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xmlns="" id="{84A94FEE-7F34-4B07-B190-030519A9EA40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0" name="Freeform: Shape 4739">
              <a:extLst>
                <a:ext uri="{FF2B5EF4-FFF2-40B4-BE49-F238E27FC236}">
                  <a16:creationId xmlns:a16="http://schemas.microsoft.com/office/drawing/2014/main" xmlns="" id="{23B72C6C-6630-425E-A504-83963F84C3D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1" name="Freeform: Shape 4740">
              <a:extLst>
                <a:ext uri="{FF2B5EF4-FFF2-40B4-BE49-F238E27FC236}">
                  <a16:creationId xmlns:a16="http://schemas.microsoft.com/office/drawing/2014/main" xmlns="" id="{F704B95B-2496-44C9-9423-A9118027C2FA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xmlns="" id="{FF16D832-67AA-4E1D-8C3D-66FBA8BE7898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xmlns="" id="{76EA2429-FDC6-4929-8CF6-48A5EA3DF040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xmlns="" id="{9A2EFA7E-BC25-49F2-B690-38A8570A27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xmlns="" id="{44A678BB-2965-4240-8C9A-D1AAE28D890B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xmlns="" id="{28ABF206-FA39-4AD4-9BAF-40DF42FB7888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xmlns="" id="{8042EB74-5A4D-417B-A2A6-40C6558A9953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xmlns="" id="{20C1B64E-E6F3-4F26-8DEC-B6FA2B458CD7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xmlns="" id="{B9097E95-6A50-48A9-9861-42B96313B3A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xmlns="" id="{2714491E-E08B-403A-B0A2-689A547FE1BE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xmlns="" id="{C8F58EA3-49BD-4BD6-961B-AF3D9FB7A370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xmlns="" id="{DD9372F8-5558-4518-A08C-BDFFE04E4DC9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xmlns="" id="{CA166A5C-07DA-4E9A-BBF3-FA88D0FEECA2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xmlns="" id="{D2CCB834-E077-4BA5-9443-746A72AAC1F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xmlns="" id="{2B9D1DA8-620F-47A4-937F-AB634D8FFA5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xmlns="" id="{D666405A-860D-4785-BFDC-D7241487DC37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xmlns="" id="{41A32E08-FBCD-4D84-9F34-38CDCB11E44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xmlns="" id="{F51DFEAA-9313-411F-92D3-3DED1A7481B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xmlns="" id="{EBE244B7-5079-4502-ACD4-82CD7C40682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xmlns="" id="{AA4F4A5F-65A2-4BB0-963C-52EB3AE5380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xmlns="" id="{2BBE7B5B-1936-408D-8E13-860E8048043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xmlns="" id="{D87C422B-ACF9-4C10-B4AC-BCC90F9DEB82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xmlns="" id="{3455C2E0-328D-4854-B97E-4EB59C92134F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xmlns="" id="{ED19EB23-AB00-428C-B0F3-AA402FC973C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xmlns="" id="{140CAEE2-8810-4AEA-AD49-7FEDAA10284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xmlns="" id="{C0E6F91B-7DA8-4D2B-903E-D558BF403D79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xmlns="" id="{C0D869AC-E1DD-4A15-879F-3D12C7E3CB4D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xmlns="" id="{2C144EE6-65A1-4464-A399-8CCB8290AE7E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xmlns="" id="{2C3C6CF8-2491-467C-BF5F-28ADFE18C9D7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xmlns="" id="{FD325F28-4AD1-4000-A6C9-B28028ACFC08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xmlns="" id="{C2951123-07E8-4D82-8EF5-CBCF489379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xmlns="" id="{E5929E58-C3DA-4477-9FF5-779BC5E2DE7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xmlns="" id="{0FE1A901-3AF7-43BC-BBBD-E9A0FE9D328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xmlns="" id="{B00EA61D-E618-4554-9A20-30F2DD1BBED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xmlns="" id="{B7C495E9-1F4D-4342-8E1C-C1423BC6B8F0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xmlns="" id="{4CE0DF3C-A91D-4D99-9C84-1954311E7018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xmlns="" id="{23228AAB-0CE8-456E-A62A-43B18DCB663E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xmlns="" id="{1029E91A-5907-43B5-A79C-D6811D40C1BC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xmlns="" id="{15E8D9A3-E654-4B2B-BD95-681BEC024F5D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xmlns="" id="{ECC0AD4B-9FCC-4B4B-90CF-264777C9F6A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xmlns="" id="{74DE2CE0-8D11-4172-AD0E-9864AFA4AED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xmlns="" id="{E915BDCA-1C68-4388-B416-336DF24EE53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xmlns="" id="{E45578F4-AAFD-4D18-8C95-B7FECF0655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xmlns="" id="{27FB7808-E1F7-4176-853B-06139AE2D714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xmlns="" id="{3761C4D6-DAE0-48FA-AA6B-E8BC3184D9F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xmlns="" id="{574B7FD5-3407-41A5-BD81-C59145D463CE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xmlns="" id="{E952593F-6A59-46C5-88AB-11D45994268F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xmlns="" id="{814112B6-D476-4FB4-AFC3-D66864396F92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xmlns="" id="{424A0335-D33C-43A8-B6B6-E5054E18B57C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xmlns="" id="{FF161E9B-8386-46AF-9D1E-4B52CE3C9BE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xmlns="" id="{4E4C4B06-46BF-4CEF-935F-F00CF37703F9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xmlns="" id="{FA4027DC-2F82-4B72-8779-FE14766BABA8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xmlns="" id="{BBFC7B26-4A71-4877-BDA3-BB48D80E3EE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xmlns="" id="{9B92BDD8-1DB8-4C4C-9C7C-C7C0B58E0D28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xmlns="" id="{A91B8785-1239-4625-AF49-EDC21990409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xmlns="" id="{5FE2DC40-D186-4EE0-AC00-5198590A10AE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xmlns="" id="{2F09FC7E-7722-4BE1-A3F7-F9A691BE492A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xmlns="" id="{6A74BD6D-1841-42E7-9278-DC7EB850CD7D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xmlns="" id="{A3189C8E-7B75-448A-B147-0E72500A48B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xmlns="" id="{A84BD543-B6B4-4E2C-ABAF-27E3A9B17366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xmlns="" id="{3A50BA63-B1D9-4A08-BDAD-094ECB59E397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xmlns="" id="{6BFB11C9-F473-453B-91D1-E4625432ADA1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xmlns="" id="{C78F8445-6C71-4E83-ABF6-053D53513FA4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xmlns="" id="{85A231A0-4AFF-4439-B2D8-232D2059FC3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xmlns="" id="{EFE808C8-1CA7-4034-9BC9-10CF8B6A790D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xmlns="" id="{4606CD71-B2D4-4D6D-A9EA-16163A7003F2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xmlns="" id="{51B9081C-18AA-4E49-AC57-996014F3B4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xmlns="" id="{EBEFC68D-60EB-4026-B6DA-AFAB927D1E13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xmlns="" id="{1842CB6D-6968-44DD-9F19-1571FCAB9685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xmlns="" id="{AE2C33FF-9CD1-44DD-8E93-121F1BBCD296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xmlns="" id="{1AB59F3D-CDC1-42F9-A42C-254C9BFF3E67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xmlns="" id="{0AE3D51E-7BD4-4FA6-B0DB-B2A686CB0802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xmlns="" id="{BD900892-F4D9-419C-88C9-16BD20BFEE9E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xmlns="" id="{E3095342-FABA-47DC-AB28-EF54431AE5B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xmlns="" id="{A21D93C7-3590-4A01-B1E1-C3F821DB5FD2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xmlns="" id="{D64BEA38-E471-42AA-ABB9-F37B92A79FA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xmlns="" id="{D9424F77-8980-4936-86FC-50629D6D1EDE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xmlns="" id="{185552B8-0AD2-47D3-AB06-DDB08BE99E6E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xmlns="" id="{9FC520F1-21C9-4557-B924-B3B1059A9E5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xmlns="" id="{F8F025F0-1DD2-4B09-BA7E-4198B9CF19D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xmlns="" id="{7438352B-C18A-42D1-9218-FBDF0F11467B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xmlns="" id="{6B73753A-1977-40B8-AC69-D65610E40B6A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xmlns="" id="{E2ED54B5-0440-4607-B8F5-61E8098AD5EC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xmlns="" id="{A4200876-9850-44ED-AB52-9A084CAA0718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xmlns="" id="{AA76E01C-7E27-406F-A68E-7DF3ADD8A1D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xmlns="" id="{7308B809-6AC9-45F6-9166-C671DA0C3B0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xmlns="" id="{DE8BD1C0-3CD5-448E-8A90-902F2F312C84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xmlns="" id="{9E0B7ADB-29B4-49EF-9DAB-1371A612D5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xmlns="" id="{374289DF-9C49-4BAA-8943-6F56E7FAC681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xmlns="" id="{CDE15D65-340D-4343-9DAE-40553E027530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xmlns="" id="{A5BF0F2B-EB22-42D8-B614-A6DA47FEC290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xmlns="" id="{22E19A9B-570D-4B86-9D09-1FB2C614331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xmlns="" id="{BCEA5C19-785D-4BC8-BB6A-7E2460AD4E8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xmlns="" id="{22103809-3A96-43D5-B7AE-C902DC66BED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xmlns="" id="{041E814E-27E4-459A-BDA9-77D7A3CDE603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xmlns="" id="{65DB1DA5-A55B-4BD9-BF5B-EB5CC5BAC1C1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xmlns="" id="{63B11EE8-FCC7-4D87-B391-86D6FED3DF00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xmlns="" id="{F5B3B94C-98D5-4BD4-8A93-4552E6E89FC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xmlns="" id="{0F9F0797-877D-4606-8E59-491CE54413B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xmlns="" id="{CF7AE10B-4EB0-4604-9CAB-0C9F0F18B010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xmlns="" id="{C2B06FBF-C6A0-476D-8E7E-208D67F1DCA4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xmlns="" id="{FBBBFBD5-4EDF-40BD-A349-5F3187C155E5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xmlns="" id="{8F16914A-9D34-40EE-B6F3-5A5B2CA39CB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xmlns="" id="{AEA0E577-DE6D-4F28-866C-601620277AF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xmlns="" id="{01E5AB84-186E-4847-9C4F-A88868140A81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xmlns="" id="{6D9D1240-8276-4CF5-A91E-95E17E9E604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xmlns="" id="{C6F5E71C-CF47-4332-B2A6-FAADEAA25037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xmlns="" id="{86970598-D95D-435A-8B78-FB8102F01E22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xmlns="" id="{DFA8CCB6-C7E8-4A5D-813F-291B1F318E1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xmlns="" id="{93C74143-EDA4-44C1-A737-4B77B07D31A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xmlns="" id="{A11CAD8B-6CEF-489F-969B-AB4468617E09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xmlns="" id="{889E1B11-79A8-46DF-9A5F-C46C8806E9D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xmlns="" id="{EC1AD543-17CB-4189-8421-8DEF39C0E3B8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xmlns="" id="{C6A3771C-AB1A-43CC-962A-24A23E06FC0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xmlns="" id="{E774ED5B-28B9-4238-9DCD-BCE37CC183A6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xmlns="" id="{ED13B016-A1EF-4B02-8D93-C5DE1D005F0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xmlns="" id="{F8AC4811-3C1B-4003-BC2A-8ACCC570F89E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xmlns="" id="{97DFFC8D-8E42-4233-B792-354A88F0A1E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xmlns="" id="{48987317-0DAF-4B66-A6A6-DC0DFED9A1E0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xmlns="" id="{DF975430-3C71-49B0-BA0B-8EDAF67491F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xmlns="" id="{13D30954-E8AB-45A9-982A-313A9D04C27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xmlns="" id="{1633F526-C999-471D-9795-403DCB43465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xmlns="" id="{13A045D3-A676-4918-8C93-797B9B64CCC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xmlns="" id="{C144C6EF-841B-4DAF-9911-B93F32ED8F78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xmlns="" id="{32311EC1-1017-415D-9B9F-16F87EAE038C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xmlns="" id="{624C41B7-939E-49A3-8579-5C17D5A0E4DB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xmlns="" id="{4A259230-BF38-42DE-AC19-94C8A04D09F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xmlns="" id="{F01AB207-573A-4E90-B958-69D548C8F8B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xmlns="" id="{048F0C63-CB01-4570-BFFE-22C26AAC92A4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xmlns="" id="{D5A90EC8-26C0-41EC-91D7-C0FDCE821C83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xmlns="" id="{8A526B7D-E84B-4748-93B9-52C8300775E5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xmlns="" id="{E80C890F-C166-437B-AE0E-9CFE71914E4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xmlns="" id="{CB1CD490-D0AB-4634-BC1D-E389AC96B31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xmlns="" id="{A53C154C-45C9-4A9D-BEB8-FDE8FABDD7D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xmlns="" id="{3B43DAEE-53D9-43E9-BF4A-11A916D6B3F6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xmlns="" id="{228E0F7C-EE8F-483F-9913-28931A83328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xmlns="" id="{07B7A85F-73F5-41FC-B25E-EE4D4B9E79E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xmlns="" id="{4CAD61B3-02B1-4310-96CE-EE517939255F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xmlns="" id="{9E1BB083-4862-4060-8268-665AB8AAD3F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xmlns="" id="{1FE1BDF6-E252-400B-983F-4492E43251EB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xmlns="" id="{819F6282-0C43-46D9-98A1-E774E66012C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xmlns="" id="{BFF9CD2D-4FE2-44A6-B905-8C9EA9A0887F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xmlns="" id="{D4CEDA44-4F4C-4173-B1B4-D5AD62E4A12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xmlns="" id="{27BB6ABB-59A1-4454-A778-6F85BB1CEB81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xmlns="" id="{A2436A45-E0CD-4E0E-97B1-8431F691E349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xmlns="" id="{1BC4BD29-07C3-497D-BDDF-B3AF4AC571EE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xmlns="" id="{A5B0250F-BDC6-4F04-AEA9-60681D5B469C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xmlns="" id="{DBCCFDD7-5A0C-46E1-A66E-5B4D34F6B424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xmlns="" id="{DB00BF8E-6F27-4CB1-9923-44EB1887C4C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xmlns="" id="{E26639F4-F38D-4942-B83D-4968527E1359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xmlns="" id="{5C368CB8-F397-4070-BD73-F934FB9F0CC0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xmlns="" id="{4E293FA6-C795-4256-BAC3-54CD271930A7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xmlns="" id="{BB4882AC-DCDE-41CE-9B8E-7557222571B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xmlns="" id="{9C7EC55A-C089-4786-931D-85E522C4709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xmlns="" id="{E89F8B3F-B821-4F89-9912-29A3077AFF3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xmlns="" id="{B88632CA-588E-45C7-B3CB-6EFEA1E12EF7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xmlns="" id="{C2F06C84-DB4D-49C7-9B9F-EC4C8602F8B8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xmlns="" id="{69DD8F48-D178-4F6F-BB5F-FCAA6033C68E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xmlns="" id="{DF89685D-4A3F-4C1D-9E82-F02D7294D79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xmlns="" id="{84D51023-FE20-4E26-9E67-49C89017BC0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xmlns="" id="{0E9E7B40-00C1-4D82-93F0-3A348E6C0D3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xmlns="" id="{0A5E2621-C6C5-4B09-91FC-397EBD8F4B0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xmlns="" id="{58085BEC-5F8B-4D91-86FC-856499DBA410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xmlns="" id="{E023E9D5-2E1E-4360-BB03-B304BF1F74E3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xmlns="" id="{17844597-AECC-4761-AF20-E5DE4D37015F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xmlns="" id="{47996039-AA61-4C5F-97A8-40E3AAFB491D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xmlns="" id="{3D7944B9-650B-4911-BE77-9425FD044AB3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xmlns="" id="{6CD07EE5-E436-478B-918B-04D71C96AFFB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xmlns="" id="{B2ED2E72-01F0-4F8D-B322-EC6F59C65992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xmlns="" id="{39421C6C-4F27-4E2B-87FF-54D84B5522A9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xmlns="" id="{8D91EB08-F03B-41FD-B709-F20C079B4886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xmlns="" id="{1ED597C9-62E1-4A88-A1CE-8FB878D5E207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xmlns="" id="{AC86AD2D-C41A-4DF8-B3A4-142ACDA8583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xmlns="" id="{7DF99346-5CC2-428B-B668-5FE4F05E5A4F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xmlns="" id="{396E1AE6-205F-4B48-8189-D584C760264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xmlns="" id="{645500DD-159E-4BF7-9ECE-C8459FF1AED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xmlns="" id="{7F9D39C9-86CA-4E68-B133-4B971A2CDC6C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xmlns="" id="{34C9EC50-C15F-4388-A4C3-9AE5F44C6438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xmlns="" id="{928A61BA-9819-4BE4-A4F4-52C1DBA770D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xmlns="" id="{2A8F7178-7193-4A03-B063-6E410F67461A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xmlns="" id="{E1677D5F-E946-43F9-B810-D61CFE89B85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xmlns="" id="{D523ED1E-1538-438D-96AC-9432D4DDD267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xmlns="" id="{E175983D-B7E1-4A0F-ABA8-26AA9A6F45AB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xmlns="" id="{ADDC324C-1D82-4818-A878-0AF0D9579B80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xmlns="" id="{55AE3DE8-8B57-42C7-BF2B-BB6C3D2557B0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xmlns="" id="{8889C5AA-F413-42D2-A3B4-CB683346A0BC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xmlns="" id="{21755A0B-2D46-4F56-8450-6C6800BB07B0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xmlns="" id="{C5EC12BB-9D39-4403-9191-6253B7CC05AA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xmlns="" id="{8A533A30-10D2-4E1B-B2B8-6F2EDD0DBD9B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xmlns="" id="{C8963F2C-8B29-478D-B190-A774D99F3872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xmlns="" id="{DEBF58C5-37F0-4356-B84D-E96BD6481828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xmlns="" id="{D97AF394-B371-4C91-9AC2-5B76D889B12A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xmlns="" id="{35C5ED91-39BA-42D8-84FE-86AA05EF313B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xmlns="" id="{971A4723-2501-4ED9-B859-2B9B4E07CE88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xmlns="" id="{302D288E-1DD2-454D-9A1D-A6E394CDAB45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xmlns="" id="{5C62660A-9E5A-40E4-81CA-F6D5080FD9A7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xmlns="" id="{4AC3EA06-1686-4C89-8B49-1A7DF7EBFE55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xmlns="" id="{3F1E5BEB-AF88-47DA-9D05-CC97AD96FF1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xmlns="" id="{CD7AECDA-AD1B-429B-BE66-AE3C365E5F2A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xmlns="" id="{D6224686-B964-44AB-BF6F-73941822B70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xmlns="" id="{04AD52D7-8C88-44A2-8DBA-709EB7D3211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xmlns="" id="{99C5B660-7B2A-4D93-B55F-806F44F07B25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xmlns="" id="{D12A65B5-435A-448C-904F-420900B5BE9D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xmlns="" id="{ADF13497-F640-445E-8719-3B557133696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xmlns="" id="{562B5D3C-1D91-423D-A542-51ED34C2232B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xmlns="" id="{230D7EC1-C74F-4F06-9C7C-A6C311E802C9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xmlns="" id="{69DCCF1A-2457-46D7-B458-5FEC3F5BEBDC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xmlns="" id="{F1429993-3F48-4DC1-AA4F-7FE9C28257E3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xmlns="" id="{758E43F2-AE6E-4B72-ABA0-895AB9D2918D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xmlns="" id="{81156633-8F3A-4A5A-92FF-A3DF4816130F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xmlns="" id="{FA54D4D8-D70E-48FC-BECB-68B11657599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xmlns="" id="{3D1ED92A-710F-42A7-8341-00729A13367B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xmlns="" id="{447E9867-BA79-427C-912B-354307E0E8B5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xmlns="" id="{4C9F83B0-3451-4EA7-BD44-AF0D1C90D38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xmlns="" id="{04E0CA42-C0D0-4660-9501-D1DE4F28DA8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xmlns="" id="{FAC04D69-3E24-4F00-9329-DCE8DD080EDE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xmlns="" id="{F73054C8-256E-4B35-AD28-EBFD962100E1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xmlns="" id="{42B097DE-C067-4216-8E77-8BB5C5D4662E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xmlns="" id="{32A7D406-4A1D-4089-BB6B-7C127911E47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xmlns="" id="{C30831BD-A5C5-4C52-9A3B-9A4B541249F0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xmlns="" id="{099CE866-1594-49CD-B886-93BA4A5E5880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xmlns="" id="{03DE14AB-D6D5-47FD-92FB-3EC30F4CBDBD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xmlns="" id="{E16F98DB-1EA0-4EC5-A2B9-75FE17D4C11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xmlns="" id="{3221E64E-DBB7-47A8-8180-F403E9AA22E0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xmlns="" id="{1DFBA29E-21E5-47AE-88FC-4B8908DF5063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xmlns="" id="{DA61C790-B79D-4948-B24E-5B4338C6B44F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xmlns="" id="{1C86C60C-56E6-44F9-886F-52E0647FCD4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xmlns="" id="{95F15AA0-F7F3-43DB-A214-F7D199828005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xmlns="" id="{51D21CD0-4F73-4F6C-BC52-F7EB088C644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xmlns="" id="{536C0E7D-F68D-41FF-BB01-6293D6547E8E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xmlns="" id="{76DE1205-2F95-4581-8899-CE8C3AF7362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xmlns="" id="{B446C52C-5C29-4B3D-81D7-117CBD06ADEC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xmlns="" id="{08DE5CAE-8BF9-4D76-8BE4-469867110C04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xmlns="" id="{03245ECB-ED0B-4A79-B342-19EE47BB071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xmlns="" id="{803CA50A-279E-4FFD-AC6E-DBDB9937A189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xmlns="" id="{D95D0E48-36A9-4A8B-954B-38B4CE31C78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xmlns="" id="{324DA55A-CADA-41CB-B05E-8042D887C83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xmlns="" id="{E164D1F2-7145-4652-B2B0-CBF95F6CDA1A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xmlns="" id="{4DD55D4A-E10E-4BAD-9D39-C6677FAEF5C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xmlns="" id="{1F111DEE-5FF3-4FB2-BB44-26BAA8887D11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xmlns="" id="{46728564-73E4-4E33-B01A-045CE1830B61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xmlns="" id="{A872F6A1-D7E6-4604-86F6-489B0F8C202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xmlns="" id="{F843B1AE-DF43-4F27-A7F7-E81882227820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xmlns="" id="{81A9535B-2177-46E4-B1FB-4E4A56689468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xmlns="" id="{4B92969E-4943-4338-965B-27537AABE8BC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xmlns="" id="{1D5A76A6-57FB-41A6-A6EA-8B42DDC91B94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xmlns="" id="{98537556-D5B7-4436-8B35-FC2898DC6B1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xmlns="" id="{AB4B5EE3-7346-4712-B5E3-D80EE18625D9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xmlns="" id="{B9D8CEEE-2DA2-4F61-91ED-D29DA22A2994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xmlns="" id="{8D391547-5D16-42F8-9A1D-E0B520634C78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xmlns="" id="{26ADF826-7C2E-4756-A00F-0CE68E4EADF0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xmlns="" id="{DB34C954-9E97-4862-89DC-8099930A2128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xmlns="" id="{33755280-B828-4380-8F30-82B4ED6966A2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xmlns="" id="{5D92E97F-DCA9-49A6-A538-7136A24365A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xmlns="" id="{1BB5E230-8BBA-45EB-8729-847AC17151F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xmlns="" id="{A6D5E035-5CDD-483F-8842-F8C3311899C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xmlns="" id="{47E8CD3C-F04B-4DC8-94A3-9A6F85314EF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xmlns="" id="{0770376B-F6F8-4F8E-94DF-A82232A8B3BC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xmlns="" id="{5166CD16-33B7-4663-B354-02FB8AD1576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xmlns="" id="{34A1B4E2-1984-459B-8767-AD6FC0856E51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xmlns="" id="{55DBB660-DFC9-4C24-81A7-8D6017AB30E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xmlns="" id="{EC0BB052-14D3-4689-96BA-DBAF62050B4D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xmlns="" id="{44FDECE5-2C7B-4C2F-A8AE-EB4FB771B649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xmlns="" id="{828D619C-7D2E-46D0-B2D3-FF406EB2380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xmlns="" id="{9B55E08C-D8E1-4572-B336-442814F9B86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xmlns="" id="{DA8F53CF-A1A3-40BB-B1CB-241EE4140ED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xmlns="" id="{D143D065-4E57-42A0-9B10-F02E666C9CCD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xmlns="" id="{3B3E6C8C-F8B0-44C7-A561-08CF2938CDAA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xmlns="" id="{98E1B9BA-F917-4BA5-AFD6-22A3E4ABD1D1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xmlns="" id="{F8BBFD53-D9AF-4F01-B5B6-EE4DF7B70ED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xmlns="" id="{5724E9F5-659D-409A-8597-9EB55D6B33B8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xmlns="" id="{3532C839-8FF6-4B89-88E1-0587058FDE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xmlns="" id="{1D98D073-CA7E-42B7-BAD7-9060772C32C7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xmlns="" id="{60DE2B12-1E23-4264-8854-89081D79F938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xmlns="" id="{2AA4C54E-DB46-4D9F-8F97-3EDF9E586B4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xmlns="" id="{7EA1501F-8DD9-447D-A5F6-D7A91E675CCD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xmlns="" id="{6E0BC58C-BDFB-4CD2-B1F3-EBBE3EA944FE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xmlns="" id="{CF73AB51-E38E-45A7-B5E7-07F75AD07D1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xmlns="" id="{4DFFF342-9E5D-4C1B-B4DC-4269D45B8CD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xmlns="" id="{A0AD24A2-30F9-4D23-B57A-E72BCA40AB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xmlns="" id="{C66D2042-9813-4DAF-B276-219D18BD00D0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xmlns="" id="{B9143E5A-6034-4C40-9437-61D9A6EEE925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xmlns="" id="{348B9CC5-221B-4BE6-B6CE-5EBFD2795809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xmlns="" id="{A67FF773-B8EB-4BC6-84E9-E0EBFF6AE7F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xmlns="" id="{3DFDA833-E5E0-493F-B642-D447508038A0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xmlns="" id="{5FC6A783-EC32-4CEF-9FD7-5BAC21F0BFE2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xmlns="" id="{29F94690-DEE6-4452-9496-E8B544CED970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xmlns="" id="{E367258F-28B7-4D11-A9A2-F36F8B7A6564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xmlns="" id="{814793E6-F3D6-40C5-BBAD-2560D2C8A66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xmlns="" id="{337BCFEB-7CCD-4E9C-8C97-0B3DB9405748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xmlns="" id="{E8D79516-707C-48D9-B182-E272FA15C3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xmlns="" id="{264EA912-3BE1-41BC-90AB-116A2F8CDF7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xmlns="" id="{C5649FF1-4616-41EB-A7A7-ADBB668FA88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xmlns="" id="{05224738-8016-4C23-97DF-6270E58B6D2B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xmlns="" id="{1A022444-2B19-47C4-B84A-12F51F72237C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xmlns="" id="{40E1F437-157A-4FCA-8545-C5708E59C0C2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xmlns="" id="{84588892-025F-4EAA-9BE1-E14E9275AE44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xmlns="" id="{BE00724F-7424-4FD8-A142-DF0624C4BE1F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xmlns="" id="{9E03A486-631B-4F4A-AC83-3728FF19AE60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xmlns="" id="{7926636F-D9A6-49D1-BCC8-A12355C1056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xmlns="" id="{BD3BCE91-62D6-4912-BA31-78B96F4D72D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xmlns="" id="{92906979-3E26-41F4-B0B3-BF751DDFBDA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xmlns="" id="{9588C52F-664F-459C-BA81-58303D155D6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xmlns="" id="{7C683176-BFE0-4E01-9753-0D8C4E1D49F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xmlns="" id="{C53E0218-3434-4646-B83E-F47C89780B28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xmlns="" id="{E5C97381-906D-4F98-82BF-EA5E618844BC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xmlns="" id="{256CAE68-8F18-4FC1-A101-83C7BBD47798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xmlns="" id="{4018F271-6FC8-4871-896B-28816B590EE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xmlns="" id="{B95E2B24-5630-458B-9840-5C7B790F3EAA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xmlns="" id="{A2DBECEB-5243-4857-849C-9A18DE2D9B3F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xmlns="" id="{4843BF1A-242F-4611-8FCB-D4A0FD5F13D7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xmlns="" id="{3A74D0D0-7801-4A28-9D2B-E89F88908B01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xmlns="" id="{E2BBA0E3-F812-48F8-982C-00E68F30D41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xmlns="" id="{F6D8EB92-7398-483A-815F-E87994954D9F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xmlns="" id="{2A25435D-4CAD-4729-AB6D-0AB3DA1479AA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xmlns="" id="{4DFBBF9F-7E68-4BCF-A7F9-B05B732E5439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xmlns="" id="{97764465-1080-45ED-B958-CCFA9CDB7AD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xmlns="" id="{9DE6793E-AB7F-4F8D-AEDC-4FECC812D4C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xmlns="" id="{3634CD0B-A91D-44D9-99EF-D9061E3C356E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xmlns="" id="{DECCE683-5613-403C-B1F6-A95E16D0E68A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xmlns="" id="{CB4C2BFC-7BB2-4600-A5C4-9733070361A9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xmlns="" id="{E12C68FE-947F-4C94-8F5A-3D95835671D9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xmlns="" id="{D5978CD8-A23F-4DDD-9E7F-94FBC93D711B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xmlns="" id="{460FCCA8-0DBE-439F-8310-A75ECCD4E97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xmlns="" id="{A9B92E89-F61F-4DC1-83DF-D6A1ADA7DDE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xmlns="" id="{FBAF2871-057A-46DD-9DC5-AF6F791A30D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xmlns="" id="{8BB10258-EBCB-43B0-818B-0E93B690248C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xmlns="" id="{45A0A07C-27B4-4C88-8950-02694F6D2432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xmlns="" id="{CB8D9296-C101-43FF-A514-0B4A413EB5E2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xmlns="" id="{6A2102A0-E80F-4712-A9E0-1B29A294C26D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xmlns="" id="{F8750030-E6B5-4053-A835-0494ECBFAF6D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xmlns="" id="{B3A25509-8D6D-4F3D-88D9-677E0E36C5CE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xmlns="" id="{30B854ED-3D36-4FB0-AB37-F33D2113DDC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xmlns="" id="{8D9194A6-D9E2-4B7F-AEF6-2D48F8257CAF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xmlns="" id="{0C6F173C-6E26-4892-833A-BB1F8C462F08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xmlns="" id="{4CA58BFC-E766-4814-89F5-16FCF68ED1EB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xmlns="" id="{4AFFD181-24F8-4DCA-AF74-936BF2B83CE8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xmlns="" id="{54466582-BD1F-4B9E-B37C-DC17E6934D22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xmlns="" id="{8BE59EE0-A005-4BC1-954F-83DDE262B010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xmlns="" id="{3AFA393C-4C1F-405C-BD8C-1C1525DC165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xmlns="" id="{288E522E-958A-45B4-AFD2-20B02B63BB4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xmlns="" id="{AE8E29EB-8590-4CBF-8BA1-3CB92F2DABAD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xmlns="" id="{AF8522F3-40FB-443B-AD21-4FD618C3DA02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xmlns="" id="{4C424C3F-5781-4CB5-8BFC-CA04A3F0A3D5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xmlns="" id="{063C7271-7306-4E77-BDCE-CB9DE305A4C1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xmlns="" id="{9A21F55A-EB66-468F-B3ED-85271C8F4AC3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xmlns="" id="{A572FC4C-B5EB-4105-B621-0B7FB535B1D9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xmlns="" id="{258EA5B1-CC72-4AF3-9E3D-5B620DEA667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xmlns="" id="{22480527-D5FD-472F-9C4D-0CA2C6AD8709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xmlns="" id="{97A2485B-4782-4E77-BDC5-1A4DC599A38C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xmlns="" id="{387249DA-3D35-4AFD-9AC3-11350FE8FFEA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xmlns="" id="{D8150CF2-116E-4877-86FE-AEFE9A0A43F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xmlns="" id="{D6D35851-97D5-4538-B60C-94D25616364F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xmlns="" id="{E1707B00-C44B-446F-9024-F3238416D5B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xmlns="" id="{1FF78B56-C450-4A2C-9C24-FED421E88E2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xmlns="" id="{064E5FB4-3DB1-4317-8FE1-EDF6425D660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xmlns="" id="{716F48A5-247A-4F89-9AF8-3457DED593C4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xmlns="" id="{A9E8EBE8-F9BE-400F-88BD-2504E5D958B0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xmlns="" id="{A10FAB1C-5518-4424-9221-CD3160559C3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xmlns="" id="{05F7C672-1F50-4DFD-B8A1-891DDE8C90E2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xmlns="" id="{85FEE925-5644-47B2-90F7-9AB2BB524DAF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xmlns="" id="{5F034834-051E-41E1-9DFC-DB009F14B0EB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xmlns="" id="{06231136-A47A-4CA4-9B7F-ABDCD9B1548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xmlns="" id="{0DC237F9-BC32-4466-BF3B-022C2D5BD2D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xmlns="" id="{0D82B86E-7ADD-4C66-8F8A-1AFDF9A48DE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xmlns="" id="{530A9538-2C82-421F-87A6-E57EF71CC656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xmlns="" id="{431530D0-C07C-4D25-85A6-CBF624691184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xmlns="" id="{13CD41C6-07E9-435C-BF5A-779FA89EB66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xmlns="" id="{88F7DA33-5C16-4917-BD93-E8F79B269622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xmlns="" id="{EF04A398-5E63-4BDF-8FA2-11D22656AA6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xmlns="" id="{22491E2D-EF24-4E63-8D08-7E318FD21A5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xmlns="" id="{7544A231-2361-409F-8FD0-C1C52F4127E1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xmlns="" id="{85790290-48A2-4D9D-907C-97C9BCA09223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xmlns="" id="{4AF012F9-EC0B-4716-865B-B7F3D84352E2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xmlns="" id="{BEF4AB22-049B-4F6A-A6E8-A988544C195D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xmlns="" id="{7692630D-FCF8-49D4-9DC4-17A21F0D03E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xmlns="" id="{87BCC1CC-D818-485F-A4BD-0FADB262F244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xmlns="" id="{47FFD3F8-4AD3-4BA1-9296-3A58338FECEE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xmlns="" id="{5251C3EC-5CD5-4B3E-ABE0-BD5A878FC17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xmlns="" id="{481BE505-E77B-4FC0-9602-8E6DC101325B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xmlns="" id="{19372CE5-3DA8-4C4A-96C3-9B0921BFBB6F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xmlns="" id="{46B85BAE-8FC7-452A-A9A3-C897F718CCE8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xmlns="" id="{FBB500FA-65C6-486E-9F8D-4C9DA87363FA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xmlns="" id="{B99BACFD-F7C5-4D9E-B9B9-0E5D405A9DC3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xmlns="" id="{42EE04FC-7BD2-476C-91B9-CFAAC3FD60D6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xmlns="" id="{074EC009-67F7-42EB-BF8C-80869B0839E0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xmlns="" id="{A6E6B7B8-56FB-4902-B07D-932D8E8E3785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xmlns="" id="{4D53F9E2-7387-457B-A066-DD548AFE7F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xmlns="" id="{E225E45E-CAC3-47AF-99F6-3885668B2D0A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xmlns="" id="{B1320DF5-CE18-41F4-8CA7-014ED603FB9B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xmlns="" id="{49241E9F-C37D-4AF8-AB1A-89D0611A88B9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xmlns="" id="{D49ACB94-784F-4925-803F-D6B2BAB1D149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xmlns="" id="{0BA42CD8-977A-459B-A8F2-4D69EAF33172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xmlns="" id="{3E2C193C-482F-4994-93BF-87A51909C0C9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xmlns="" id="{130269D1-4F44-424E-8D8D-1FA9B06B7903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xmlns="" id="{4F98FD24-1463-44FD-AA61-DB38F8A5899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xmlns="" id="{0C17BCCC-7AEC-4B35-8DA1-E65080BEFB0F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xmlns="" id="{272A13B7-C46A-4700-BA8E-F7EF5785D36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xmlns="" id="{C6EC4480-5C00-420C-B919-54F556D9401D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xmlns="" id="{2F098B5F-FF4C-4399-BB93-342E96D438A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xmlns="" id="{A025FBDA-FDB6-470A-A998-477349EFBCA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xmlns="" id="{F5E93707-B3B7-4FE6-B711-DE97CD0A928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xmlns="" id="{1AE9E72F-FFE7-4984-B935-5B7D9668468F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xmlns="" id="{5FFEF865-A2E8-430D-9134-1A86A7357909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xmlns="" id="{C02525FC-7570-4866-A905-CC194E830E8A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xmlns="" id="{7CFC0939-8DA5-4077-8C79-94E59A30CA6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xmlns="" id="{C7E5982C-5679-45EB-BC5F-A9D46B45320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xmlns="" id="{4EB91785-692A-4EC0-A6B0-23A24813FE4F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xmlns="" id="{E0BEB921-0955-4703-B416-1317B457069E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xmlns="" id="{CB50D799-7666-4BD9-AD32-80DB6BBD6D99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xmlns="" id="{8383BD4D-7D09-4BAE-8373-5CD1AED55E4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xmlns="" id="{B1A20D0B-E2E1-403D-ABA7-2B69E5D4ADAD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xmlns="" id="{3626E9B0-BF12-4B2A-93AE-1B378A5CA47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xmlns="" id="{72BBE2CA-0F9C-4CA7-9E86-7CAD73C2AB9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xmlns="" id="{B193E175-0B00-450E-805C-D89592220CA6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xmlns="" id="{CC225EF9-8658-49EC-81CF-C7B46B406525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xmlns="" id="{FC4488A4-7A4B-43A6-9E2C-1DE70D01F538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xmlns="" id="{5D9322C5-F311-4CE8-9F4A-A6BB21F77E1F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xmlns="" id="{DCB6FC80-24CD-4538-BC50-91DB5F8912A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xmlns="" id="{E765A9FA-218D-4783-8331-BCADF68546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xmlns="" id="{615C3A32-F30E-45C5-AA98-5B41501FE274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xmlns="" id="{CD915AEE-05F5-48AA-AE95-E21D4745E479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xmlns="" id="{00D94BF9-1195-4B1F-A0F3-FF2D0B977628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xmlns="" id="{C2B16301-1672-41F7-A967-69A4BDAA0C75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xmlns="" id="{7E35E2D0-F9F7-481F-ABC9-99D8BC6BDF83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xmlns="" id="{0BFCC37F-64DC-4E92-A43E-8CBE277EB813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xmlns="" id="{2DA7027D-1577-42E7-9567-FF10A052762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xmlns="" id="{14DEEDA6-A2B5-467E-B9D4-0BBD935D53DD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xmlns="" id="{9422FFDB-50A4-4F73-8B6F-3517DEA4C50C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xmlns="" id="{CC31A7BF-19F5-4B49-9B17-44DDC6BACA8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xmlns="" id="{1DCAA930-6E54-4EE4-BD34-9CE4DF5C060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xmlns="" id="{38951FF7-5192-493E-BA2E-9D1F0AA4116B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xmlns="" id="{7390E9D6-3FE7-4823-926C-D47529D39E16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xmlns="" id="{58C7A81C-7183-475C-BBD7-9BA9DA8D963C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xmlns="" id="{F932E7C4-A513-45D5-B3B4-7C60132A1EB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xmlns="" id="{91877463-81D6-4A87-BC59-055B532E3CE5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xmlns="" id="{907F8FE0-B761-4836-9EF8-70E3F0FDE798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xmlns="" id="{25B0262A-8E72-4974-87D6-EDBD87E45F5D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xmlns="" id="{74A1F703-6578-485E-8AD5-895D5C926AC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80" name="Group 5179">
            <a:extLst>
              <a:ext uri="{FF2B5EF4-FFF2-40B4-BE49-F238E27FC236}">
                <a16:creationId xmlns:a16="http://schemas.microsoft.com/office/drawing/2014/main" xmlns="" id="{93E004EC-9AC4-44FC-8632-361E513E7244}"/>
              </a:ext>
            </a:extLst>
          </p:cNvPr>
          <p:cNvGrpSpPr/>
          <p:nvPr/>
        </p:nvGrpSpPr>
        <p:grpSpPr>
          <a:xfrm flipH="1">
            <a:off x="2332444" y="3165150"/>
            <a:ext cx="301680" cy="301680"/>
            <a:chOff x="3627581" y="5303470"/>
            <a:chExt cx="228600" cy="228600"/>
          </a:xfrm>
        </p:grpSpPr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xmlns="" id="{2267E938-A56F-459E-A94B-B6AD9379D83C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xmlns="" id="{405EDB52-CB34-4E6D-A230-D27A724360AA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xmlns="" id="{48EA57B0-ED3C-4425-A82B-2EF3677896F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xmlns="" id="{2121F12A-1F0A-42EE-B58C-79E6E9CBD1F2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xmlns="" id="{36751A50-3D4B-455E-9D0A-A6FA99370DC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xmlns="" id="{94F16652-F7F3-484C-BD27-8D70AA488865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xmlns="" id="{FAB672B7-EA8E-4DE1-9CB8-773733024045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xmlns="" id="{8E0176F2-9D8E-426D-B26B-ADBA3F75B559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xmlns="" id="{1D52B12F-ACAC-42D6-A98C-A058A05AD91E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90" name="Group 5189">
            <a:extLst>
              <a:ext uri="{FF2B5EF4-FFF2-40B4-BE49-F238E27FC236}">
                <a16:creationId xmlns:a16="http://schemas.microsoft.com/office/drawing/2014/main" xmlns="" id="{CC864749-3D93-42C8-8C4A-27426808353D}"/>
              </a:ext>
            </a:extLst>
          </p:cNvPr>
          <p:cNvGrpSpPr/>
          <p:nvPr/>
        </p:nvGrpSpPr>
        <p:grpSpPr>
          <a:xfrm rot="4229431" flipH="1">
            <a:off x="4744896" y="775926"/>
            <a:ext cx="398468" cy="225143"/>
            <a:chOff x="3699986" y="6116874"/>
            <a:chExt cx="301942" cy="170604"/>
          </a:xfrm>
        </p:grpSpPr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xmlns="" id="{05E65852-4D60-49CE-9AFE-4B8C069EDD73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xmlns="" id="{98CCB5F7-96B5-4EDF-AE75-DC49EFDEFAEF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xmlns="" id="{1BDE67BE-D67C-4511-ADD4-4E36AA9A16C1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xmlns="" id="{9610B50C-47D3-447D-8BFE-C57DE3CBF08C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xmlns="" id="{658FA8F3-79DB-4E26-8504-5B25B08B953B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xmlns="" id="{63AEC3BE-6C6E-4030-993D-B7523D53A8B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xmlns="" id="{676BDC72-86E1-446F-9304-BCEC034CBA82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xmlns="" id="{35182975-CE34-4BE9-86E8-B7842D1C8420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xmlns="" id="{BADAB214-1972-448E-B5CE-066F591F9E96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xmlns="" id="{5B26780E-B013-45B0-88DE-16EBEA52D676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xmlns="" id="{40F6541D-6A52-4C54-BAB9-A81CFC8AA92B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xmlns="" id="{CE9FDDEA-55FA-4B5B-8793-2537DECA9C4E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xmlns="" id="{5D54F1CE-A7A6-423C-88E5-EAD56F534B07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xmlns="" id="{240897CD-3352-4BCB-AC03-535CBE4F2AC6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xmlns="" id="{8E7AC3F8-7D7D-413B-95C7-4AE603373A06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xmlns="" id="{E3C6C338-7C2E-492D-9FD4-041E3FEEDE37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xmlns="" id="{A0CF2CBA-7073-4108-8719-EFAFB0F362C6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xmlns="" id="{FD62CA2F-D60C-4FD9-ABC0-509CA40F2320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xmlns="" id="{D145E243-A42A-4265-A9D5-712CA659F177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xmlns="" id="{EE1A5027-A929-4F6F-BBC6-BA824CA4A766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xmlns="" id="{EF288C3B-560A-4C86-95BF-539E67D1A94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xmlns="" id="{1D7844AA-67AA-49DB-A6DA-BC96433FEB89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13" name="Group 5212">
            <a:extLst>
              <a:ext uri="{FF2B5EF4-FFF2-40B4-BE49-F238E27FC236}">
                <a16:creationId xmlns:a16="http://schemas.microsoft.com/office/drawing/2014/main" xmlns="" id="{D76FCF33-DF0D-4CBC-B24D-E8A57BB2AA28}"/>
              </a:ext>
            </a:extLst>
          </p:cNvPr>
          <p:cNvGrpSpPr/>
          <p:nvPr/>
        </p:nvGrpSpPr>
        <p:grpSpPr>
          <a:xfrm rot="18823380" flipH="1">
            <a:off x="4362088" y="1580919"/>
            <a:ext cx="442463" cy="326412"/>
            <a:chOff x="3625593" y="6426852"/>
            <a:chExt cx="335279" cy="247341"/>
          </a:xfrm>
        </p:grpSpPr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xmlns="" id="{CB1F1612-BDE6-43DA-9081-B5DB2508CCA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xmlns="" id="{30154315-FCF3-42E0-935C-170FB2DB06E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xmlns="" id="{39777EBF-A059-4305-9415-058C2AF4DF02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xmlns="" id="{9C017530-C9A6-464F-AB2E-AD5181F9DF11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xmlns="" id="{BD594797-0C22-402A-BC05-0CAA46FF8409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xmlns="" id="{F2A76E2C-DC4F-49E8-BFD0-C21431C96DEA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xmlns="" id="{E8DC6AF8-9A94-4DB6-BBA7-221BE0D00B10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xmlns="" id="{FA2D691F-4BDA-4C7F-8330-49F1948A07FF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xmlns="" id="{C6A261F2-94B2-492D-B107-8D6A9F77848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xmlns="" id="{C7926570-FE93-4CC2-B3D4-C7EA2D54827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xmlns="" id="{BF2067C2-2003-41E7-B132-12FBF52CD3A0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xmlns="" id="{1D2517E7-E654-4417-A26A-0484D3BFBF5D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xmlns="" id="{D165AEF8-5613-486E-A8AB-1CCE69FC4060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xmlns="" id="{C6BE965C-D04A-45F5-B545-4165A6F1D01B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xmlns="" id="{29A76288-E0DF-4348-84B9-0BA5AA8207B8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xmlns="" id="{E0B86AB5-4D0B-4063-832B-21F11A484D4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xmlns="" id="{76661271-49B6-41A7-B629-BD69BEE683F7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xmlns="" id="{66414CFD-1D15-4732-98CD-63DA596CE281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xmlns="" id="{09054A48-04CF-408F-9375-51D82EDDDF0C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xmlns="" id="{0C74C482-F1C5-4654-A927-9DB6688A7935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xmlns="" id="{07FC3CA5-2677-4332-9766-8E053564E8D1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xmlns="" id="{4EBCE86B-8F6D-48D3-93A1-140E02119473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36" name="Group 5235">
            <a:extLst>
              <a:ext uri="{FF2B5EF4-FFF2-40B4-BE49-F238E27FC236}">
                <a16:creationId xmlns:a16="http://schemas.microsoft.com/office/drawing/2014/main" xmlns="" id="{9817C4CC-F7D0-4A83-A933-0A7CCD944649}"/>
              </a:ext>
            </a:extLst>
          </p:cNvPr>
          <p:cNvGrpSpPr/>
          <p:nvPr/>
        </p:nvGrpSpPr>
        <p:grpSpPr>
          <a:xfrm flipH="1">
            <a:off x="5639513" y="1116422"/>
            <a:ext cx="301680" cy="230103"/>
            <a:chOff x="3617118" y="5760691"/>
            <a:chExt cx="228600" cy="174362"/>
          </a:xfrm>
        </p:grpSpPr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xmlns="" id="{B4276CCC-523A-42D7-A6A8-9A78E48C9082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xmlns="" id="{C9BE5F7E-C1A3-4064-9592-308E9465EA26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xmlns="" id="{30175B78-5EA2-4E36-A896-25EE9D56470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xmlns="" id="{740BF387-25E7-44F0-8EF5-D164F78A79DD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xmlns="" id="{AE629FBC-793F-4C54-B77A-F49CFB337D5B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xmlns="" id="{BEC1A328-6745-46D4-9FDF-8DE298A5E914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xmlns="" id="{EF2D8A5C-11A0-49ED-AE14-4C4524CA8E97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75" name="Group 5274">
            <a:extLst>
              <a:ext uri="{FF2B5EF4-FFF2-40B4-BE49-F238E27FC236}">
                <a16:creationId xmlns:a16="http://schemas.microsoft.com/office/drawing/2014/main" xmlns="" id="{F6C0EDED-4FD4-4A9B-B78C-B2A6311DA666}"/>
              </a:ext>
            </a:extLst>
          </p:cNvPr>
          <p:cNvGrpSpPr/>
          <p:nvPr/>
        </p:nvGrpSpPr>
        <p:grpSpPr>
          <a:xfrm flipH="1">
            <a:off x="2838770" y="3254711"/>
            <a:ext cx="610799" cy="465880"/>
            <a:chOff x="3617118" y="5760691"/>
            <a:chExt cx="228600" cy="174362"/>
          </a:xfrm>
        </p:grpSpPr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xmlns="" id="{8DF0E32F-4DEC-42EB-AEF0-E08BFABA1C1A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xmlns="" id="{20BD89CE-8656-4F35-AFB6-4125A5E03A5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xmlns="" id="{6A331C6F-A9ED-48D3-951B-D88B61975E7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xmlns="" id="{2BF1EC65-DD79-47CF-8F1B-53CC5540B97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xmlns="" id="{1DE60B9F-E6C7-47F3-9DAA-EB07EF6C74FD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xmlns="" id="{F37B8C47-F2E3-48A2-BFB3-8C5198FE2EF2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xmlns="" id="{D54786B1-42A2-4025-9875-4C12F378D2FB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83" name="Graphic 2">
            <a:extLst>
              <a:ext uri="{FF2B5EF4-FFF2-40B4-BE49-F238E27FC236}">
                <a16:creationId xmlns:a16="http://schemas.microsoft.com/office/drawing/2014/main" xmlns="" id="{BE5D1B83-C936-404D-84B4-B8B0F8EEC877}"/>
              </a:ext>
            </a:extLst>
          </p:cNvPr>
          <p:cNvGrpSpPr/>
          <p:nvPr/>
        </p:nvGrpSpPr>
        <p:grpSpPr>
          <a:xfrm rot="16200000">
            <a:off x="2370040" y="2145799"/>
            <a:ext cx="469229" cy="1556131"/>
            <a:chOff x="5817392" y="2512218"/>
            <a:chExt cx="552450" cy="1832122"/>
          </a:xfrm>
        </p:grpSpPr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xmlns="" id="{B23ACB6C-0C18-4754-8E6D-EDD58A6E09FC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xmlns="" id="{698691AE-BA93-44FB-A964-95AFBA416AD5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xmlns="" id="{E634D931-EFB4-471F-87AD-2E7B6ACCC393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xmlns="" id="{4E7F7DE6-4477-48B5-9F27-A6F9730746E6}"/>
                </a:ext>
              </a:extLst>
            </p:cNvPr>
            <p:cNvSpPr/>
            <p:nvPr/>
          </p:nvSpPr>
          <p:spPr>
            <a:xfrm>
              <a:off x="5919078" y="2844640"/>
              <a:ext cx="337345" cy="952501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xmlns="" id="{4247B078-C18C-4BAD-BC17-3BA18F9AE1AA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xmlns="" id="{8496061D-6C85-4856-A3B0-EE30A1A208C7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xmlns="" id="{F6C607E5-FDEC-4152-A713-FE33E59CEBDA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xmlns="" id="{7A331582-49B3-4C71-A9F1-F804400C3D26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92" name="Graphic 12">
            <a:extLst>
              <a:ext uri="{FF2B5EF4-FFF2-40B4-BE49-F238E27FC236}">
                <a16:creationId xmlns:a16="http://schemas.microsoft.com/office/drawing/2014/main" xmlns="" id="{0E8AEFE4-9E78-45AF-BCC7-AD85871E41F3}"/>
              </a:ext>
            </a:extLst>
          </p:cNvPr>
          <p:cNvGrpSpPr/>
          <p:nvPr/>
        </p:nvGrpSpPr>
        <p:grpSpPr>
          <a:xfrm rot="3295861">
            <a:off x="8130687" y="2992165"/>
            <a:ext cx="452879" cy="2184056"/>
            <a:chOff x="5817393" y="2012156"/>
            <a:chExt cx="552450" cy="2832994"/>
          </a:xfrm>
        </p:grpSpPr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xmlns="" id="{2260EC7E-F175-416F-AC57-D2B140164D1B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xmlns="" id="{90D47026-518D-4D14-8E5F-06EB09B40A8B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xmlns="" id="{77A49205-F4D5-4B37-B702-37BA69B29155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xmlns="" id="{4BD20ACE-564F-48F8-9C6A-22ACC50F535A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xmlns="" id="{309038A2-7290-4272-B432-0611B7B6FADC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xmlns="" id="{8C0B3FDC-79F5-4756-8851-2560171BC10E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xmlns="" id="{DB380647-140C-4700-A83E-DFB3A43B101A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xmlns="" id="{87CB9935-C956-4435-9B87-BCA42CE10210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07" name="Group 5406">
            <a:extLst>
              <a:ext uri="{FF2B5EF4-FFF2-40B4-BE49-F238E27FC236}">
                <a16:creationId xmlns:a16="http://schemas.microsoft.com/office/drawing/2014/main" xmlns="" id="{1F826ED4-236E-4EBE-96D5-B7C635A6C4BB}"/>
              </a:ext>
            </a:extLst>
          </p:cNvPr>
          <p:cNvGrpSpPr/>
          <p:nvPr/>
        </p:nvGrpSpPr>
        <p:grpSpPr>
          <a:xfrm rot="19843082" flipH="1">
            <a:off x="9347963" y="3226149"/>
            <a:ext cx="163140" cy="405702"/>
            <a:chOff x="7012781" y="5504021"/>
            <a:chExt cx="479108" cy="1191464"/>
          </a:xfrm>
        </p:grpSpPr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xmlns="" id="{C65A8E98-24D1-448C-951A-71A5EC44AD1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xmlns="" id="{8AA7DD92-6D6A-496C-B2F0-72195A723E44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xmlns="" id="{AD82C284-EE54-47BF-8A20-085273A7059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xmlns="" id="{B08818FC-8B21-41E9-A9FB-949F61409929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xmlns="" id="{0F3E0BA1-AFFA-48F7-B6AD-9794C7F270A1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xmlns="" id="{55608A7D-17D2-44BD-B4A7-887CCAA6DCED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xmlns="" id="{E55C4F2C-2B3D-4BEE-BE8E-E1E66155476B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xmlns="" id="{7C9EB192-0E78-48F4-B4DE-D30BC7890B76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xmlns="" id="{0B9860EE-45B1-4609-906A-0261C6567CB0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xmlns="" id="{6B2F027D-2431-4460-989C-D80969BE4225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xmlns="" id="{E6003575-3AF7-46FA-985E-4FED9FFFC6FF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xmlns="" id="{3E03548E-02F9-4D97-B44C-818445368D0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xmlns="" id="{E1D1A347-1C89-42B1-A6F0-6FF2795C1110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xmlns="" id="{78846F82-2B4A-414F-B479-4DB8192E2C9B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xmlns="" id="{E37C0A25-43A5-4800-A8FC-9FDA9B3AAC8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xmlns="" id="{B084328D-B43A-4D76-84AD-CD3304001BFD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xmlns="" id="{77EFC1A3-CFC7-478E-BB96-CD44ED868EF1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xmlns="" id="{96E8802E-84D2-4EFB-BB0A-1975FC85729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xmlns="" id="{3A5B51B6-D807-49DF-91DB-3F2A63EE0A0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xmlns="" id="{A0C851D7-5D1F-4D6B-BD3F-C34E2568017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xmlns="" id="{F880A6D9-B8CE-43F2-B2AA-A4C9E1282461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xmlns="" id="{0E8D390A-F65D-439D-B0AD-C62ABB7F96F0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xmlns="" id="{F4008422-54DF-4A89-9955-966AE078E80E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xmlns="" id="{A522064F-05BB-46D5-B9B0-7AA62A5DCCD2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xmlns="" id="{952853AF-7FB1-45EF-A556-2EF8F4C5BDBD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xmlns="" id="{2AA6F2D6-BF7A-4B01-BCD4-FC9BA72087B5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xmlns="" id="{91F12DA1-D8DE-4D1E-8D24-8ECA9D235873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xmlns="" id="{BE2FEB49-53A5-466B-A2A5-30C64C5BA6CF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xmlns="" id="{A6091B78-FD52-4561-BDBE-C475A2CDAF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xmlns="" id="{2965C99B-2106-4A70-A5A3-9D126BC131AB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xmlns="" id="{FB2FE78E-E135-4C4A-901E-BEDC71BF2DD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xmlns="" id="{540E7316-7F42-4F93-8792-47903203EC7E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xmlns="" id="{AC4E9684-84CF-4BA5-AF19-9DBF8B4D414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xmlns="" id="{F8A1B012-1201-4B3E-8A63-1C63D01C1847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xmlns="" id="{191F5C56-1999-45A2-819A-7E718FDD6B61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xmlns="" id="{DF0CE696-07F8-40F9-9D12-D08E4214A83A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xmlns="" id="{F114E54A-AE9B-4BF2-8DAA-2264D7F480CB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xmlns="" id="{44BDB08B-D705-4185-B82D-3C9102010C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xmlns="" id="{07E65C85-EA00-4B02-A402-334B1B39A32E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xmlns="" id="{533AD6CA-E420-40CA-A5C0-37FB667BAFE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xmlns="" id="{48556FC7-18EE-47A4-8E10-F1B8AC8140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xmlns="" id="{DBF0C97F-21B6-4CF5-BFFF-4316ABBED83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xmlns="" id="{E83DF30D-7F6D-4009-BEBE-C538BBD1323B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xmlns="" id="{6B3937E3-C1EE-44DD-8E96-7F7E8C7C374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xmlns="" id="{3D64BAE2-7A39-42D5-9887-F878ADC381D2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xmlns="" id="{9DD2015F-D2B2-4E47-A0E6-74FE7DB0F9E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xmlns="" id="{744383C8-0804-4B19-8CBA-8025420831D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xmlns="" id="{8BD17BBE-4937-4D32-8A94-07A305288A1E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xmlns="" id="{6756F0FA-EA04-4E5A-9D8F-D42B71BA5DB0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xmlns="" id="{78EDD462-4594-4F98-AA6B-68AD3A31AC8F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xmlns="" id="{DAB90C37-AB46-4EBE-96CB-4A658D9301F8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xmlns="" id="{FF53ACA2-775A-47C8-B48D-F8D6D5350BC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xmlns="" id="{E4014A7A-ECCD-49CE-981C-4CE4A1A3C89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xmlns="" id="{91BADE0C-EDE7-4694-A520-F019B7FF5CE8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xmlns="" id="{9E2D6880-2185-4168-B7E1-9A9ECA624E87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xmlns="" id="{0F74813A-8A7E-4C55-A498-1EB03E2B0EAB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xmlns="" id="{4201B49D-82C3-4DCF-8259-A48F9137A048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xmlns="" id="{21273DDD-25E4-4DAD-A1C7-9BCC3455CBB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xmlns="" id="{09FE2F44-B69C-46BD-92A6-8A1F3B4CC1E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xmlns="" id="{E4E4E2A8-047A-4EF6-BF5E-3D926072DCCD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xmlns="" id="{456E12A6-E6E5-4EA2-9C61-155B3DC58F8F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xmlns="" id="{044FB529-7AF0-40EE-91E0-0D487F50C8A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xmlns="" id="{5D3BA237-DB9C-40C8-83CF-A796F399A1E0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xmlns="" id="{8F103A27-A6D8-45C5-93F7-23004AE4978F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xmlns="" id="{7A9B6429-A091-46A6-A54B-526F98FC757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xmlns="" id="{3ADE5618-15A5-4435-A7AE-E0BFCB82C125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xmlns="" id="{5B734917-BE60-4CFD-9955-9C8EF23FD91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xmlns="" id="{101A7305-85A4-4206-98DE-F0C4EE984C3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xmlns="" id="{F9380DBA-3291-458A-BCDD-66C4C4D5E066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xmlns="" id="{4C7BF41D-E88E-47C3-821F-DAA26FF8BEED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xmlns="" id="{0E1692CD-9673-40F2-B776-4949BC0161D7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xmlns="" id="{6E54349B-7863-4C15-9356-C45D1C597A9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xmlns="" id="{B1B3838A-ACF8-475E-BE06-7FAA9198507F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xmlns="" id="{58515F5F-C9B8-4830-B04E-DF54B98394BD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xmlns="" id="{2E4F99CA-564D-40FC-B52B-755FE53E247F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xmlns="" id="{71137453-8B2D-48BA-9E81-568B188DEC2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xmlns="" id="{C9E207DC-20C5-4E6D-8E17-0AEFFE8486E1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xmlns="" id="{30E20F25-ED98-4FD1-ADF1-2556DE694EA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xmlns="" id="{6AC0C70B-31AF-465D-9E61-1241A686FAF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xmlns="" id="{46C3A916-C4E1-486F-A7CB-42786D0A534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xmlns="" id="{B7EAF380-2A6F-4750-B41A-0BFC4648FA5E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xmlns="" id="{49A7E0F1-B22E-4A71-B9A5-541310807E2A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xmlns="" id="{0D4FCAC5-3250-460A-B771-2AB430DC85A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xmlns="" id="{C5E69FE1-B565-4E34-928E-8490D24AB7AD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xmlns="" id="{4FE6AFFF-1E2F-49AC-83C1-CDEA38F1069D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xmlns="" id="{566C482C-CF2F-4BF7-B859-FD47F276B26B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xmlns="" id="{7B52C105-EE19-4F70-8231-C2299FE5A989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xmlns="" id="{AB7C100D-B32A-4A8B-AA5D-F294D5D979B6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xmlns="" id="{A4C33142-166D-44B1-8ECC-9FB78E62C2D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xmlns="" id="{1B13D291-0CC7-4931-9623-FB8AD6A67378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xmlns="" id="{8BEE19FE-1008-47B8-9874-31F7F9C7D4B3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xmlns="" id="{2503CB82-9176-4A87-B81A-A827E2F9D81F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xmlns="" id="{D64DACDB-78DA-4667-9A1D-BC02AE1A6659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xmlns="" id="{087E0FBE-3DC4-456F-B8D6-B9F57F85A09F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xmlns="" id="{400AA80A-3D22-4904-AB2E-E2F4DB563314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xmlns="" id="{D2EFEC29-0AC9-4C05-BFDB-0634E4CCCE3D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xmlns="" id="{69C76145-25AE-4626-B754-804A23C4C68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xmlns="" id="{FBE849F9-FCBE-41E5-A00A-8F8FBEE74D0F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xmlns="" id="{D49C525F-BA79-451A-8839-51C09DF1DFA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xmlns="" id="{C94D77E5-9CAF-4188-B531-EEB7EE0468A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xmlns="" id="{1CF625A2-C284-49E6-B63A-5405B64611F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xmlns="" id="{F573F83B-D5A2-4FA4-88CF-319B6D9A1A3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xmlns="" id="{DD0C9E4D-BF8A-415C-A4DC-B91F5BB034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xmlns="" id="{223473B8-02BD-43D1-A037-DFE35BE265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xmlns="" id="{7008C7FD-A3EA-40CD-9403-7E853B2DBE1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xmlns="" id="{B9694BE2-893A-49B4-99AD-7BB5BF7AD088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xmlns="" id="{86D4B390-2975-4AAE-9EAF-4C6463D1D767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xmlns="" id="{A5F0FD0C-1BDB-48F4-B247-771469F44B5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xmlns="" id="{70E7D629-1BFB-42C9-9E4D-3AFE61E2743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xmlns="" id="{B5C01534-26A6-460C-B53A-6950CADDCDF3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xmlns="" id="{3D64ECF5-DA0B-4926-9DB3-202EEA05F5C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xmlns="" id="{7C576041-F7E1-44CB-9E04-F8889CC9D62D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xmlns="" id="{CBCEBA7C-08A4-419C-899B-1F95005112EF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xmlns="" id="{A2904C1E-B4C0-47EC-96E1-4A54F73F6C6F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xmlns="" id="{298943F5-F789-4018-9151-321CDB81301A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xmlns="" id="{3C872261-A103-44D3-8C11-563DF8EAA94F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xmlns="" id="{DFAE4074-1116-45E9-A9B1-7843DD57E6C4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xmlns="" id="{66C676F4-81F5-4FB7-A945-47B4B3536FA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xmlns="" id="{40B6E500-8CF2-4E01-81C8-AA5EBD33B32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xmlns="" id="{EAED140C-19CF-4858-AB18-359837BF8DC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xmlns="" id="{28032423-2333-48E5-8B17-160B003B4989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xmlns="" id="{1EFCEBCC-E448-40CE-A987-3C5261610766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xmlns="" id="{49DA7D18-0DAE-4B1D-9732-ACBB5EAAAB44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xmlns="" id="{D88D4AAC-7A6A-4B89-88AB-4B67DF38EC5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xmlns="" id="{68D0C74D-085C-448D-9A7E-1FEBE4F5FEA9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xmlns="" id="{37E70DB4-939C-4455-8F95-97A14C59C66C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xmlns="" id="{D9CB995B-9019-4BC0-B7C1-B2D72A9A95E1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xmlns="" id="{9E286B30-DE23-4080-A5F1-26CACC6CA755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xmlns="" id="{54087718-4945-4EED-9F23-CF86701D366D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xmlns="" id="{C3614A51-4436-48C0-92CB-3025389ED971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xmlns="" id="{37D65051-2D94-465E-A0C0-15AA3F9E285D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xmlns="" id="{E6E766AA-F272-4E5A-8667-485898C9F1B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xmlns="" id="{7667EFE9-6765-42A9-B844-02089DEBFD02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xmlns="" id="{79DDDC79-0A0A-47AD-91C9-8F6067D4A3D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xmlns="" id="{4E709265-2C24-426D-81B4-EC98DC8747CA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xmlns="" id="{4B5AC92F-93BE-4716-84E4-13CA2BDF23B0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xmlns="" id="{2E2AB13B-9859-48CF-82C1-D1AC1AEFB119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xmlns="" id="{A2DF9C63-60A3-4E96-B99A-F5BA0FCD4A13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xmlns="" id="{BAD6B0FC-FBE8-4055-BA87-849A64AEDFC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xmlns="" id="{30121011-668C-4160-9FD9-A10D925D95DD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xmlns="" id="{6E0538AB-57BD-41B0-8D2F-1EEB339F33FE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xmlns="" id="{A8E0C4C6-BF84-4DF3-9DF8-CFF64819B9C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xmlns="" id="{CB162BDA-F98A-4B4C-9201-EC77750E7B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xmlns="" id="{84393366-9BFB-4937-B480-682A462872C6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xmlns="" id="{8BF0A180-623B-4CC7-9C35-E58B7C127C4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xmlns="" id="{E63E04B4-682D-4F98-AC10-59316234805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xmlns="" id="{02AAC44A-76EF-475D-B056-56E151CDED16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xmlns="" id="{0D67852F-1CDB-4FC5-B610-595C75A9E771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xmlns="" id="{EC86F265-400F-4B8B-9A48-A99518132F9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xmlns="" id="{FB36F264-0535-46CC-975F-701FA7C9E99D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xmlns="" id="{C417C098-45CE-431A-9A84-69FEC38EB3D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xmlns="" id="{90368341-105B-4619-AAB9-6017CD3424B1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xmlns="" id="{9DC56523-455F-4A96-B156-57CF63914DE3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xmlns="" id="{1D9B89E3-8389-4DD6-9A51-CF43F5EF4A1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xmlns="" id="{A6E0A156-B4C3-4CF3-92E1-B23B4F6EC156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xmlns="" id="{FA215AB7-C974-4164-A905-0E5A6FCA31FD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xmlns="" id="{42EF897D-97FC-4CB1-978F-3793FB0E76C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xmlns="" id="{8ACBD323-6FD0-41CA-B8E9-17667D71308A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xmlns="" id="{EF381A9D-C866-4F60-8E27-FA3A92F87F06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xmlns="" id="{0569E377-BFB2-46E3-851C-8A8B3F8097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xmlns="" id="{D5B1F5FE-F6C3-477E-94A5-8481F213937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xmlns="" id="{1565E93F-AC43-45CC-9582-3DE4EB83E2B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xmlns="" id="{DD478EAF-9462-4546-910F-8B1E1D538AE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xmlns="" id="{89007243-5D96-4359-8445-328108F3178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xmlns="" id="{52069871-E605-4A7C-8A4D-D7B89567030D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xmlns="" id="{B666630A-3A91-46A5-81E5-1257D5EC2F5D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xmlns="" id="{7370E1E8-BF04-4E18-B1A9-14E1D0FE2C0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xmlns="" id="{8EF52E92-85C8-4099-8722-5036129950E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xmlns="" id="{313E15D8-A1E1-4F71-8B8E-097C9336DCD0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xmlns="" id="{923C3A84-033E-47A3-BFD2-2BD91425532D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xmlns="" id="{1260CC98-C74C-4C87-90FE-869D93737F20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xmlns="" id="{4E210E32-40CE-4FC9-A84C-7BD4102315F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xmlns="" id="{4C516887-8420-47E1-BCC4-D9839A38DF9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xmlns="" id="{94BA2D58-5E4B-4E9B-8E24-600969C24558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xmlns="" id="{5B8C877F-5125-4A5F-8C39-8A9D2B4F6CD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xmlns="" id="{14A5DB90-3773-4B2F-8E03-C0F538B5F1A6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xmlns="" id="{6E5DFC60-B85F-4668-8083-1419FFD9994A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xmlns="" id="{3A337712-D8A8-4B02-AF3C-5A6583ADF824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xmlns="" id="{5EA90591-88D3-49FD-8A72-5E4EDF2E76E3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xmlns="" id="{C7CF7C49-CC99-44B4-894D-DFC093AD6DB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xmlns="" id="{D0867282-CD13-4913-AD98-96CEA4E26215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xmlns="" id="{64A9870A-2B0F-4850-876E-F4274284A000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xmlns="" id="{99EE0203-95C2-4777-B2B5-21B05AC85883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xmlns="" id="{E74C6204-7A5C-4888-90B0-AA1A6887A2D4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xmlns="" id="{7D943CFA-C55E-4008-9444-9A0AC43AA472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xmlns="" id="{27C4A282-DED6-4498-ABA9-49568DFEEC22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xmlns="" id="{3A3ED434-5676-47FC-9488-A96EE7C170A7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xmlns="" id="{469FB9DE-EA11-4F0D-95C2-5DF8915D40FC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xmlns="" id="{BFD1419A-103A-4570-A54E-FCD905C93B79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xmlns="" id="{F5488849-C3AF-46D7-9EA5-36D5A8961E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xmlns="" id="{43DF0BD8-537F-471A-9F1B-7D5F930900DD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xmlns="" id="{77D4BFD2-878B-40BA-95B9-EE1F99C490F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xmlns="" id="{032D9A06-663D-4508-A7E5-1F0CB3854828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xmlns="" id="{0DDB6BB9-498D-468E-B5A3-AFE63583304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xmlns="" id="{A8E95656-A0ED-4D75-8897-E6CEBE9937B5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xmlns="" id="{E686D447-62A5-4DD8-93AF-C4DFF70CDC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xmlns="" id="{2493EB4F-7446-4312-BC81-554B392A5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xmlns="" id="{4F64862E-86CF-4384-B82B-FDB7C7E242A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xmlns="" id="{A8B55784-7AD2-488E-ABE6-C9C163F0BC42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xmlns="" id="{A8368637-34DC-4037-96EC-029C10579A5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xmlns="" id="{FBEF2DAF-AE35-4810-94EC-3C1A477F67AC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xmlns="" id="{144CFE7D-5242-46A4-8EC4-7F18D3ECB24E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xmlns="" id="{72BCA212-2D19-4CE0-8F00-4340B7FAACF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xmlns="" id="{EEA11E21-6E8F-4D3B-8AC0-8B29DFEA1FC7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xmlns="" id="{B631FA19-214A-4D5C-931D-737B1E6312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xmlns="" id="{FBE69D2E-4AC0-4208-A537-CBEEA712D638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xmlns="" id="{47371B22-D9CF-4B90-8D74-DAEC662181D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xmlns="" id="{4F69E3D0-17F2-4FFD-9345-5FAF8808F9E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xmlns="" id="{08BBBC2D-96C7-4B19-BB07-334AD07AC23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xmlns="" id="{7259F33E-7BB7-4FEF-AFAD-8CAF9B840CF6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xmlns="" id="{47D99573-D145-49E7-81D6-65874BBB162C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xmlns="" id="{C39E4F07-DEDF-49E7-87A6-88D6CA594131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xmlns="" id="{2D925AA1-2AB0-4B41-AB73-F12E11B1DD6B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xmlns="" id="{0C5AB339-C8CE-4E23-8A4E-7E4EA2F5E19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xmlns="" id="{6F64EDE9-78E8-4231-97FD-1B3E052C90F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xmlns="" id="{2EE2E297-B89E-49FD-97E2-B1799C60910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xmlns="" id="{68D63DF4-435C-4B7F-9352-44549A77834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xmlns="" id="{FF640B58-D8B4-4210-BABA-82EEB71C1574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xmlns="" id="{1F1DAA6B-9080-45A6-9554-314F0DC6E3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xmlns="" id="{FE0B801A-1727-46F4-A9DC-F7F8076A4905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xmlns="" id="{1F5840F8-E973-4793-90F7-32D688628EA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xmlns="" id="{F71A4DD5-9565-4E1A-BC65-9B80FFB21B62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xmlns="" id="{278205BC-C727-4447-97C4-9A1C7EE50C5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xmlns="" id="{80861B9E-2158-43E3-8CA9-62675842A464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xmlns="" id="{5A1C0DDB-4708-43B0-8211-16CB9076941B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xmlns="" id="{306FD9F3-B500-49A2-B163-4A0AB9AA6A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xmlns="" id="{87870CEC-2E79-45F8-ADF5-24037E11B9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xmlns="" id="{FCC799F8-4E9E-43F8-A5A7-15F80AA948C8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xmlns="" id="{274C0DE0-5987-48DC-948F-B2F902DCB712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xmlns="" id="{136EDFA2-49E2-426C-B91F-174DB46E6A0E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xmlns="" id="{862FF3AE-D81C-44AE-B3B8-091B9E6E72D9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xmlns="" id="{6EEFEE84-8873-4D70-8A35-33E8B5FD22BD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xmlns="" id="{4CDC7040-7909-419B-87C4-E43F17DD06D5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xmlns="" id="{944B3D7F-B39A-4EAD-B051-350F5FB40DAD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xmlns="" id="{8A4F9613-394D-46DE-8788-7F1391C0E3FC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xmlns="" id="{E05FBF84-A345-4B90-94AB-0F536ABD271D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xmlns="" id="{B516BC49-DDA1-4CEB-A876-76CA4BE98CD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xmlns="" id="{C73F7296-EA10-45B4-9C54-E41DD3034897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xmlns="" id="{92359FEA-5098-4B9C-BC16-3EA6171E2A5B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xmlns="" id="{C5B9B46D-14E2-4776-9ECF-D321CCB96EB4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xmlns="" id="{BB4DCFBE-669A-4CD2-BD21-71A8D207CE43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xmlns="" id="{1EA3B295-E164-42DF-B8E7-66788116587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xmlns="" id="{77604393-3C27-4427-AFE4-E2DA418A9D0A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xmlns="" id="{C45B1813-F8E1-4230-A2F9-06B9162B1C70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xmlns="" id="{B2108577-4388-48B0-BD34-BA493EFCE61C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xmlns="" id="{0AD5607D-4E3B-48A5-8298-639D73A2DEE4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xmlns="" id="{5ED69365-37A0-43B3-92B0-31C84A3B4A4A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xmlns="" id="{CC6011DB-526B-4113-861B-EEFE5DFFB5B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xmlns="" id="{E55AD6E0-A272-42B0-81EA-D3E46A4F679F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xmlns="" id="{4EB17A55-7F06-4963-A36B-C39D2C16F42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xmlns="" id="{8B7A9BA1-4AC1-4284-AD5F-C39FBABB8820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xmlns="" id="{86AB83B9-056F-4351-9F9E-A8BB3185FB5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xmlns="" id="{5CDC698E-7520-4D71-BF99-AE310DAFF136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xmlns="" id="{50300B72-F3A3-4F9C-8AC5-53F838611F0B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xmlns="" id="{AF722BB9-B489-4513-8203-A15FBA97115D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xmlns="" id="{45267D6B-69D2-4D64-8505-626B3551A26E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xmlns="" id="{1C8D2ABD-3E0B-4280-8237-FB2F0408113C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xmlns="" id="{497649E6-9CF3-4B0C-8705-BFB0006FB2BC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xmlns="" id="{D76C12A7-2331-4E92-B6AC-AD0D6BEE4DB1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xmlns="" id="{453DA587-A8D1-45A4-B244-0E2D291E11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xmlns="" id="{AFF33CF4-E4B4-4973-A8E5-AC5D69236A72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xmlns="" id="{AB669F65-C9E0-434A-AC90-5AB0933ADB3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xmlns="" id="{7A06831C-C31A-402B-A888-423E050B106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xmlns="" id="{6C760EAD-133B-4554-82D9-44BDF805D883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xmlns="" id="{6B1841A4-2675-42D4-ACD5-5BBFA4A6B423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xmlns="" id="{06FBED0E-B35D-4B38-9C1B-BEF713237F3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xmlns="" id="{63868D7A-85D0-49E5-B747-31D1CD48094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xmlns="" id="{478619F3-A0EF-4CBB-82C2-B7DAD58DA8CD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xmlns="" id="{DDA3CF74-6E84-438A-AA88-DC756F4B8069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xmlns="" id="{C591280F-97B5-49CD-9DC9-E7FC0DC44FFA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xmlns="" id="{10E7BA0D-8BBA-455A-A0D1-4D4ED49005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xmlns="" id="{7A238753-1626-406D-A3A6-ACD264AC3B81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xmlns="" id="{66DB1489-9626-4339-BC51-CBE1D4261618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xmlns="" id="{4DBA9722-43F3-4F29-9FE3-1A2995DF60C0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xmlns="" id="{95115FE9-DCDC-4226-934A-EA066F37CB47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xmlns="" id="{E9B48670-DC84-43F0-BCC5-363D1DE7E958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xmlns="" id="{6E6D2DD4-5CFB-46D6-B99C-6302F8493EB5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xmlns="" id="{E5F67FCB-A831-406A-94D8-C75D1B85340C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xmlns="" id="{4E4C5F63-2036-42D8-BCF1-B7C4DEB472E4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xmlns="" id="{C7A5C321-8140-4B8D-B3AB-531689D85CF6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xmlns="" id="{3D114DA8-1662-446C-B95B-0B9672919BF9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xmlns="" id="{2DE1C98A-69A9-435E-83B5-1DAB568B105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xmlns="" id="{78A73B25-6B11-46EC-B130-E2CB7D7C79D3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xmlns="" id="{7847172B-34FC-4BD0-B13A-FC889C3532B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xmlns="" id="{A0326726-D313-4441-AB22-4C4B38AC79EB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xmlns="" id="{0A552CF6-5968-498A-8671-0849A9E1D92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xmlns="" id="{503DCEF6-4505-4520-8352-152982172A51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xmlns="" id="{AA965721-8D9B-4B20-835B-50BA693517B5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xmlns="" id="{CAD71820-9304-4A0D-B807-D15833A21ECA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xmlns="" id="{09F2468C-6E77-46F7-BC26-C4D00D2061BF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xmlns="" id="{02FE6530-56AF-4F94-AE52-9CC275C2618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xmlns="" id="{6C7EA3D2-FD68-4246-9675-2B6934BE1EC7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xmlns="" id="{DFE22CF7-FE07-41BF-BA8E-9F7C91DCC4B0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xmlns="" id="{06529FAB-FA0B-40C8-9458-7EB45E28E67B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xmlns="" id="{081651B4-7D28-4D46-8E43-2BB7B1BB87B5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xmlns="" id="{E5CCEC5F-4209-463B-8E73-DA0D82B810B6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xmlns="" id="{B980B2C7-0295-4471-94A0-D7C905D3C27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xmlns="" id="{7A619C56-8B65-41F4-AC25-10398A53E15A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xmlns="" id="{DB11DAC9-DF10-4F5A-B3A7-9B8B58B7EC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xmlns="" id="{24D74AD6-941A-4C7A-9B9B-145D3E97197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xmlns="" id="{3B9F8A61-013C-43E6-B165-6DED35F4F389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xmlns="" id="{A3020FCB-71D1-4986-8D7E-8C007DEBDFB7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xmlns="" id="{E4B56F10-2A77-4877-8B52-2F4D3F8B2CC3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xmlns="" id="{E16B10C0-1F24-4810-B945-1B61155E99F2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xmlns="" id="{95EF86D5-7AAA-4974-9E2E-DC6EDC6BCC45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xmlns="" id="{5FBA0519-8589-4320-AFB6-AE96F04531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xmlns="" id="{C30237AB-305A-436E-B05B-A5CA1DAFE4EB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xmlns="" id="{509896C4-F78B-4794-89C2-239A0008323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xmlns="" id="{D5358701-2FE6-4F87-AB6A-2CD35B4774DC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xmlns="" id="{52A97E27-B7C8-4BFD-9DDB-475FA8E34873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xmlns="" id="{1D6C7EEB-ECC9-43F8-A89B-FD2B0C1220C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xmlns="" id="{AE9D43C5-7FE1-4EDE-81DA-DEBD3A8E0818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xmlns="" id="{39699822-ADB2-44C3-AADA-7AF08EE56632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xmlns="" id="{C830A880-2B66-4235-A7DC-DCAE9D548D6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xmlns="" id="{178E5EFD-0BE6-42D9-8EE7-8C526314D790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xmlns="" id="{0F651B02-3428-4ED5-BF36-6FAB92464876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xmlns="" id="{C889B5E2-0172-4E2E-BA06-4433A6AB91F7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xmlns="" id="{74187547-E5F7-41CB-89B6-0C4ABD78960E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xmlns="" id="{AAC1062F-63D0-48C1-ADC1-A69FF51F4CAF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xmlns="" id="{62350025-33D7-41E9-AE62-31D88E1D1B17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xmlns="" id="{C59C61BB-B88C-42F1-9616-52A3BBBAE49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xmlns="" id="{EC7B4757-9467-471F-899E-F98B9B63F610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xmlns="" id="{3B0BF0B3-2B02-4B64-A1E9-8972DA59CB92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xmlns="" id="{30F11F08-84F2-4F9E-B374-D93ECBE77923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xmlns="" id="{35B9D019-A3FD-4DB6-99A7-F23F20AF995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xmlns="" id="{FF155753-C7F6-4060-9A1F-DB1F0494CE8B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xmlns="" id="{D963F63A-4E21-4A06-A9F9-904F2360E8A8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xmlns="" id="{62176C01-FA4E-4801-AAA6-10D3CE001BA5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xmlns="" id="{2A915D17-A71C-41B0-9F66-CFE8EE803B97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xmlns="" id="{79460E07-C426-42F8-A2B5-C1F15594376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xmlns="" id="{13AFE6F5-ED27-4E0B-B165-05E839DF0D91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xmlns="" id="{E9042ABB-1B79-4DA5-A55B-35849FE18E6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xmlns="" id="{5B5209B0-D794-4D7A-9ECB-84AD4983B3D4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xmlns="" id="{49C78FE8-8409-4796-B579-5F2D838EA0E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xmlns="" id="{C0E97874-0985-4790-BE82-BF023A073E0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xmlns="" id="{D7F433E4-BA78-4327-960C-FC37F0E98E5D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xmlns="" id="{6FD9A1F1-1533-4254-A3ED-185FF8A5E864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xmlns="" id="{5D9F28D9-9968-4C85-952A-EBD964758E00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xmlns="" id="{11A95937-3BE4-46A5-9516-AC88CFE98639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xmlns="" id="{92D36664-4794-4ED7-BC83-364B1B5B09D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xmlns="" id="{085C8E87-31F6-49A1-A559-B3C84A54BA8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xmlns="" id="{8B86FEEE-8446-442C-A286-670DF04F980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xmlns="" id="{E4C79703-FF09-4264-BBAF-BC0C73214B66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xmlns="" id="{90A696DB-13A1-4C1B-96B9-E1A73D0C26AA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xmlns="" id="{59891CD6-E810-4410-8233-D641DA5C28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xmlns="" id="{C38B39F5-10DB-4216-9277-E16D35720C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xmlns="" id="{6968E5D8-5220-401E-9E80-543E2506B8A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xmlns="" id="{95CBCCD3-4228-45FC-BDF6-66BB6057F474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xmlns="" id="{C3C2CF12-A5CD-487A-8586-271B5914657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xmlns="" id="{E21954B4-D4AD-4807-AC55-46F570BA39FB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xmlns="" id="{8E38E17B-FD78-4343-B6F7-233512DCBF0A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xmlns="" id="{42BFBB55-9400-49B6-8430-CB48B868AB47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xmlns="" id="{25E7082B-CCD7-48D9-8D0E-573838696680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xmlns="" id="{6B2936E2-CEE7-4561-AAC2-03D0B44C6D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xmlns="" id="{22B1B036-D36D-4D7E-855D-39CB169A4A0C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xmlns="" id="{9C9AE907-C57A-4111-882C-65C247F7A4D9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xmlns="" id="{544A2692-7D78-4016-A7B0-6D2DE978EDDD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245" name="Picture 2" descr="Image result for vu logo">
            <a:extLst>
              <a:ext uri="{FF2B5EF4-FFF2-40B4-BE49-F238E27FC236}">
                <a16:creationId xmlns:a16="http://schemas.microsoft.com/office/drawing/2014/main" xmlns="" id="{C5A93A76-C118-482C-8D46-86AF326AD9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3566" y="4896962"/>
            <a:ext cx="1644719" cy="10690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" y="339509"/>
            <a:ext cx="11896726" cy="724247"/>
          </a:xfrm>
        </p:spPr>
        <p:txBody>
          <a:bodyPr/>
          <a:lstStyle/>
          <a:p>
            <a:r>
              <a:rPr lang="en-US" sz="3600" dirty="0"/>
              <a:t>Percentage Responses-Technological Issues</a:t>
            </a:r>
          </a:p>
          <a:p>
            <a:r>
              <a:rPr lang="en-US" sz="3600" dirty="0">
                <a:solidFill>
                  <a:srgbClr val="00B0F0"/>
                </a:solidFill>
              </a:rPr>
              <a:t>(46%)</a:t>
            </a:r>
          </a:p>
        </p:txBody>
      </p:sp>
      <p:grpSp>
        <p:nvGrpSpPr>
          <p:cNvPr id="3" name="그룹 52">
            <a:extLst>
              <a:ext uri="{FF2B5EF4-FFF2-40B4-BE49-F238E27FC236}">
                <a16:creationId xmlns:a16="http://schemas.microsoft.com/office/drawing/2014/main" xmlns="" id="{F90B6093-2B7E-4C6D-9020-0A43B48EDF79}"/>
              </a:ext>
            </a:extLst>
          </p:cNvPr>
          <p:cNvGrpSpPr/>
          <p:nvPr/>
        </p:nvGrpSpPr>
        <p:grpSpPr>
          <a:xfrm>
            <a:off x="2422382" y="2753276"/>
            <a:ext cx="7342827" cy="2222804"/>
            <a:chOff x="2422381" y="2753276"/>
            <a:chExt cx="7342827" cy="222280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xmlns="" id="{0D813167-39CB-4649-9CDE-291F0D6860A8}"/>
                </a:ext>
              </a:extLst>
            </p:cNvPr>
            <p:cNvCxnSpPr>
              <a:cxnSpLocks/>
            </p:cNvCxnSpPr>
            <p:nvPr/>
          </p:nvCxnSpPr>
          <p:spPr>
            <a:xfrm>
              <a:off x="6060403" y="3494076"/>
              <a:ext cx="2743414" cy="228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0C95C27A-7EC9-4F20-B5C7-751EE52E75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37226" y="4251990"/>
              <a:ext cx="2758775" cy="1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xmlns="" id="{9FD9DE55-AD63-48D5-8DEB-5A8DEFF531E7}"/>
                </a:ext>
              </a:extLst>
            </p:cNvPr>
            <p:cNvCxnSpPr>
              <a:cxnSpLocks/>
              <a:endCxn id="11" idx="6"/>
            </p:cNvCxnSpPr>
            <p:nvPr/>
          </p:nvCxnSpPr>
          <p:spPr>
            <a:xfrm flipH="1">
              <a:off x="2422381" y="4967817"/>
              <a:ext cx="988539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xmlns="" id="{0A5C9DC3-1F8E-410A-B9C9-6A9AB789D5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70231" y="2753276"/>
              <a:ext cx="994977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D30D0A85-47C7-4FBF-A193-70AD2C7CE187}"/>
                </a:ext>
              </a:extLst>
            </p:cNvPr>
            <p:cNvCxnSpPr>
              <a:cxnSpLocks/>
            </p:cNvCxnSpPr>
            <p:nvPr/>
          </p:nvCxnSpPr>
          <p:spPr>
            <a:xfrm>
              <a:off x="3370599" y="4224928"/>
              <a:ext cx="10792" cy="75115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xmlns="" id="{D4086893-E70D-45BC-915F-9B8495CC50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0438" y="3461161"/>
              <a:ext cx="974" cy="827175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BCC526C4-FC47-4126-97CC-3E685D69AB31}"/>
                </a:ext>
              </a:extLst>
            </p:cNvPr>
            <p:cNvCxnSpPr>
              <a:cxnSpLocks/>
            </p:cNvCxnSpPr>
            <p:nvPr/>
          </p:nvCxnSpPr>
          <p:spPr>
            <a:xfrm>
              <a:off x="8803817" y="2753276"/>
              <a:ext cx="0" cy="77417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F56C51C1-CE19-4DF9-9762-0158A64A6A1F}"/>
              </a:ext>
            </a:extLst>
          </p:cNvPr>
          <p:cNvSpPr/>
          <p:nvPr/>
        </p:nvSpPr>
        <p:spPr>
          <a:xfrm>
            <a:off x="1630381" y="4571817"/>
            <a:ext cx="792000" cy="7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BCC824C9-2614-48FE-AB0E-630DED85BA9C}"/>
              </a:ext>
            </a:extLst>
          </p:cNvPr>
          <p:cNvSpPr/>
          <p:nvPr/>
        </p:nvSpPr>
        <p:spPr>
          <a:xfrm>
            <a:off x="4340402" y="3833636"/>
            <a:ext cx="792000" cy="792000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D3A8C1EC-70E4-420D-8522-83DC7C7EFBDD}"/>
              </a:ext>
            </a:extLst>
          </p:cNvPr>
          <p:cNvSpPr/>
          <p:nvPr/>
        </p:nvSpPr>
        <p:spPr>
          <a:xfrm>
            <a:off x="7052806" y="309545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0E987A08-6B49-414E-91F6-E1DC9997AC6F}"/>
              </a:ext>
            </a:extLst>
          </p:cNvPr>
          <p:cNvSpPr txBox="1"/>
          <p:nvPr/>
        </p:nvSpPr>
        <p:spPr>
          <a:xfrm>
            <a:off x="451900" y="3315738"/>
            <a:ext cx="30483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Unable to interact due to a power failure or a server issue.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10138F83-9BEA-4FE2-AC64-4E6D3A5CCBFB}"/>
              </a:ext>
            </a:extLst>
          </p:cNvPr>
          <p:cNvSpPr txBox="1"/>
          <p:nvPr/>
        </p:nvSpPr>
        <p:spPr>
          <a:xfrm>
            <a:off x="3500231" y="2767380"/>
            <a:ext cx="23561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Hard to learn new and updating software.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50CEDC25-9794-45A0-92DC-80639C47BF44}"/>
              </a:ext>
            </a:extLst>
          </p:cNvPr>
          <p:cNvSpPr txBox="1"/>
          <p:nvPr/>
        </p:nvSpPr>
        <p:spPr>
          <a:xfrm>
            <a:off x="6304358" y="4847406"/>
            <a:ext cx="24994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Satisfaction with the tools/software available.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(*) 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B1A38ABE-2F7B-40E4-85BD-F6454715689E}"/>
              </a:ext>
            </a:extLst>
          </p:cNvPr>
          <p:cNvSpPr txBox="1"/>
          <p:nvPr/>
        </p:nvSpPr>
        <p:spPr>
          <a:xfrm>
            <a:off x="9072119" y="3520290"/>
            <a:ext cx="31271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Reliant upon network adapters, power, computers, servers, software, web browsers etc.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(*) 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27AF95F8-2A73-4418-9E35-577319593E36}"/>
              </a:ext>
            </a:extLst>
          </p:cNvPr>
          <p:cNvSpPr txBox="1"/>
          <p:nvPr/>
        </p:nvSpPr>
        <p:spPr>
          <a:xfrm>
            <a:off x="4169190" y="4683694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16%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562A4BA-05DF-4CAA-A102-864EBC0CA563}"/>
              </a:ext>
            </a:extLst>
          </p:cNvPr>
          <p:cNvSpPr txBox="1"/>
          <p:nvPr/>
        </p:nvSpPr>
        <p:spPr>
          <a:xfrm>
            <a:off x="1457581" y="55214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26%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E0CC8FFB-0224-4079-A201-A4D039291513}"/>
              </a:ext>
            </a:extLst>
          </p:cNvPr>
          <p:cNvSpPr txBox="1"/>
          <p:nvPr/>
        </p:nvSpPr>
        <p:spPr>
          <a:xfrm>
            <a:off x="9760707" y="168162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83%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xmlns="" id="{9F7343A5-EF7D-42ED-A9E2-18C191C2EB5E}"/>
              </a:ext>
            </a:extLst>
          </p:cNvPr>
          <p:cNvSpPr/>
          <p:nvPr/>
        </p:nvSpPr>
        <p:spPr>
          <a:xfrm>
            <a:off x="9725042" y="231764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8E35406F-6DA2-4DAE-84A9-2F4AE2E497D7}"/>
              </a:ext>
            </a:extLst>
          </p:cNvPr>
          <p:cNvSpPr txBox="1"/>
          <p:nvPr/>
        </p:nvSpPr>
        <p:spPr>
          <a:xfrm>
            <a:off x="7013433" y="236548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57%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822098" y="1772844"/>
            <a:ext cx="955630" cy="49355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00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695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0" grpId="0"/>
      <p:bldP spid="23" grpId="0"/>
      <p:bldP spid="26" grpId="0"/>
      <p:bldP spid="27" grpId="0"/>
      <p:bldP spid="28" grpId="0"/>
      <p:bldP spid="29" grpId="0"/>
      <p:bldP spid="36" grpId="0"/>
      <p:bldP spid="2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" y="339509"/>
            <a:ext cx="11896726" cy="724247"/>
          </a:xfrm>
        </p:spPr>
        <p:txBody>
          <a:bodyPr/>
          <a:lstStyle/>
          <a:p>
            <a:r>
              <a:rPr lang="en-US" sz="4000" dirty="0"/>
              <a:t>Percentage Responses-Time Management Issues </a:t>
            </a:r>
            <a:r>
              <a:rPr lang="en-US" sz="4000" dirty="0">
                <a:solidFill>
                  <a:srgbClr val="00B0F0"/>
                </a:solidFill>
              </a:rPr>
              <a:t>(60%)</a:t>
            </a:r>
          </a:p>
        </p:txBody>
      </p:sp>
      <p:grpSp>
        <p:nvGrpSpPr>
          <p:cNvPr id="3" name="그룹 52">
            <a:extLst>
              <a:ext uri="{FF2B5EF4-FFF2-40B4-BE49-F238E27FC236}">
                <a16:creationId xmlns:a16="http://schemas.microsoft.com/office/drawing/2014/main" xmlns="" id="{F90B6093-2B7E-4C6D-9020-0A43B48EDF79}"/>
              </a:ext>
            </a:extLst>
          </p:cNvPr>
          <p:cNvGrpSpPr/>
          <p:nvPr/>
        </p:nvGrpSpPr>
        <p:grpSpPr>
          <a:xfrm>
            <a:off x="2382625" y="2753276"/>
            <a:ext cx="7382584" cy="2222804"/>
            <a:chOff x="2382624" y="2753276"/>
            <a:chExt cx="7382584" cy="222280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xmlns="" id="{0D813167-39CB-4649-9CDE-291F0D6860A8}"/>
                </a:ext>
              </a:extLst>
            </p:cNvPr>
            <p:cNvCxnSpPr>
              <a:cxnSpLocks/>
            </p:cNvCxnSpPr>
            <p:nvPr/>
          </p:nvCxnSpPr>
          <p:spPr>
            <a:xfrm>
              <a:off x="6060403" y="3494076"/>
              <a:ext cx="2743414" cy="228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0C95C27A-7EC9-4F20-B5C7-751EE52E75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37226" y="4251990"/>
              <a:ext cx="2758775" cy="1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xmlns="" id="{9FD9DE55-AD63-48D5-8DEB-5A8DEFF531E7}"/>
                </a:ext>
              </a:extLst>
            </p:cNvPr>
            <p:cNvCxnSpPr>
              <a:cxnSpLocks/>
              <a:endCxn id="11" idx="6"/>
            </p:cNvCxnSpPr>
            <p:nvPr/>
          </p:nvCxnSpPr>
          <p:spPr>
            <a:xfrm flipH="1">
              <a:off x="2382624" y="4965016"/>
              <a:ext cx="988539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xmlns="" id="{0A5C9DC3-1F8E-410A-B9C9-6A9AB789D5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70231" y="2753276"/>
              <a:ext cx="994977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D30D0A85-47C7-4FBF-A193-70AD2C7CE187}"/>
                </a:ext>
              </a:extLst>
            </p:cNvPr>
            <p:cNvCxnSpPr>
              <a:cxnSpLocks/>
            </p:cNvCxnSpPr>
            <p:nvPr/>
          </p:nvCxnSpPr>
          <p:spPr>
            <a:xfrm>
              <a:off x="3370599" y="4224928"/>
              <a:ext cx="10792" cy="75115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xmlns="" id="{D4086893-E70D-45BC-915F-9B8495CC50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0438" y="3461161"/>
              <a:ext cx="974" cy="827175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BCC526C4-FC47-4126-97CC-3E685D69AB31}"/>
                </a:ext>
              </a:extLst>
            </p:cNvPr>
            <p:cNvCxnSpPr>
              <a:cxnSpLocks/>
            </p:cNvCxnSpPr>
            <p:nvPr/>
          </p:nvCxnSpPr>
          <p:spPr>
            <a:xfrm>
              <a:off x="8803817" y="2753276"/>
              <a:ext cx="0" cy="77417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F56C51C1-CE19-4DF9-9762-0158A64A6A1F}"/>
              </a:ext>
            </a:extLst>
          </p:cNvPr>
          <p:cNvSpPr/>
          <p:nvPr/>
        </p:nvSpPr>
        <p:spPr>
          <a:xfrm>
            <a:off x="1590624" y="4569016"/>
            <a:ext cx="792000" cy="7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BCC824C9-2614-48FE-AB0E-630DED85BA9C}"/>
              </a:ext>
            </a:extLst>
          </p:cNvPr>
          <p:cNvSpPr/>
          <p:nvPr/>
        </p:nvSpPr>
        <p:spPr>
          <a:xfrm>
            <a:off x="4340402" y="3833636"/>
            <a:ext cx="792000" cy="792000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D3A8C1EC-70E4-420D-8522-83DC7C7EFBDD}"/>
              </a:ext>
            </a:extLst>
          </p:cNvPr>
          <p:cNvSpPr/>
          <p:nvPr/>
        </p:nvSpPr>
        <p:spPr>
          <a:xfrm>
            <a:off x="7052806" y="309545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0E987A08-6B49-414E-91F6-E1DC9997AC6F}"/>
              </a:ext>
            </a:extLst>
          </p:cNvPr>
          <p:cNvSpPr txBox="1"/>
          <p:nvPr/>
        </p:nvSpPr>
        <p:spPr>
          <a:xfrm>
            <a:off x="451900" y="3315738"/>
            <a:ext cx="30483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Lack of a schedule. </a:t>
            </a:r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(*)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10138F83-9BEA-4FE2-AC64-4E6D3A5CCBFB}"/>
              </a:ext>
            </a:extLst>
          </p:cNvPr>
          <p:cNvSpPr txBox="1"/>
          <p:nvPr/>
        </p:nvSpPr>
        <p:spPr>
          <a:xfrm>
            <a:off x="3432429" y="2583999"/>
            <a:ext cx="25683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Larger workload. </a:t>
            </a:r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(*) 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50CEDC25-9794-45A0-92DC-80639C47BF44}"/>
              </a:ext>
            </a:extLst>
          </p:cNvPr>
          <p:cNvSpPr txBox="1"/>
          <p:nvPr/>
        </p:nvSpPr>
        <p:spPr>
          <a:xfrm>
            <a:off x="6149152" y="4782047"/>
            <a:ext cx="274340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Lack of time management because of extensive work.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B1A38ABE-2F7B-40E4-85BD-F6454715689E}"/>
              </a:ext>
            </a:extLst>
          </p:cNvPr>
          <p:cNvSpPr txBox="1"/>
          <p:nvPr/>
        </p:nvSpPr>
        <p:spPr>
          <a:xfrm>
            <a:off x="9072119" y="3520290"/>
            <a:ext cx="31271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The responsibilities and deadlines are ongoing and intense.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(*)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27AF95F8-2A73-4418-9E35-577319593E36}"/>
              </a:ext>
            </a:extLst>
          </p:cNvPr>
          <p:cNvSpPr txBox="1"/>
          <p:nvPr/>
        </p:nvSpPr>
        <p:spPr>
          <a:xfrm>
            <a:off x="4207747" y="4683692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72%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562A4BA-05DF-4CAA-A102-864EBC0CA563}"/>
              </a:ext>
            </a:extLst>
          </p:cNvPr>
          <p:cNvSpPr txBox="1"/>
          <p:nvPr/>
        </p:nvSpPr>
        <p:spPr>
          <a:xfrm>
            <a:off x="1457581" y="55214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81%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E0CC8FFB-0224-4079-A201-A4D039291513}"/>
              </a:ext>
            </a:extLst>
          </p:cNvPr>
          <p:cNvSpPr txBox="1"/>
          <p:nvPr/>
        </p:nvSpPr>
        <p:spPr>
          <a:xfrm>
            <a:off x="9760707" y="168162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70%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xmlns="" id="{9F7343A5-EF7D-42ED-A9E2-18C191C2EB5E}"/>
              </a:ext>
            </a:extLst>
          </p:cNvPr>
          <p:cNvSpPr/>
          <p:nvPr/>
        </p:nvSpPr>
        <p:spPr>
          <a:xfrm>
            <a:off x="9725042" y="231764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8E35406F-6DA2-4DAE-84A9-2F4AE2E497D7}"/>
              </a:ext>
            </a:extLst>
          </p:cNvPr>
          <p:cNvSpPr txBox="1"/>
          <p:nvPr/>
        </p:nvSpPr>
        <p:spPr>
          <a:xfrm>
            <a:off x="7013433" y="236548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41%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581373" y="5490149"/>
            <a:ext cx="890016" cy="647328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00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4220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0" grpId="0"/>
      <p:bldP spid="23" grpId="0"/>
      <p:bldP spid="26" grpId="0"/>
      <p:bldP spid="27" grpId="0"/>
      <p:bldP spid="28" grpId="0"/>
      <p:bldP spid="29" grpId="0"/>
      <p:bldP spid="36" grpId="0"/>
      <p:bldP spid="2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2507" y="330078"/>
            <a:ext cx="11896726" cy="724247"/>
          </a:xfrm>
        </p:spPr>
        <p:txBody>
          <a:bodyPr/>
          <a:lstStyle/>
          <a:p>
            <a:r>
              <a:rPr lang="en-US" sz="3600" dirty="0"/>
              <a:t>Percentage Responses-Issues in Assessment</a:t>
            </a:r>
          </a:p>
          <a:p>
            <a:r>
              <a:rPr lang="en-US" sz="3600" dirty="0">
                <a:solidFill>
                  <a:srgbClr val="00B0F0"/>
                </a:solidFill>
              </a:rPr>
              <a:t>(32%)</a:t>
            </a:r>
          </a:p>
        </p:txBody>
      </p:sp>
      <p:grpSp>
        <p:nvGrpSpPr>
          <p:cNvPr id="3" name="그룹 52">
            <a:extLst>
              <a:ext uri="{FF2B5EF4-FFF2-40B4-BE49-F238E27FC236}">
                <a16:creationId xmlns:a16="http://schemas.microsoft.com/office/drawing/2014/main" xmlns="" id="{F90B6093-2B7E-4C6D-9020-0A43B48EDF79}"/>
              </a:ext>
            </a:extLst>
          </p:cNvPr>
          <p:cNvGrpSpPr/>
          <p:nvPr/>
        </p:nvGrpSpPr>
        <p:grpSpPr>
          <a:xfrm>
            <a:off x="2382625" y="2753276"/>
            <a:ext cx="7382584" cy="2222804"/>
            <a:chOff x="2382624" y="2753276"/>
            <a:chExt cx="7382584" cy="222280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xmlns="" id="{0D813167-39CB-4649-9CDE-291F0D6860A8}"/>
                </a:ext>
              </a:extLst>
            </p:cNvPr>
            <p:cNvCxnSpPr>
              <a:cxnSpLocks/>
            </p:cNvCxnSpPr>
            <p:nvPr/>
          </p:nvCxnSpPr>
          <p:spPr>
            <a:xfrm>
              <a:off x="6060403" y="3494076"/>
              <a:ext cx="2743414" cy="228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0C95C27A-7EC9-4F20-B5C7-751EE52E75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37226" y="4251990"/>
              <a:ext cx="2758775" cy="1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xmlns="" id="{9FD9DE55-AD63-48D5-8DEB-5A8DEFF531E7}"/>
                </a:ext>
              </a:extLst>
            </p:cNvPr>
            <p:cNvCxnSpPr>
              <a:cxnSpLocks/>
              <a:endCxn id="11" idx="6"/>
            </p:cNvCxnSpPr>
            <p:nvPr/>
          </p:nvCxnSpPr>
          <p:spPr>
            <a:xfrm flipH="1">
              <a:off x="2382624" y="4965016"/>
              <a:ext cx="988539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xmlns="" id="{0A5C9DC3-1F8E-410A-B9C9-6A9AB789D5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70231" y="2753276"/>
              <a:ext cx="994977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D30D0A85-47C7-4FBF-A193-70AD2C7CE187}"/>
                </a:ext>
              </a:extLst>
            </p:cNvPr>
            <p:cNvCxnSpPr>
              <a:cxnSpLocks/>
            </p:cNvCxnSpPr>
            <p:nvPr/>
          </p:nvCxnSpPr>
          <p:spPr>
            <a:xfrm>
              <a:off x="3370599" y="4224928"/>
              <a:ext cx="10792" cy="75115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xmlns="" id="{D4086893-E70D-45BC-915F-9B8495CC50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0438" y="3461161"/>
              <a:ext cx="974" cy="827175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BCC526C4-FC47-4126-97CC-3E685D69AB31}"/>
                </a:ext>
              </a:extLst>
            </p:cNvPr>
            <p:cNvCxnSpPr>
              <a:cxnSpLocks/>
            </p:cNvCxnSpPr>
            <p:nvPr/>
          </p:nvCxnSpPr>
          <p:spPr>
            <a:xfrm>
              <a:off x="8803817" y="2753276"/>
              <a:ext cx="0" cy="77417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F56C51C1-CE19-4DF9-9762-0158A64A6A1F}"/>
              </a:ext>
            </a:extLst>
          </p:cNvPr>
          <p:cNvSpPr/>
          <p:nvPr/>
        </p:nvSpPr>
        <p:spPr>
          <a:xfrm>
            <a:off x="1590624" y="4569016"/>
            <a:ext cx="792000" cy="7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BCC824C9-2614-48FE-AB0E-630DED85BA9C}"/>
              </a:ext>
            </a:extLst>
          </p:cNvPr>
          <p:cNvSpPr/>
          <p:nvPr/>
        </p:nvSpPr>
        <p:spPr>
          <a:xfrm>
            <a:off x="4340402" y="3833636"/>
            <a:ext cx="792000" cy="792000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D3A8C1EC-70E4-420D-8522-83DC7C7EFBDD}"/>
              </a:ext>
            </a:extLst>
          </p:cNvPr>
          <p:cNvSpPr/>
          <p:nvPr/>
        </p:nvSpPr>
        <p:spPr>
          <a:xfrm>
            <a:off x="7052806" y="309545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0E987A08-6B49-414E-91F6-E1DC9997AC6F}"/>
              </a:ext>
            </a:extLst>
          </p:cNvPr>
          <p:cNvSpPr txBox="1"/>
          <p:nvPr/>
        </p:nvSpPr>
        <p:spPr>
          <a:xfrm>
            <a:off x="451900" y="3315738"/>
            <a:ext cx="30483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Feedback  is not timely and constructive.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10138F83-9BEA-4FE2-AC64-4E6D3A5CCBFB}"/>
              </a:ext>
            </a:extLst>
          </p:cNvPr>
          <p:cNvSpPr txBox="1"/>
          <p:nvPr/>
        </p:nvSpPr>
        <p:spPr>
          <a:xfrm>
            <a:off x="3563213" y="2208048"/>
            <a:ext cx="25683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The assessment activities do not assess what students have learned.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50CEDC25-9794-45A0-92DC-80639C47BF44}"/>
              </a:ext>
            </a:extLst>
          </p:cNvPr>
          <p:cNvSpPr txBox="1"/>
          <p:nvPr/>
        </p:nvSpPr>
        <p:spPr>
          <a:xfrm>
            <a:off x="6149152" y="4782047"/>
            <a:ext cx="27434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Problem in the coverage of content.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B1A38ABE-2F7B-40E4-85BD-F6454715689E}"/>
              </a:ext>
            </a:extLst>
          </p:cNvPr>
          <p:cNvSpPr txBox="1"/>
          <p:nvPr/>
        </p:nvSpPr>
        <p:spPr>
          <a:xfrm>
            <a:off x="9072119" y="3520290"/>
            <a:ext cx="31271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Assessment is the cause of Student stress. </a:t>
            </a:r>
            <a:r>
              <a:rPr lang="x-none"/>
              <a:t>(*)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27AF95F8-2A73-4418-9E35-577319593E36}"/>
              </a:ext>
            </a:extLst>
          </p:cNvPr>
          <p:cNvSpPr txBox="1"/>
          <p:nvPr/>
        </p:nvSpPr>
        <p:spPr>
          <a:xfrm>
            <a:off x="4207747" y="4683692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39%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562A4BA-05DF-4CAA-A102-864EBC0CA563}"/>
              </a:ext>
            </a:extLst>
          </p:cNvPr>
          <p:cNvSpPr txBox="1"/>
          <p:nvPr/>
        </p:nvSpPr>
        <p:spPr>
          <a:xfrm>
            <a:off x="1457581" y="55214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18%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E0CC8FFB-0224-4079-A201-A4D039291513}"/>
              </a:ext>
            </a:extLst>
          </p:cNvPr>
          <p:cNvSpPr txBox="1"/>
          <p:nvPr/>
        </p:nvSpPr>
        <p:spPr>
          <a:xfrm>
            <a:off x="9760707" y="168162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59%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xmlns="" id="{9F7343A5-EF7D-42ED-A9E2-18C191C2EB5E}"/>
              </a:ext>
            </a:extLst>
          </p:cNvPr>
          <p:cNvSpPr/>
          <p:nvPr/>
        </p:nvSpPr>
        <p:spPr>
          <a:xfrm>
            <a:off x="9725042" y="231764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8E35406F-6DA2-4DAE-84A9-2F4AE2E497D7}"/>
              </a:ext>
            </a:extLst>
          </p:cNvPr>
          <p:cNvSpPr txBox="1"/>
          <p:nvPr/>
        </p:nvSpPr>
        <p:spPr>
          <a:xfrm>
            <a:off x="7013433" y="236548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11%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940732" y="1681624"/>
            <a:ext cx="800420" cy="58477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00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8153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0" grpId="0"/>
      <p:bldP spid="23" grpId="0"/>
      <p:bldP spid="26" grpId="0"/>
      <p:bldP spid="27" grpId="0"/>
      <p:bldP spid="28" grpId="0"/>
      <p:bldP spid="29" grpId="0"/>
      <p:bldP spid="36" grpId="0"/>
      <p:bldP spid="2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1005561" y="264730"/>
            <a:ext cx="14309425" cy="724247"/>
          </a:xfrm>
        </p:spPr>
        <p:txBody>
          <a:bodyPr/>
          <a:lstStyle/>
          <a:p>
            <a:r>
              <a:rPr lang="en-US" sz="3400" dirty="0"/>
              <a:t>Percentage Responses-Interaction and Communication Issues</a:t>
            </a:r>
          </a:p>
          <a:p>
            <a:r>
              <a:rPr lang="en-US" sz="3400" dirty="0">
                <a:solidFill>
                  <a:srgbClr val="00B0F0"/>
                </a:solidFill>
              </a:rPr>
              <a:t>(49%)</a:t>
            </a:r>
          </a:p>
        </p:txBody>
      </p:sp>
      <p:grpSp>
        <p:nvGrpSpPr>
          <p:cNvPr id="3" name="그룹 52">
            <a:extLst>
              <a:ext uri="{FF2B5EF4-FFF2-40B4-BE49-F238E27FC236}">
                <a16:creationId xmlns:a16="http://schemas.microsoft.com/office/drawing/2014/main" xmlns="" id="{F90B6093-2B7E-4C6D-9020-0A43B48EDF79}"/>
              </a:ext>
            </a:extLst>
          </p:cNvPr>
          <p:cNvGrpSpPr/>
          <p:nvPr/>
        </p:nvGrpSpPr>
        <p:grpSpPr>
          <a:xfrm>
            <a:off x="2382625" y="2753276"/>
            <a:ext cx="7382584" cy="2222804"/>
            <a:chOff x="2382624" y="2753276"/>
            <a:chExt cx="7382584" cy="222280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xmlns="" id="{0D813167-39CB-4649-9CDE-291F0D6860A8}"/>
                </a:ext>
              </a:extLst>
            </p:cNvPr>
            <p:cNvCxnSpPr>
              <a:cxnSpLocks/>
            </p:cNvCxnSpPr>
            <p:nvPr/>
          </p:nvCxnSpPr>
          <p:spPr>
            <a:xfrm>
              <a:off x="6060403" y="3494076"/>
              <a:ext cx="2743414" cy="228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0C95C27A-7EC9-4F20-B5C7-751EE52E75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37226" y="4251990"/>
              <a:ext cx="2758775" cy="1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xmlns="" id="{9FD9DE55-AD63-48D5-8DEB-5A8DEFF531E7}"/>
                </a:ext>
              </a:extLst>
            </p:cNvPr>
            <p:cNvCxnSpPr>
              <a:cxnSpLocks/>
              <a:endCxn id="11" idx="6"/>
            </p:cNvCxnSpPr>
            <p:nvPr/>
          </p:nvCxnSpPr>
          <p:spPr>
            <a:xfrm flipH="1">
              <a:off x="2382624" y="4965016"/>
              <a:ext cx="988539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xmlns="" id="{0A5C9DC3-1F8E-410A-B9C9-6A9AB789D5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70231" y="2753276"/>
              <a:ext cx="994977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D30D0A85-47C7-4FBF-A193-70AD2C7CE187}"/>
                </a:ext>
              </a:extLst>
            </p:cNvPr>
            <p:cNvCxnSpPr>
              <a:cxnSpLocks/>
            </p:cNvCxnSpPr>
            <p:nvPr/>
          </p:nvCxnSpPr>
          <p:spPr>
            <a:xfrm>
              <a:off x="3370599" y="4224928"/>
              <a:ext cx="10792" cy="75115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xmlns="" id="{D4086893-E70D-45BC-915F-9B8495CC50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0438" y="3461161"/>
              <a:ext cx="974" cy="827175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BCC526C4-FC47-4126-97CC-3E685D69AB31}"/>
                </a:ext>
              </a:extLst>
            </p:cNvPr>
            <p:cNvCxnSpPr>
              <a:cxnSpLocks/>
            </p:cNvCxnSpPr>
            <p:nvPr/>
          </p:nvCxnSpPr>
          <p:spPr>
            <a:xfrm>
              <a:off x="8803817" y="2753276"/>
              <a:ext cx="0" cy="77417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F56C51C1-CE19-4DF9-9762-0158A64A6A1F}"/>
              </a:ext>
            </a:extLst>
          </p:cNvPr>
          <p:cNvSpPr/>
          <p:nvPr/>
        </p:nvSpPr>
        <p:spPr>
          <a:xfrm>
            <a:off x="1590624" y="4569016"/>
            <a:ext cx="792000" cy="7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BCC824C9-2614-48FE-AB0E-630DED85BA9C}"/>
              </a:ext>
            </a:extLst>
          </p:cNvPr>
          <p:cNvSpPr/>
          <p:nvPr/>
        </p:nvSpPr>
        <p:spPr>
          <a:xfrm>
            <a:off x="4340402" y="3833636"/>
            <a:ext cx="792000" cy="792000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D3A8C1EC-70E4-420D-8522-83DC7C7EFBDD}"/>
              </a:ext>
            </a:extLst>
          </p:cNvPr>
          <p:cNvSpPr/>
          <p:nvPr/>
        </p:nvSpPr>
        <p:spPr>
          <a:xfrm>
            <a:off x="7052806" y="309545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0E987A08-6B49-414E-91F6-E1DC9997AC6F}"/>
              </a:ext>
            </a:extLst>
          </p:cNvPr>
          <p:cNvSpPr txBox="1"/>
          <p:nvPr/>
        </p:nvSpPr>
        <p:spPr>
          <a:xfrm>
            <a:off x="451900" y="3315738"/>
            <a:ext cx="30483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Aggressive emails and continually complaining messages of the students.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10138F83-9BEA-4FE2-AC64-4E6D3A5CCBFB}"/>
              </a:ext>
            </a:extLst>
          </p:cNvPr>
          <p:cNvSpPr txBox="1"/>
          <p:nvPr/>
        </p:nvSpPr>
        <p:spPr>
          <a:xfrm>
            <a:off x="3419401" y="1506462"/>
            <a:ext cx="25683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It is a challenge to communicate without the help of body language. </a:t>
            </a:r>
            <a:r>
              <a:rPr lang="x-none"/>
              <a:t>(*)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50CEDC25-9794-45A0-92DC-80639C47BF44}"/>
              </a:ext>
            </a:extLst>
          </p:cNvPr>
          <p:cNvSpPr txBox="1"/>
          <p:nvPr/>
        </p:nvSpPr>
        <p:spPr>
          <a:xfrm>
            <a:off x="6149152" y="4782047"/>
            <a:ext cx="274340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Difficult to maintain sufficient student contact. </a:t>
            </a:r>
            <a:r>
              <a:rPr lang="x-none"/>
              <a:t>(*)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B1A38ABE-2F7B-40E4-85BD-F6454715689E}"/>
              </a:ext>
            </a:extLst>
          </p:cNvPr>
          <p:cNvSpPr txBox="1"/>
          <p:nvPr/>
        </p:nvSpPr>
        <p:spPr>
          <a:xfrm>
            <a:off x="9072119" y="3520290"/>
            <a:ext cx="29979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Not giving the prompt feedback to the student.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27AF95F8-2A73-4418-9E35-577319593E36}"/>
              </a:ext>
            </a:extLst>
          </p:cNvPr>
          <p:cNvSpPr txBox="1"/>
          <p:nvPr/>
        </p:nvSpPr>
        <p:spPr>
          <a:xfrm>
            <a:off x="4207747" y="4754721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58%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562A4BA-05DF-4CAA-A102-864EBC0CA563}"/>
              </a:ext>
            </a:extLst>
          </p:cNvPr>
          <p:cNvSpPr txBox="1"/>
          <p:nvPr/>
        </p:nvSpPr>
        <p:spPr>
          <a:xfrm>
            <a:off x="1457581" y="55214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40%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E0CC8FFB-0224-4079-A201-A4D039291513}"/>
              </a:ext>
            </a:extLst>
          </p:cNvPr>
          <p:cNvSpPr txBox="1"/>
          <p:nvPr/>
        </p:nvSpPr>
        <p:spPr>
          <a:xfrm>
            <a:off x="9760707" y="168162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42%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xmlns="" id="{9F7343A5-EF7D-42ED-A9E2-18C191C2EB5E}"/>
              </a:ext>
            </a:extLst>
          </p:cNvPr>
          <p:cNvSpPr/>
          <p:nvPr/>
        </p:nvSpPr>
        <p:spPr>
          <a:xfrm>
            <a:off x="9725042" y="231764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8E35406F-6DA2-4DAE-84A9-2F4AE2E497D7}"/>
              </a:ext>
            </a:extLst>
          </p:cNvPr>
          <p:cNvSpPr txBox="1"/>
          <p:nvPr/>
        </p:nvSpPr>
        <p:spPr>
          <a:xfrm>
            <a:off x="7013433" y="236548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54%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369473" y="4782047"/>
            <a:ext cx="814147" cy="647328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00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929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0" grpId="0"/>
      <p:bldP spid="23" grpId="0"/>
      <p:bldP spid="26" grpId="0"/>
      <p:bldP spid="27" grpId="0"/>
      <p:bldP spid="28" grpId="0"/>
      <p:bldP spid="29" grpId="0"/>
      <p:bldP spid="36" grpId="0"/>
      <p:bldP spid="2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339725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7BCB2AF6-8E7B-4726-B1FF-5C13717D22BC}"/>
              </a:ext>
            </a:extLst>
          </p:cNvPr>
          <p:cNvSpPr/>
          <p:nvPr/>
        </p:nvSpPr>
        <p:spPr>
          <a:xfrm>
            <a:off x="0" y="74366"/>
            <a:ext cx="6090488" cy="6858000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dirty="0"/>
          </a:p>
        </p:txBody>
      </p:sp>
      <p:sp>
        <p:nvSpPr>
          <p:cNvPr id="4" name="Oval 1">
            <a:extLst>
              <a:ext uri="{FF2B5EF4-FFF2-40B4-BE49-F238E27FC236}">
                <a16:creationId xmlns:a16="http://schemas.microsoft.com/office/drawing/2014/main" xmlns="" id="{C8A04E31-D4A7-4219-93A0-5E7F6F2C20E7}"/>
              </a:ext>
            </a:extLst>
          </p:cNvPr>
          <p:cNvSpPr/>
          <p:nvPr/>
        </p:nvSpPr>
        <p:spPr>
          <a:xfrm>
            <a:off x="4186214" y="1664301"/>
            <a:ext cx="1934291" cy="4562154"/>
          </a:xfrm>
          <a:custGeom>
            <a:avLst/>
            <a:gdLst/>
            <a:ahLst/>
            <a:cxnLst/>
            <a:rect l="l" t="t" r="r" b="b"/>
            <a:pathLst>
              <a:path w="1574056" h="3712516">
                <a:moveTo>
                  <a:pt x="1185390" y="3439800"/>
                </a:moveTo>
                <a:lnTo>
                  <a:pt x="1574056" y="3439800"/>
                </a:lnTo>
                <a:lnTo>
                  <a:pt x="1574056" y="3711512"/>
                </a:lnTo>
                <a:cubicBezTo>
                  <a:pt x="1569524" y="3712486"/>
                  <a:pt x="1564959" y="3712516"/>
                  <a:pt x="1560375" y="3712516"/>
                </a:cubicBezTo>
                <a:cubicBezTo>
                  <a:pt x="1353277" y="3712516"/>
                  <a:pt x="1185390" y="3651466"/>
                  <a:pt x="1185390" y="3576158"/>
                </a:cubicBezTo>
                <a:close/>
                <a:moveTo>
                  <a:pt x="1187034" y="3209086"/>
                </a:moveTo>
                <a:lnTo>
                  <a:pt x="1574056" y="3209086"/>
                </a:lnTo>
                <a:lnTo>
                  <a:pt x="1574056" y="3379553"/>
                </a:lnTo>
                <a:lnTo>
                  <a:pt x="1187034" y="3379553"/>
                </a:lnTo>
                <a:cubicBezTo>
                  <a:pt x="1148472" y="3379553"/>
                  <a:pt x="1117211" y="3348291"/>
                  <a:pt x="1117211" y="3309730"/>
                </a:cubicBezTo>
                <a:lnTo>
                  <a:pt x="1117211" y="3278908"/>
                </a:lnTo>
                <a:cubicBezTo>
                  <a:pt x="1117211" y="3240347"/>
                  <a:pt x="1148472" y="3209086"/>
                  <a:pt x="1187034" y="3209086"/>
                </a:cubicBezTo>
                <a:close/>
                <a:moveTo>
                  <a:pt x="1152944" y="2978372"/>
                </a:moveTo>
                <a:lnTo>
                  <a:pt x="1574056" y="2978372"/>
                </a:lnTo>
                <a:lnTo>
                  <a:pt x="1574056" y="3148838"/>
                </a:lnTo>
                <a:lnTo>
                  <a:pt x="1152944" y="3148838"/>
                </a:lnTo>
                <a:cubicBezTo>
                  <a:pt x="1114382" y="3148838"/>
                  <a:pt x="1083121" y="3117577"/>
                  <a:pt x="1083121" y="3079015"/>
                </a:cubicBezTo>
                <a:lnTo>
                  <a:pt x="1083121" y="3048195"/>
                </a:lnTo>
                <a:cubicBezTo>
                  <a:pt x="1083121" y="3009633"/>
                  <a:pt x="1114382" y="2978372"/>
                  <a:pt x="1152944" y="2978372"/>
                </a:cubicBezTo>
                <a:close/>
                <a:moveTo>
                  <a:pt x="1118855" y="2747657"/>
                </a:moveTo>
                <a:lnTo>
                  <a:pt x="1574056" y="2747657"/>
                </a:lnTo>
                <a:lnTo>
                  <a:pt x="1574056" y="2918124"/>
                </a:lnTo>
                <a:lnTo>
                  <a:pt x="1118855" y="2918124"/>
                </a:lnTo>
                <a:cubicBezTo>
                  <a:pt x="1080292" y="2918124"/>
                  <a:pt x="1049031" y="2886862"/>
                  <a:pt x="1049031" y="2848301"/>
                </a:cubicBezTo>
                <a:lnTo>
                  <a:pt x="1049031" y="2817480"/>
                </a:lnTo>
                <a:cubicBezTo>
                  <a:pt x="1049031" y="2778918"/>
                  <a:pt x="1080292" y="2747657"/>
                  <a:pt x="1118855" y="2747657"/>
                </a:cubicBezTo>
                <a:close/>
                <a:moveTo>
                  <a:pt x="0" y="1124141"/>
                </a:moveTo>
                <a:lnTo>
                  <a:pt x="338831" y="1171577"/>
                </a:lnTo>
                <a:lnTo>
                  <a:pt x="338831" y="1313886"/>
                </a:lnTo>
                <a:lnTo>
                  <a:pt x="0" y="1361322"/>
                </a:lnTo>
                <a:close/>
                <a:moveTo>
                  <a:pt x="1554171" y="440480"/>
                </a:moveTo>
                <a:lnTo>
                  <a:pt x="1556079" y="440627"/>
                </a:lnTo>
                <a:lnTo>
                  <a:pt x="1557986" y="440480"/>
                </a:lnTo>
                <a:lnTo>
                  <a:pt x="1574056" y="441292"/>
                </a:lnTo>
                <a:lnTo>
                  <a:pt x="1574056" y="647276"/>
                </a:lnTo>
                <a:cubicBezTo>
                  <a:pt x="1568831" y="646524"/>
                  <a:pt x="1563581" y="646469"/>
                  <a:pt x="1558320" y="646463"/>
                </a:cubicBezTo>
                <a:lnTo>
                  <a:pt x="1558320" y="646669"/>
                </a:lnTo>
                <a:lnTo>
                  <a:pt x="1556079" y="646496"/>
                </a:lnTo>
                <a:lnTo>
                  <a:pt x="1553836" y="646669"/>
                </a:lnTo>
                <a:lnTo>
                  <a:pt x="1553836" y="646463"/>
                </a:lnTo>
                <a:cubicBezTo>
                  <a:pt x="1096029" y="647001"/>
                  <a:pt x="725086" y="1018309"/>
                  <a:pt x="725086" y="1476254"/>
                </a:cubicBezTo>
                <a:cubicBezTo>
                  <a:pt x="725086" y="1786265"/>
                  <a:pt x="946342" y="2092231"/>
                  <a:pt x="1120548" y="2232013"/>
                </a:cubicBezTo>
                <a:cubicBezTo>
                  <a:pt x="1199979" y="2323913"/>
                  <a:pt x="1193682" y="2325796"/>
                  <a:pt x="1225960" y="2443415"/>
                </a:cubicBezTo>
                <a:cubicBezTo>
                  <a:pt x="1238820" y="2525888"/>
                  <a:pt x="1212768" y="2534131"/>
                  <a:pt x="1286669" y="2538418"/>
                </a:cubicBezTo>
                <a:lnTo>
                  <a:pt x="1340476" y="2537986"/>
                </a:lnTo>
                <a:lnTo>
                  <a:pt x="1159452" y="1395052"/>
                </a:lnTo>
                <a:cubicBezTo>
                  <a:pt x="1153113" y="1355030"/>
                  <a:pt x="1180418" y="1317448"/>
                  <a:pt x="1220440" y="1311109"/>
                </a:cubicBezTo>
                <a:lnTo>
                  <a:pt x="1222992" y="1310706"/>
                </a:lnTo>
                <a:cubicBezTo>
                  <a:pt x="1259366" y="1304944"/>
                  <a:pt x="1293725" y="1326975"/>
                  <a:pt x="1303139" y="1361495"/>
                </a:cubicBezTo>
                <a:cubicBezTo>
                  <a:pt x="1322616" y="1325549"/>
                  <a:pt x="1359221" y="1302638"/>
                  <a:pt x="1400784" y="1302638"/>
                </a:cubicBezTo>
                <a:cubicBezTo>
                  <a:pt x="1432374" y="1302638"/>
                  <a:pt x="1461099" y="1315874"/>
                  <a:pt x="1481946" y="1337999"/>
                </a:cubicBezTo>
                <a:cubicBezTo>
                  <a:pt x="1502792" y="1315874"/>
                  <a:pt x="1531518" y="1302638"/>
                  <a:pt x="1563108" y="1302638"/>
                </a:cubicBezTo>
                <a:lnTo>
                  <a:pt x="1574056" y="1304941"/>
                </a:lnTo>
                <a:lnTo>
                  <a:pt x="1574056" y="1558277"/>
                </a:lnTo>
                <a:cubicBezTo>
                  <a:pt x="1570569" y="1560394"/>
                  <a:pt x="1566859" y="1560580"/>
                  <a:pt x="1563108" y="1560580"/>
                </a:cubicBezTo>
                <a:cubicBezTo>
                  <a:pt x="1531518" y="1560580"/>
                  <a:pt x="1502792" y="1547345"/>
                  <a:pt x="1481946" y="1525219"/>
                </a:cubicBezTo>
                <a:cubicBezTo>
                  <a:pt x="1461099" y="1547345"/>
                  <a:pt x="1432374" y="1560580"/>
                  <a:pt x="1400784" y="1560580"/>
                </a:cubicBezTo>
                <a:cubicBezTo>
                  <a:pt x="1374899" y="1560580"/>
                  <a:pt x="1350936" y="1551693"/>
                  <a:pt x="1332765" y="1534787"/>
                </a:cubicBezTo>
                <a:lnTo>
                  <a:pt x="1491465" y="2536775"/>
                </a:lnTo>
                <a:lnTo>
                  <a:pt x="1553836" y="2536274"/>
                </a:lnTo>
                <a:lnTo>
                  <a:pt x="1553836" y="2536239"/>
                </a:lnTo>
                <a:lnTo>
                  <a:pt x="1556079" y="2536257"/>
                </a:lnTo>
                <a:lnTo>
                  <a:pt x="1558320" y="2536239"/>
                </a:lnTo>
                <a:lnTo>
                  <a:pt x="1558320" y="2536274"/>
                </a:lnTo>
                <a:lnTo>
                  <a:pt x="1574056" y="2536401"/>
                </a:lnTo>
                <a:lnTo>
                  <a:pt x="1574056" y="2685528"/>
                </a:lnTo>
                <a:lnTo>
                  <a:pt x="1556079" y="2685463"/>
                </a:lnTo>
                <a:lnTo>
                  <a:pt x="1201719" y="2686732"/>
                </a:lnTo>
                <a:cubicBezTo>
                  <a:pt x="1138954" y="2686732"/>
                  <a:pt x="1107192" y="2663167"/>
                  <a:pt x="1071683" y="2589474"/>
                </a:cubicBezTo>
                <a:cubicBezTo>
                  <a:pt x="1058025" y="2494014"/>
                  <a:pt x="1086076" y="2455536"/>
                  <a:pt x="1022516" y="2382309"/>
                </a:cubicBezTo>
                <a:cubicBezTo>
                  <a:pt x="809168" y="2211227"/>
                  <a:pt x="538010" y="1836414"/>
                  <a:pt x="538010" y="1456641"/>
                </a:cubicBezTo>
                <a:cubicBezTo>
                  <a:pt x="538010" y="895431"/>
                  <a:pt x="992961" y="440480"/>
                  <a:pt x="1554171" y="440480"/>
                </a:cubicBezTo>
                <a:close/>
                <a:moveTo>
                  <a:pt x="624942" y="234472"/>
                </a:moveTo>
                <a:lnTo>
                  <a:pt x="806400" y="524523"/>
                </a:lnTo>
                <a:lnTo>
                  <a:pt x="697385" y="615998"/>
                </a:lnTo>
                <a:lnTo>
                  <a:pt x="443250" y="386929"/>
                </a:lnTo>
                <a:close/>
                <a:moveTo>
                  <a:pt x="1437487" y="0"/>
                </a:moveTo>
                <a:lnTo>
                  <a:pt x="1574056" y="0"/>
                </a:lnTo>
                <a:lnTo>
                  <a:pt x="1574056" y="338831"/>
                </a:lnTo>
                <a:lnTo>
                  <a:pt x="1484923" y="3388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5" name="Oval 1">
            <a:extLst>
              <a:ext uri="{FF2B5EF4-FFF2-40B4-BE49-F238E27FC236}">
                <a16:creationId xmlns:a16="http://schemas.microsoft.com/office/drawing/2014/main" xmlns="" id="{A2C7DAF9-FF52-4E57-8E96-B616905500A4}"/>
              </a:ext>
            </a:extLst>
          </p:cNvPr>
          <p:cNvSpPr/>
          <p:nvPr/>
        </p:nvSpPr>
        <p:spPr>
          <a:xfrm>
            <a:off x="6098775" y="1664856"/>
            <a:ext cx="1831423" cy="4561043"/>
          </a:xfrm>
          <a:custGeom>
            <a:avLst/>
            <a:gdLst/>
            <a:ahLst/>
            <a:cxnLst/>
            <a:rect l="l" t="t" r="r" b="b"/>
            <a:pathLst>
              <a:path w="1490346" h="3711612">
                <a:moveTo>
                  <a:pt x="0" y="3439800"/>
                </a:moveTo>
                <a:lnTo>
                  <a:pt x="362666" y="3439800"/>
                </a:lnTo>
                <a:lnTo>
                  <a:pt x="362666" y="3576158"/>
                </a:lnTo>
                <a:cubicBezTo>
                  <a:pt x="362666" y="3649966"/>
                  <a:pt x="201402" y="3710078"/>
                  <a:pt x="0" y="3711612"/>
                </a:cubicBezTo>
                <a:close/>
                <a:moveTo>
                  <a:pt x="0" y="3209086"/>
                </a:moveTo>
                <a:lnTo>
                  <a:pt x="361023" y="3209086"/>
                </a:lnTo>
                <a:cubicBezTo>
                  <a:pt x="399584" y="3209086"/>
                  <a:pt x="430845" y="3240347"/>
                  <a:pt x="430845" y="3278908"/>
                </a:cubicBezTo>
                <a:lnTo>
                  <a:pt x="430845" y="3309730"/>
                </a:lnTo>
                <a:cubicBezTo>
                  <a:pt x="430845" y="3348291"/>
                  <a:pt x="399584" y="3379553"/>
                  <a:pt x="361023" y="3379553"/>
                </a:cubicBezTo>
                <a:lnTo>
                  <a:pt x="0" y="3379553"/>
                </a:lnTo>
                <a:close/>
                <a:moveTo>
                  <a:pt x="0" y="2978372"/>
                </a:moveTo>
                <a:lnTo>
                  <a:pt x="395111" y="2978372"/>
                </a:lnTo>
                <a:cubicBezTo>
                  <a:pt x="433674" y="2978372"/>
                  <a:pt x="464935" y="3009633"/>
                  <a:pt x="464935" y="3048195"/>
                </a:cubicBezTo>
                <a:lnTo>
                  <a:pt x="464935" y="3079015"/>
                </a:lnTo>
                <a:cubicBezTo>
                  <a:pt x="464935" y="3117577"/>
                  <a:pt x="433674" y="3148838"/>
                  <a:pt x="395111" y="3148838"/>
                </a:cubicBezTo>
                <a:lnTo>
                  <a:pt x="0" y="3148838"/>
                </a:lnTo>
                <a:close/>
                <a:moveTo>
                  <a:pt x="0" y="2747657"/>
                </a:moveTo>
                <a:lnTo>
                  <a:pt x="429201" y="2747657"/>
                </a:lnTo>
                <a:cubicBezTo>
                  <a:pt x="467763" y="2747657"/>
                  <a:pt x="499024" y="2778918"/>
                  <a:pt x="499024" y="2817480"/>
                </a:cubicBezTo>
                <a:lnTo>
                  <a:pt x="499024" y="2848301"/>
                </a:lnTo>
                <a:cubicBezTo>
                  <a:pt x="499024" y="2886862"/>
                  <a:pt x="467763" y="2918124"/>
                  <a:pt x="429201" y="2918124"/>
                </a:cubicBezTo>
                <a:lnTo>
                  <a:pt x="0" y="2918124"/>
                </a:lnTo>
                <a:close/>
                <a:moveTo>
                  <a:pt x="1490346" y="1124141"/>
                </a:moveTo>
                <a:lnTo>
                  <a:pt x="1490346" y="1361322"/>
                </a:lnTo>
                <a:lnTo>
                  <a:pt x="1151515" y="1313886"/>
                </a:lnTo>
                <a:lnTo>
                  <a:pt x="1151515" y="1171577"/>
                </a:lnTo>
                <a:close/>
                <a:moveTo>
                  <a:pt x="0" y="441223"/>
                </a:moveTo>
                <a:cubicBezTo>
                  <a:pt x="554434" y="448456"/>
                  <a:pt x="1001452" y="900345"/>
                  <a:pt x="1001452" y="1456641"/>
                </a:cubicBezTo>
                <a:cubicBezTo>
                  <a:pt x="1001452" y="1836414"/>
                  <a:pt x="730294" y="2211227"/>
                  <a:pt x="516947" y="2382309"/>
                </a:cubicBezTo>
                <a:cubicBezTo>
                  <a:pt x="453387" y="2455536"/>
                  <a:pt x="481437" y="2494014"/>
                  <a:pt x="467779" y="2589474"/>
                </a:cubicBezTo>
                <a:cubicBezTo>
                  <a:pt x="432270" y="2663167"/>
                  <a:pt x="400510" y="2686732"/>
                  <a:pt x="337743" y="2686732"/>
                </a:cubicBezTo>
                <a:lnTo>
                  <a:pt x="0" y="2685523"/>
                </a:lnTo>
                <a:lnTo>
                  <a:pt x="0" y="2536390"/>
                </a:lnTo>
                <a:lnTo>
                  <a:pt x="47259" y="2536769"/>
                </a:lnTo>
                <a:lnTo>
                  <a:pt x="204029" y="1546960"/>
                </a:lnTo>
                <a:cubicBezTo>
                  <a:pt x="188844" y="1556019"/>
                  <a:pt x="171284" y="1560580"/>
                  <a:pt x="152738" y="1560580"/>
                </a:cubicBezTo>
                <a:cubicBezTo>
                  <a:pt x="121147" y="1560580"/>
                  <a:pt x="92422" y="1547345"/>
                  <a:pt x="71576" y="1525219"/>
                </a:cubicBezTo>
                <a:cubicBezTo>
                  <a:pt x="52889" y="1545052"/>
                  <a:pt x="27874" y="1557741"/>
                  <a:pt x="0" y="1558564"/>
                </a:cubicBezTo>
                <a:lnTo>
                  <a:pt x="0" y="1304654"/>
                </a:lnTo>
                <a:cubicBezTo>
                  <a:pt x="27874" y="1305477"/>
                  <a:pt x="52890" y="1318167"/>
                  <a:pt x="71576" y="1337999"/>
                </a:cubicBezTo>
                <a:cubicBezTo>
                  <a:pt x="92422" y="1315874"/>
                  <a:pt x="121147" y="1302638"/>
                  <a:pt x="152738" y="1302638"/>
                </a:cubicBezTo>
                <a:cubicBezTo>
                  <a:pt x="187837" y="1302638"/>
                  <a:pt x="219402" y="1318978"/>
                  <a:pt x="240484" y="1345647"/>
                </a:cubicBezTo>
                <a:cubicBezTo>
                  <a:pt x="253632" y="1317624"/>
                  <a:pt x="284261" y="1300934"/>
                  <a:pt x="316470" y="1306036"/>
                </a:cubicBezTo>
                <a:lnTo>
                  <a:pt x="319022" y="1306440"/>
                </a:lnTo>
                <a:cubicBezTo>
                  <a:pt x="359044" y="1312779"/>
                  <a:pt x="386348" y="1350361"/>
                  <a:pt x="380010" y="1390382"/>
                </a:cubicBezTo>
                <a:lnTo>
                  <a:pt x="198248" y="2537980"/>
                </a:lnTo>
                <a:lnTo>
                  <a:pt x="252793" y="2538418"/>
                </a:lnTo>
                <a:cubicBezTo>
                  <a:pt x="326693" y="2534131"/>
                  <a:pt x="300643" y="2525888"/>
                  <a:pt x="313502" y="2443415"/>
                </a:cubicBezTo>
                <a:cubicBezTo>
                  <a:pt x="345780" y="2325796"/>
                  <a:pt x="339483" y="2323913"/>
                  <a:pt x="418914" y="2232013"/>
                </a:cubicBezTo>
                <a:cubicBezTo>
                  <a:pt x="593120" y="2092231"/>
                  <a:pt x="814376" y="1786265"/>
                  <a:pt x="814376" y="1476254"/>
                </a:cubicBezTo>
                <a:cubicBezTo>
                  <a:pt x="814376" y="1023115"/>
                  <a:pt x="451179" y="654804"/>
                  <a:pt x="0" y="647205"/>
                </a:cubicBezTo>
                <a:close/>
                <a:moveTo>
                  <a:pt x="848581" y="234472"/>
                </a:moveTo>
                <a:lnTo>
                  <a:pt x="1030273" y="386929"/>
                </a:lnTo>
                <a:lnTo>
                  <a:pt x="776138" y="615998"/>
                </a:lnTo>
                <a:lnTo>
                  <a:pt x="667123" y="524523"/>
                </a:lnTo>
                <a:close/>
                <a:moveTo>
                  <a:pt x="0" y="0"/>
                </a:moveTo>
                <a:lnTo>
                  <a:pt x="101974" y="0"/>
                </a:lnTo>
                <a:lnTo>
                  <a:pt x="54538" y="338831"/>
                </a:lnTo>
                <a:lnTo>
                  <a:pt x="0" y="338831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AFB084AE-C82B-45E0-88E2-3675C3692D3F}"/>
              </a:ext>
            </a:extLst>
          </p:cNvPr>
          <p:cNvSpPr txBox="1"/>
          <p:nvPr/>
        </p:nvSpPr>
        <p:spPr>
          <a:xfrm>
            <a:off x="8076893" y="977568"/>
            <a:ext cx="352068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Highly facing issue that includes: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600" b="1" dirty="0">
                <a:cs typeface="Arial" pitchFamily="34" charset="0"/>
              </a:rPr>
              <a:t>Unfamiliar Courses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600" b="1" dirty="0">
                <a:cs typeface="Arial" pitchFamily="34" charset="0"/>
              </a:rPr>
              <a:t>Less connectivity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600" b="1" dirty="0">
                <a:cs typeface="Arial" pitchFamily="34" charset="0"/>
              </a:rPr>
              <a:t>Content needs improvement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BC96046E-FEAA-473A-A531-D0207A12AEC6}"/>
              </a:ext>
            </a:extLst>
          </p:cNvPr>
          <p:cNvSpPr txBox="1"/>
          <p:nvPr/>
        </p:nvSpPr>
        <p:spPr>
          <a:xfrm>
            <a:off x="8090671" y="3050028"/>
            <a:ext cx="350690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Time management is a challenge because of: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600" b="1" dirty="0">
                <a:cs typeface="Arial" pitchFamily="34" charset="0"/>
              </a:rPr>
              <a:t>Plenty of workload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600" b="1" dirty="0">
                <a:cs typeface="Arial" pitchFamily="34" charset="0"/>
              </a:rPr>
              <a:t>Intense deadlines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600" b="1" dirty="0">
                <a:cs typeface="Arial" pitchFamily="34" charset="0"/>
              </a:rPr>
              <a:t>Lack of schedule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841801E1-4AC1-4D59-AAE5-9F19D82A68BD}"/>
              </a:ext>
            </a:extLst>
          </p:cNvPr>
          <p:cNvSpPr txBox="1"/>
          <p:nvPr/>
        </p:nvSpPr>
        <p:spPr>
          <a:xfrm>
            <a:off x="8110313" y="4373467"/>
            <a:ext cx="349415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Assessment is the part of student stress: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600" b="1" dirty="0">
                <a:cs typeface="Arial" pitchFamily="34" charset="0"/>
              </a:rPr>
              <a:t>Teachers are facing difficulty while assessing the assignments.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F0D6009F-B10B-491C-9AF7-1EB2D68A1DC8}"/>
              </a:ext>
            </a:extLst>
          </p:cNvPr>
          <p:cNvSpPr txBox="1"/>
          <p:nvPr/>
        </p:nvSpPr>
        <p:spPr>
          <a:xfrm>
            <a:off x="8205705" y="5696906"/>
            <a:ext cx="35206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600" b="1" dirty="0" smtClean="0">
                <a:cs typeface="Arial" pitchFamily="34" charset="0"/>
              </a:rPr>
              <a:t>Hard </a:t>
            </a:r>
            <a:r>
              <a:rPr lang="en-US" altLang="ko-KR" sz="1600" b="1" dirty="0">
                <a:cs typeface="Arial" pitchFamily="34" charset="0"/>
              </a:rPr>
              <a:t>to deliver the content without the help of body language.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1AFF1849-8356-4D5C-82F2-94E6C9D29978}"/>
              </a:ext>
            </a:extLst>
          </p:cNvPr>
          <p:cNvSpPr txBox="1"/>
          <p:nvPr/>
        </p:nvSpPr>
        <p:spPr>
          <a:xfrm>
            <a:off x="803139" y="1299149"/>
            <a:ext cx="3709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b="1" dirty="0">
                <a:cs typeface="Arial" pitchFamily="34" charset="0"/>
              </a:rPr>
              <a:t>Pedagogical Issues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E9B43E9C-0C90-4A57-89C9-302533EBCA0D}"/>
              </a:ext>
            </a:extLst>
          </p:cNvPr>
          <p:cNvSpPr txBox="1"/>
          <p:nvPr/>
        </p:nvSpPr>
        <p:spPr>
          <a:xfrm>
            <a:off x="782475" y="2445324"/>
            <a:ext cx="35012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b="1" dirty="0">
                <a:cs typeface="Arial" pitchFamily="34" charset="0"/>
              </a:rPr>
              <a:t>Technological  Issues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36F0D441-A6A9-4BF1-A071-13984E58B105}"/>
              </a:ext>
            </a:extLst>
          </p:cNvPr>
          <p:cNvSpPr txBox="1"/>
          <p:nvPr/>
        </p:nvSpPr>
        <p:spPr>
          <a:xfrm>
            <a:off x="654985" y="3483284"/>
            <a:ext cx="35012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b="1" dirty="0">
                <a:cs typeface="Arial" pitchFamily="34" charset="0"/>
              </a:rPr>
              <a:t>Issues in Time management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FA5F4A77-7130-4500-B9AC-C898CC926D80}"/>
              </a:ext>
            </a:extLst>
          </p:cNvPr>
          <p:cNvSpPr txBox="1"/>
          <p:nvPr/>
        </p:nvSpPr>
        <p:spPr>
          <a:xfrm>
            <a:off x="654985" y="4512804"/>
            <a:ext cx="36961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b="1" dirty="0">
                <a:cs typeface="Arial" pitchFamily="34" charset="0"/>
              </a:rPr>
              <a:t>Issues in Assessment</a:t>
            </a:r>
          </a:p>
        </p:txBody>
      </p:sp>
      <p:sp>
        <p:nvSpPr>
          <p:cNvPr id="30" name="Text Placeholder 1">
            <a:extLst>
              <a:ext uri="{FF2B5EF4-FFF2-40B4-BE49-F238E27FC236}">
                <a16:creationId xmlns:a16="http://schemas.microsoft.com/office/drawing/2014/main" xmlns="" id="{082ECF14-82CD-49AC-8FD4-3AB1D8701C18}"/>
              </a:ext>
            </a:extLst>
          </p:cNvPr>
          <p:cNvSpPr txBox="1">
            <a:spLocks/>
          </p:cNvSpPr>
          <p:nvPr/>
        </p:nvSpPr>
        <p:spPr>
          <a:xfrm>
            <a:off x="333906" y="36576"/>
            <a:ext cx="11573197" cy="932189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/>
              <a:t>Conclusions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1AFF1849-8356-4D5C-82F2-94E6C9D29978}"/>
              </a:ext>
            </a:extLst>
          </p:cNvPr>
          <p:cNvSpPr txBox="1"/>
          <p:nvPr/>
        </p:nvSpPr>
        <p:spPr>
          <a:xfrm>
            <a:off x="1097576" y="5647080"/>
            <a:ext cx="3709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b="1" dirty="0">
                <a:cs typeface="Arial" pitchFamily="34" charset="0"/>
              </a:rPr>
              <a:t>Issues in Communication</a:t>
            </a:r>
            <a:endParaRPr lang="en-US" altLang="ko-KR" dirty="0"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AFB084AE-C82B-45E0-88E2-3675C3692D3F}"/>
              </a:ext>
            </a:extLst>
          </p:cNvPr>
          <p:cNvSpPr txBox="1"/>
          <p:nvPr/>
        </p:nvSpPr>
        <p:spPr>
          <a:xfrm>
            <a:off x="8083783" y="2224113"/>
            <a:ext cx="35206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Most of the teachers are satisfied with the technological aspect of online learning.</a:t>
            </a:r>
          </a:p>
        </p:txBody>
      </p:sp>
    </p:spTree>
    <p:extLst>
      <p:ext uri="{BB962C8B-B14F-4D97-AF65-F5344CB8AC3E}">
        <p14:creationId xmlns:p14="http://schemas.microsoft.com/office/powerpoint/2010/main" val="2597722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7F1656F6-F6BC-4E55-836E-6F18E4E87FE5}"/>
              </a:ext>
            </a:extLst>
          </p:cNvPr>
          <p:cNvGrpSpPr/>
          <p:nvPr/>
        </p:nvGrpSpPr>
        <p:grpSpPr>
          <a:xfrm>
            <a:off x="1" y="0"/>
            <a:ext cx="7850776" cy="6858000"/>
            <a:chOff x="1" y="0"/>
            <a:chExt cx="7850776" cy="6858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0215E9D9-ABCC-4956-BAB6-169B6B83E86C}"/>
                </a:ext>
              </a:extLst>
            </p:cNvPr>
            <p:cNvSpPr/>
            <p:nvPr/>
          </p:nvSpPr>
          <p:spPr>
            <a:xfrm>
              <a:off x="1" y="0"/>
              <a:ext cx="4558936" cy="6858000"/>
            </a:xfrm>
            <a:prstGeom prst="rect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ight Triangle 6">
              <a:extLst>
                <a:ext uri="{FF2B5EF4-FFF2-40B4-BE49-F238E27FC236}">
                  <a16:creationId xmlns:a16="http://schemas.microsoft.com/office/drawing/2014/main" xmlns="" id="{51CEA65D-BB6F-4996-9F48-1DB9612AF330}"/>
                </a:ext>
              </a:extLst>
            </p:cNvPr>
            <p:cNvSpPr/>
            <p:nvPr/>
          </p:nvSpPr>
          <p:spPr>
            <a:xfrm>
              <a:off x="4558937" y="0"/>
              <a:ext cx="3291840" cy="6858000"/>
            </a:xfrm>
            <a:prstGeom prst="rtTriangle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D63BC5B3-C000-40D8-B178-A44AF5E80369}"/>
              </a:ext>
            </a:extLst>
          </p:cNvPr>
          <p:cNvGrpSpPr/>
          <p:nvPr/>
        </p:nvGrpSpPr>
        <p:grpSpPr>
          <a:xfrm>
            <a:off x="1" y="0"/>
            <a:ext cx="6738256" cy="6858000"/>
            <a:chOff x="1" y="0"/>
            <a:chExt cx="6738256" cy="6858000"/>
          </a:xfrm>
        </p:grpSpPr>
        <p:sp>
          <p:nvSpPr>
            <p:cNvPr id="8" name="Right Triangle 7">
              <a:extLst>
                <a:ext uri="{FF2B5EF4-FFF2-40B4-BE49-F238E27FC236}">
                  <a16:creationId xmlns:a16="http://schemas.microsoft.com/office/drawing/2014/main" xmlns="" id="{A77C200C-5556-48F1-9360-92E3CD2BA2E4}"/>
                </a:ext>
              </a:extLst>
            </p:cNvPr>
            <p:cNvSpPr/>
            <p:nvPr/>
          </p:nvSpPr>
          <p:spPr>
            <a:xfrm>
              <a:off x="3446417" y="0"/>
              <a:ext cx="3291840" cy="6858000"/>
            </a:xfrm>
            <a:prstGeom prst="rtTriangle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5B5035DB-8772-465A-B832-F797D2634C89}"/>
                </a:ext>
              </a:extLst>
            </p:cNvPr>
            <p:cNvSpPr/>
            <p:nvPr/>
          </p:nvSpPr>
          <p:spPr>
            <a:xfrm>
              <a:off x="1" y="0"/>
              <a:ext cx="3446416" cy="6858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6DD2B41-F46C-4523-87DB-F74D4014FAA6}"/>
              </a:ext>
            </a:extLst>
          </p:cNvPr>
          <p:cNvGrpSpPr/>
          <p:nvPr/>
        </p:nvGrpSpPr>
        <p:grpSpPr>
          <a:xfrm>
            <a:off x="1" y="0"/>
            <a:ext cx="5625736" cy="6858000"/>
            <a:chOff x="1" y="0"/>
            <a:chExt cx="5625736" cy="6858000"/>
          </a:xfrm>
        </p:grpSpPr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xmlns="" id="{587DFB1A-6B1A-403E-B410-E9DE17BA19E4}"/>
                </a:ext>
              </a:extLst>
            </p:cNvPr>
            <p:cNvSpPr/>
            <p:nvPr/>
          </p:nvSpPr>
          <p:spPr>
            <a:xfrm>
              <a:off x="2333897" y="0"/>
              <a:ext cx="3291840" cy="6858000"/>
            </a:xfrm>
            <a:prstGeom prst="rt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25A4B953-7D92-4CFD-A389-8AA8D8368A52}"/>
                </a:ext>
              </a:extLst>
            </p:cNvPr>
            <p:cNvSpPr/>
            <p:nvPr/>
          </p:nvSpPr>
          <p:spPr>
            <a:xfrm>
              <a:off x="1" y="0"/>
              <a:ext cx="2333896" cy="6858000"/>
            </a:xfrm>
            <a:prstGeom prst="rect">
              <a:avLst/>
            </a:prstGeom>
            <a:solidFill>
              <a:schemeClr val="accent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xmlns="" id="{A5F5FACF-6985-417D-9D77-213959EAE046}"/>
              </a:ext>
            </a:extLst>
          </p:cNvPr>
          <p:cNvSpPr/>
          <p:nvPr/>
        </p:nvSpPr>
        <p:spPr>
          <a:xfrm>
            <a:off x="975360" y="859971"/>
            <a:ext cx="3191691" cy="5138059"/>
          </a:xfrm>
          <a:prstGeom prst="roundRect">
            <a:avLst>
              <a:gd name="adj" fmla="val 6044"/>
            </a:avLst>
          </a:prstGeom>
          <a:gradFill flip="none" rotWithShape="1">
            <a:gsLst>
              <a:gs pos="0">
                <a:schemeClr val="bg1">
                  <a:lumMod val="90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>
              <a:solidFill>
                <a:schemeClr val="tx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965E141E-EDD0-40E3-ADAB-E3E22155274A}"/>
              </a:ext>
            </a:extLst>
          </p:cNvPr>
          <p:cNvSpPr txBox="1"/>
          <p:nvPr/>
        </p:nvSpPr>
        <p:spPr>
          <a:xfrm>
            <a:off x="1211559" y="2302005"/>
            <a:ext cx="1936226" cy="3323987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altLang="ko-KR" sz="1400" b="1" dirty="0">
                <a:ea typeface="FZShuTi" pitchFamily="2" charset="-122"/>
                <a:cs typeface="Arial" pitchFamily="34" charset="0"/>
              </a:rPr>
              <a:t>Training of the Teachers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endParaRPr lang="en-US" altLang="ko-KR" sz="1400" b="1" dirty="0">
              <a:ea typeface="FZShuTi" pitchFamily="2" charset="-122"/>
              <a:cs typeface="Arial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altLang="ko-KR" sz="1400" b="1" dirty="0">
                <a:ea typeface="FZShuTi" pitchFamily="2" charset="-122"/>
                <a:cs typeface="Arial" pitchFamily="34" charset="0"/>
              </a:rPr>
              <a:t>Ongoing feedback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endParaRPr lang="en-US" altLang="ko-KR" sz="1400" b="1" dirty="0">
              <a:ea typeface="FZShuTi" pitchFamily="2" charset="-122"/>
              <a:cs typeface="Arial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altLang="ko-KR" sz="1400" b="1" dirty="0">
                <a:ea typeface="FZShuTi" pitchFamily="2" charset="-122"/>
                <a:cs typeface="Arial" pitchFamily="34" charset="0"/>
              </a:rPr>
              <a:t>Interactive content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endParaRPr lang="en-US" altLang="ko-KR" sz="1400" b="1" dirty="0">
              <a:ea typeface="FZShuTi" pitchFamily="2" charset="-122"/>
              <a:cs typeface="Arial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altLang="ko-KR" sz="1400" b="1" dirty="0">
                <a:ea typeface="FZShuTi" pitchFamily="2" charset="-122"/>
                <a:cs typeface="Arial" pitchFamily="34" charset="0"/>
              </a:rPr>
              <a:t>Engaging and supportive teacher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endParaRPr lang="en-US" altLang="ko-KR" sz="1400" b="1" dirty="0">
              <a:ea typeface="FZShuTi" pitchFamily="2" charset="-122"/>
              <a:cs typeface="Arial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altLang="ko-KR" sz="1400" b="1" dirty="0">
                <a:ea typeface="FZShuTi" pitchFamily="2" charset="-122"/>
                <a:cs typeface="Arial" pitchFamily="34" charset="0"/>
              </a:rPr>
              <a:t>Responsive to students needs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9498DD4A-D1BE-40C2-B451-CCA791049D80}"/>
              </a:ext>
            </a:extLst>
          </p:cNvPr>
          <p:cNvSpPr txBox="1"/>
          <p:nvPr/>
        </p:nvSpPr>
        <p:spPr>
          <a:xfrm>
            <a:off x="1275982" y="1343067"/>
            <a:ext cx="2416452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2800" dirty="0">
                <a:latin typeface="+mj-lt"/>
                <a:cs typeface="Arial" pitchFamily="34" charset="0"/>
              </a:rPr>
              <a:t>Suggestions</a:t>
            </a:r>
            <a:endParaRPr lang="ko-KR" altLang="en-US" sz="2800" dirty="0">
              <a:latin typeface="+mj-lt"/>
              <a:cs typeface="Arial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950CA9EB-606E-49A3-9A0C-82F4E08B3DA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074331" y="1280159"/>
            <a:ext cx="2394857" cy="4014651"/>
          </a:xfrm>
        </p:spPr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pic>
        <p:nvPicPr>
          <p:cNvPr id="1030" name="Picture 6" descr="https://www.docusign.com/blog/wp-content/uploads/2014/09/shutterstock_194491607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1" y="1244600"/>
            <a:ext cx="2413000" cy="40026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pic>
        <p:nvPicPr>
          <p:cNvPr id="1033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9525" y="1244600"/>
            <a:ext cx="2416175" cy="40026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5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437" y="1292166"/>
            <a:ext cx="2430644" cy="40026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23040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4D334BC4-40FA-46AE-B5C1-1F41DE3AA9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6091" y="838199"/>
            <a:ext cx="5923722" cy="592543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90480598-9C7B-43D6-8453-A5C7ADC422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9813" y="865323"/>
            <a:ext cx="5799909" cy="4056054"/>
          </a:xfrm>
          <a:prstGeom prst="rect">
            <a:avLst/>
          </a:prstGeom>
        </p:spPr>
      </p:pic>
      <p:sp>
        <p:nvSpPr>
          <p:cNvPr id="15" name="Text Placeholder 1">
            <a:extLst>
              <a:ext uri="{FF2B5EF4-FFF2-40B4-BE49-F238E27FC236}">
                <a16:creationId xmlns:a16="http://schemas.microsoft.com/office/drawing/2014/main" xmlns="" id="{AA318142-BD65-4465-8AC1-730CD5EC3FD5}"/>
              </a:ext>
            </a:extLst>
          </p:cNvPr>
          <p:cNvSpPr txBox="1">
            <a:spLocks/>
          </p:cNvSpPr>
          <p:nvPr/>
        </p:nvSpPr>
        <p:spPr>
          <a:xfrm>
            <a:off x="433214" y="41356"/>
            <a:ext cx="11573197" cy="594749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/>
              <a:t>References</a:t>
            </a:r>
          </a:p>
        </p:txBody>
      </p:sp>
    </p:spTree>
    <p:extLst>
      <p:ext uri="{BB962C8B-B14F-4D97-AF65-F5344CB8AC3E}">
        <p14:creationId xmlns:p14="http://schemas.microsoft.com/office/powerpoint/2010/main" val="2193036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0" name="Freeform 13">
            <a:extLst>
              <a:ext uri="{FF2B5EF4-FFF2-40B4-BE49-F238E27FC236}">
                <a16:creationId xmlns:a16="http://schemas.microsoft.com/office/drawing/2014/main" xmlns="" id="{B6F09283-C6C6-475C-9E8A-E85271AE71C6}"/>
              </a:ext>
            </a:extLst>
          </p:cNvPr>
          <p:cNvSpPr>
            <a:spLocks/>
          </p:cNvSpPr>
          <p:nvPr/>
        </p:nvSpPr>
        <p:spPr bwMode="auto">
          <a:xfrm rot="8950285" flipV="1">
            <a:off x="2124405" y="3619394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xmlns="" id="{C146D97D-4CD6-4A1E-88FD-9B17FF621B12}"/>
              </a:ext>
            </a:extLst>
          </p:cNvPr>
          <p:cNvGrpSpPr/>
          <p:nvPr/>
        </p:nvGrpSpPr>
        <p:grpSpPr>
          <a:xfrm>
            <a:off x="2416610" y="1908072"/>
            <a:ext cx="5033621" cy="3745229"/>
            <a:chOff x="4733216" y="3486970"/>
            <a:chExt cx="7836692" cy="5830833"/>
          </a:xfrm>
          <a:gradFill flip="none" rotWithShape="1">
            <a:gsLst>
              <a:gs pos="51000">
                <a:schemeClr val="accent2"/>
              </a:gs>
              <a:gs pos="0">
                <a:schemeClr val="accent2"/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FF5D8BC6-35DF-4A63-8A7B-33C64135E1BB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BDF3458C-6DE2-483C-B240-509E9081DD29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xmlns="" id="{56CA3DF6-805B-44FF-BB99-F3BBDAD963EA}"/>
              </a:ext>
            </a:extLst>
          </p:cNvPr>
          <p:cNvGrpSpPr/>
          <p:nvPr/>
        </p:nvGrpSpPr>
        <p:grpSpPr>
          <a:xfrm>
            <a:off x="8286022" y="1794460"/>
            <a:ext cx="80429" cy="509665"/>
            <a:chOff x="6246591" y="2972793"/>
            <a:chExt cx="205168" cy="1300125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26E74572-1335-4344-BB1B-0CD8A15C285C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4810FED0-F436-4F70-BD99-278C531CF457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5B6C27D7-316D-4221-B90F-6318036BF6A0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FC735F23-17BD-4B9A-B381-BFF59487618E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D114A529-CE85-48B2-983E-3AE4C726EC85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5FA3CB81-606D-421C-8676-D84F5A27559E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99395C87-0599-4717-B745-C4F50F8EA82D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C759A0D-8405-4A8D-A0F9-45B8E7442134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B0CD5C3C-100F-4372-8F66-C32FECC4FDD9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E521E641-853D-4321-AAC8-91BE94D2C99B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136CC735-7B72-4A55-8AA1-B727D5323DF3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0B439A70-8C39-40BE-9815-6798B825FD70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FFC202E7-80F1-47CD-A534-649A45E1057B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38605982-7831-4BBA-8474-57CC0291118F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505A780B-A3EA-4BD5-BF15-C67E35EC4897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763B9194-1A6B-48B3-B964-81200C814ADA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992C57D3-BC2E-4C1B-904F-231075B7319D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3F9D63D0-C1F9-4B72-99B6-8E7E44F8BD8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77834B28-FD54-4619-B463-9F5AD06B89EB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F9BCB11A-B25D-4CC1-82AE-FD4556C69837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6C704146-23A5-4BED-90CF-669AE6F5C8A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8DAD89F-0912-454E-BDD5-7FC5B975950A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2263D422-D2AA-486D-A858-7D848078FA7B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61676E85-9751-4FAF-8490-DFBBD384E5C6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3F390F29-24B2-4F1A-B117-AEEBB0E76A05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1124CE2B-4C58-4DD9-A988-719490F9FA55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1321D7BB-67EC-483D-8AC3-77F9F4F9E14E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3E8F64A6-8A3C-4690-A38F-704DFE9BD14B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36E24AA2-A662-4253-8C3F-6DFE13B0027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DFCE1A42-CDD5-454C-9229-980F540C9675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A45CD676-23FD-4C3C-B614-03FE8F8A19A1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E25A511-BE81-4A34-BEBE-139C76DBE08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6E7C29E8-0B16-4333-8840-57E39FF8DCCD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22F0F46-464A-460F-9695-B349E8C39797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70E0689-6E9F-4E4D-9A91-79B26D2070F5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CA654DD9-AFE4-46D7-B297-2EABF869EFD4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01A46CC3-A0F0-4750-AAC6-41220DF5CC5D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BB64FB84-273E-4027-AAD5-C61D0AF5C4B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F566D871-1123-4A1E-ACBB-AD6B4D74B75E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D8EFE969-5BE6-4C79-945C-7F17C6478356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3EBF386F-4EC3-4592-A191-70A7012D524C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A2AB68E2-CBFA-46F1-A659-814DDE48EE51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054841B-B03D-4CF9-810C-AF781FF99E0E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08851D6F-C6E9-42E7-8004-39DA9295E926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2E556CB0-8BA1-45AA-B683-3EE2A9B7EA0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829757D-6385-47B5-A274-0D89F4AA6EDB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832DD107-0133-496E-8342-C9088BFA7090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862DDFF1-E134-41AA-BDFD-91477ADD84A1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BCFB09D8-8A18-4566-B2E2-7A47BC84346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FBFBC006-7392-4097-919A-1056C5A7D317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879D2A44-FC96-4DF7-AABF-9927F85ABF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94D864B3-A060-4ED0-AA7C-A2EA7D239D98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16F79F2-8785-44CA-A710-D50E1826A8CC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9B1847CF-E93F-4629-BD88-1E5932FE2D11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A81481EB-E54E-49DA-B7CD-1ABE766D45B3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DE1595A7-1AB2-4448-88C9-E6F87C3F40CD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D66E27D8-E03D-4FCA-BEFC-54B83120FF57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BF5AC628-0979-4DD0-8B35-942E5F0A75FC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AFAA6362-647C-475A-BC91-615ECEC08933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8E0BA838-B0D5-4983-A0B2-F0C5179381A8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7682C23B-2A7D-4744-96A0-4B027C50C067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2CDC3075-8178-46FC-832C-DEEC18A1FB2F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A841D053-BBE8-4584-AAEC-EE8E9380B8F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96D8B516-3F30-4718-A25F-44375A867847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22075B96-414C-42A7-89D3-F1569485DFE4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226A1B91-AF3A-4E35-AC6F-1D34E8DA1A85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05EEA023-AF5E-481A-93F3-7F6073E7CA1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0230E84A-ADF4-49B2-BCB4-9DF4155BC68A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5632E6D3-0CC0-4E93-A2B4-434A2BB3C0A1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2D318EE7-4C62-4489-B0A1-97C631570005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4491160C-261D-425D-B07E-A36A8246802F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CFEB48ED-C307-4BF9-9EAE-D8F817B2E47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9DC90727-D8D0-4208-BA8F-A4E7B8E4F058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36B86BED-4E9C-40B5-A678-3D224FCD92EE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8F8C4A84-69C0-4719-992A-864C2E632306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63CC9450-C52E-4073-B990-9E88148DF8B6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7B0F6B12-953D-43C1-9122-BCC74A450CC5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77A30A30-2AD0-43D3-BF39-5A1CC8FADFCD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8BCDFEB0-ED67-4C03-9E41-D547EDB28B0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E76A854D-01A8-4ED8-AD3A-8F98158E2365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BE6F08ED-EBEA-4CDB-AB25-BBD6B8F0A1FE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8460F6C8-CFB4-4DBC-92B1-D276ADE92566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9A4E334F-9C10-4E2B-B755-52DE6C35734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8F9FB6AB-BF95-4C74-8AE0-954A8D4A68D1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F63CE573-98BA-481E-A70A-1340B9906E08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04CCE0AE-FBC4-4DA0-BFF9-2BD4DF4F5528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F71E8B08-F4C8-4F19-A804-DDE142199092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1A582232-2557-4716-846D-32064E2174F7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A70B69C8-4956-49B5-BCF7-36B5E2257EA4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32436EB8-973A-49D5-BAA3-0B35043A71AA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3D5B4611-5312-4DDA-8C9E-1CA6B639AF15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E142DBA0-1053-43FD-8027-EED6F2994675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1ADE3949-F8F9-4E28-87C3-F05083CC84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67B8202B-766E-4C3C-B52C-6CEE380ACD87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12CC7459-141A-4D7B-B4F8-BDAD46B50378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6AF4272C-A261-4241-9347-DCDDCF36FD28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F61BA061-4217-44F1-964C-342D5B5F8AAC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F1D29D08-FA1C-4331-BF0A-A0980D3C0405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AD68CD22-C32B-47BE-ADCF-1E2114BB57BF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FAFB5F4E-182D-423D-83A6-D7C88AC8E421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E42153B4-FEB7-4CA9-8B09-18BD5BB0300D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1C54765A-A48D-4484-9936-B1B268AEC657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36AA9A29-B354-45D3-96D4-CC799C2246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EE9911C8-C571-4955-B25E-BB8971E5226D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837B803D-E907-40DE-9967-2FA1CAAA357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43814628-CD6D-4B55-8989-9821BA2700F3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D9B3D99B-50BA-4C61-8B37-DC628917A148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7C82B78C-3C07-4726-961B-15FFF54E556E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92B14D39-E89E-4FFF-BFB7-1E6B3B016E9B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23E09268-9626-46CD-8C11-06EC89912A02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EEA5EA89-0896-4C8F-A12C-F4493A792ADC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C0A05059-440E-49E4-8921-15D835D91A28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2760283F-1ED5-46FE-A6B6-4F07C4A52724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4B49789B-4392-4ED5-96D5-BE29A224D834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2022599A-AC06-4E63-BC92-3218DB0FFF6F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71B3B948-273B-4B5F-BEC2-9ADA9BBC3BD8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CC6466BB-7AC4-47D3-A8F3-FB38DA99A656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01DF5578-8571-41F1-8B19-0CC6A7FEA08C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31BDDBFC-AAEF-431E-8CAD-57733C57124F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7959D8BD-10C1-44B7-8D2E-CA4EBCECB5A3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74FF184A-B159-4BFA-B6FE-54EFFA82B8F8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29FA02AB-6ECB-4567-A039-6A6CC947E19A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E99997B0-15AD-4B0C-A4D8-264A62408D6D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4832461D-2F5F-4CF2-84E5-18DEC6EF9F85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E0F593AC-9127-4475-9BBF-F840D80D049F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56B022C4-FBEF-45D7-AF3F-66887FD9BCE7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5C913F23-81AF-49A0-8414-C4BF9C39CFC3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638EE9A0-ACB3-467E-B2DD-68D71CBA71D5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622415FB-90C0-4B9C-9731-57A6B81AC5FE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86F5CBB1-B124-4A86-A5AD-E0BF8C251253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FC4E7C3B-2339-488A-80EB-B47DAB89C814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40C9162B-DD56-481C-8B88-2498780CBC5E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4AF5D01A-CBDD-4AE6-A1CD-9E81A15D0038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75FBE055-9F6E-48A6-803C-1D1A99C169D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BAD07EA3-28F2-4789-86FB-1D399760C5E4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8BDB377C-8DFE-42F4-B672-6CAD4BB03AE4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B1C75B8A-3CB8-4D6B-B9BA-9BE86D85AD16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3F8AA5B3-5C34-4949-9A14-AE079E3603E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11139CB2-E770-4136-AF04-A968D730244D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750D511B-0995-4F75-8807-EB61FC6B7B46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92FA7BBE-84B7-4FBC-BAAB-94E4E1A50069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193ED49B-52E1-40B9-918F-2CE7255B126D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DAF73CA6-D4D1-4122-9759-ECE98CBAAF8F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B147F2DB-400E-4CC9-AA36-4D7BA406B0B2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124CD156-0B6B-4EEA-96DC-92DF69489DC4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A5938178-CFCA-4706-8A08-F56748336FD3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4D0ECAF7-8825-4473-966C-23B7319207B3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146B5086-8485-49AC-934E-3A057CFFBACA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894856EB-5454-493F-9007-EC293EBB0AF0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70F834BC-E742-4E3A-A8B4-18617123B9ED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7E0EA771-E7F1-4E83-ADA6-6E61D5DE469F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A2EC9AE6-FCF4-49A2-A9A1-EDA59AB941E9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B0B64E62-0D5F-4759-8F17-E9D37C36717E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5422F10E-781F-4FA3-B363-8A6637D30879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E625E2EE-5E6D-44A8-A811-C1E0373355A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7D696945-6C29-4EC9-8B24-988472205C0E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xmlns="" id="{01B6A4C0-4547-4D90-B2F1-8B96CCCAAB97}"/>
              </a:ext>
            </a:extLst>
          </p:cNvPr>
          <p:cNvGrpSpPr/>
          <p:nvPr/>
        </p:nvGrpSpPr>
        <p:grpSpPr>
          <a:xfrm rot="19517436">
            <a:off x="7378234" y="1571460"/>
            <a:ext cx="430563" cy="437036"/>
            <a:chOff x="6687653" y="4198102"/>
            <a:chExt cx="938538" cy="952647"/>
          </a:xfrm>
        </p:grpSpPr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4A7CD6B3-6054-4FD1-8E7F-5164B842F8A4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2B54E93A-E1AF-469E-9F23-EF9ABA711C01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73047DFB-9029-45B0-B63F-8F6C7999940B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59F2ACFA-6FD3-47AD-BE40-29063940EE1D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2FCFAC03-44A3-4205-8F4E-DC35881A8BE8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E28A984A-F36B-4894-9F8A-F26BB14568BD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825732F0-3239-49E3-8DA5-807178C512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5CE512D5-3D31-4341-A1F2-302F514DA44A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AC142659-E81C-452C-9664-823A78516E5F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50008E0C-FA00-4DBD-8099-BCD5AC3A09AA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42851190-2AD6-4FEC-ABB6-D9D6023BE6B1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E6C797CA-437C-43EE-A56C-ADA158ADDE1C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E8ECAF1D-124A-44A7-92B6-4E58AFA8B94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473DA2D4-6C7F-4850-A3F6-EB50375330F6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D7A755BC-AA5C-48E6-A00B-A8DA4F7FC3ED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48FC28DF-CAED-4A63-85D8-8610C8F1433F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5C57F86C-5513-401F-A66D-B1339B15302F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D40BCD06-6868-4F3C-B3BF-67DE7FDC6AF9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2CF8231D-CDFB-4F57-82E2-AD2893120879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D645FE46-3801-4BD0-9BC2-0BA69F34723F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4446A230-D1A5-4B9E-B19F-29D78E826D56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D34B3220-82A3-4131-8CA0-0E8C4DF9260C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F5460E8D-E3F3-47A3-8598-E0576B11984F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E6F5DE17-035B-4CA5-8AE8-20D92A0AAB28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5677D2B1-3B7A-4E6F-9C2D-2F4A4CAA7EC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EFD61BA1-B9EF-4229-818E-FD13FEC5CA02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FFD4C500-C381-4C8C-ADCD-5DA851C11BFE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CF3E5167-72EF-4E94-80B6-80C035E94D2A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756DCCBC-F594-4986-8CD4-57EF981DC558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7EFB4446-B320-431A-90D3-51B70BBFF634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6FF379BD-D414-49B4-BCD4-5CBA074E690A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B3197087-4357-4C2A-9534-95AB25596258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AC2A744F-F44C-47FF-9237-05072302625D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8B06C560-3EA0-4094-9CBD-69B0121B3B9D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603B9800-690C-420F-B9CB-E5E2259ED772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CB9A2295-F9F5-49C0-B0C1-99D7AAFD8484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6B183787-E40E-46CF-A28D-9EEC26A5D16F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DAE25948-FC76-493C-9399-0387AEDE825C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CC55DA5C-AFE2-431C-9514-C14F4A277204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D025B94E-8D64-49E5-9541-5CAEE4BF35D4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45907E55-1F70-43F0-A18A-85BE14BFFA55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D4F7E8CB-837B-4B3C-BE92-32DA1535751A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8C2964A7-F1B9-4A08-8611-B98F963B0168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61271C4E-3129-4A5C-AD2A-111F2742F57B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6F211FBB-E708-4F75-834D-8B364879E2AD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B2971E01-1E51-4972-A117-2BA72D5AEC1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EC464FD5-F74B-4B91-8384-662366A4F0E1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4987EC6D-1A2E-4129-AE48-D007BC9C280C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7148A773-AC98-4839-BC10-E786D226658F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9E9B2D05-0F66-46C5-9E34-355DA98EBF14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C50E721A-C966-4D31-ACA9-B738980AB32A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ACC2C38B-4335-4152-B57B-388708237085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D3879995-F35C-4ACA-99FD-DEB10A323FD7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E3ECAA9E-E1DD-4269-BC04-57A4B2F8A0F0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F7CA2987-FAEB-43D0-B2A9-FD2D72CB9B7B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961CC68C-36E5-478C-BF18-B9AB950DBA9D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D00DFDA7-2702-4134-AD44-D00C71846216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F55630CD-F0A5-4249-ACC7-8B2944A99FD1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35DCC69B-44AE-4A48-B7D6-9FA48C7115A0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42551577-2B2D-47F9-8846-B2E70C9025C2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05C8B4E4-3AFB-4489-AED9-49BF647F89F4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952E8F91-8A2A-470E-BD93-5A1F5303EF28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7C3C5763-A5DF-4E26-83A1-C8994C9AC841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8E29CBCE-DCCB-4D49-BE4E-178A99749D1C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60C12B22-CDA5-4771-80B9-0F3EC58604F2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5B976DFF-C48B-4A74-B30F-25463DA8CE04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BE083467-A558-45B1-9A30-41FEC149B9A8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1FEE06B0-8624-46CF-985B-1FC5CE427C20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0D80634F-5FAE-49D5-887E-6FBAB3C34356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9940BF41-81B3-4C65-8316-B056510751EB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4239B381-D79C-4DC2-B371-7472425CA87E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056075A0-0422-499B-AC6D-FEBE369314A2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68A6DDC4-F4BA-4284-81EE-F2828192C4F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28C4DBEF-A758-4F4A-852D-1F43D9A123D9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1EBCA351-BED4-4C8D-9655-B28ACCC6518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47DFBA36-B0BF-4C6D-BC8E-253D6ACCA505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1D1FAB6A-7FC6-4428-95F0-827C2F8BC5B1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200506E4-CFF8-41EF-B853-4F15C7B4E371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22699D00-EE51-4136-A266-A3382E9EC90C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D3C03FEC-7652-4828-8361-E4A2A1C42DEA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43B8769A-8EC1-4D2E-8B13-6E838C594CBB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ED0D4BE1-8A1B-4F36-B445-CE046807D056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609AE8D0-2CF1-40B2-8B58-791A13C6431B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4C2EAEE6-4EDC-450B-ADC9-C23C7EAC74C6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1C046147-A172-4B51-B303-78F6E079DE4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1B7DC713-7741-4F07-A35F-720BDF0C89ED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78F78D82-A3FC-4BE0-931A-C19EDBFCF43C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691AB6A5-9516-4DE9-A3C6-07688BEDEB39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7C7AEEE0-E5FA-4854-B502-8108BE281BC3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82205737-1FFF-4A2A-B3AA-DA0189A73416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512CAF81-482B-4439-84BA-95445E39424E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6EF3C9C2-4AD9-48D4-8432-06DF011C7AD2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43A4E60B-C95B-4BF8-BB47-37B290D1E374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857BB304-A593-4F16-A2F3-126BBE8F51E1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B42F65E2-3693-4E6A-8B61-5FE0874A8C83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E04814CF-76AD-4C54-A0D6-2D0DDB356CD4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305BC95F-B86D-464F-A7AF-CFC8FE62F142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4567DCAF-1802-441C-B045-BFB2DAB5D357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C94C392B-5757-457B-89D1-1B8B3D45BD8C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7479F8AE-D419-41D9-AEE0-764049DD41C4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CCF57904-DE87-4C56-948F-ADDF1230F257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1C5EB6CF-A787-4996-9CA5-D639D72E24EA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1DEBA81D-21EB-4DBD-A24F-936852725F9D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CC164BED-CDC9-4FAB-8EAB-5F5793BE1E82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DB6CE885-8946-4B75-8D76-A14DD8699514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0DF412BB-A673-432E-8B71-0A4DFC7CE385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49F66247-79AF-4CCE-AF93-A16B00667C9D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6898B102-C2E8-41F1-87D5-5B72BA0585F9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D703AC68-F7C0-442C-B3DB-5DF37B6B858F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F741BE0A-A160-460F-82AB-7EAA1D45DB3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CA100C78-EBBA-4B51-9828-0DF8E48BAAF2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669FFC36-7831-4711-A94D-24342198B31C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0BE28DE0-7BBE-4A0C-8686-51CA140EB809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8D88DD9F-3432-4B75-9E95-8A77AB6C92AB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DF08BA94-1A00-4B7E-8204-717CA606EA6B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7F1714A9-4DE1-45EE-92A1-C5D3F38A2642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0BBE2386-A2A3-46AE-BE85-5C9F4755A723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577B68D2-ED7F-45E2-A024-E5BBA53ECB79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1E9ED2F4-AC74-4397-B11E-C4E7F704835C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67FE4020-8A46-45D0-B475-B4FA7A85DB59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94425BE0-7959-4A31-AF78-43F2129A4971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EAD612C1-9A65-4783-81F0-D41D4B616E90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30CFC2E6-2892-4C4A-99C3-79F776F5E0ED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3DCA8864-55D4-4ACF-8FBB-19C512050748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5A747D35-F7B6-4189-88E0-E062BBA99BE4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45ED4221-727F-444F-85B2-969FC17F2089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12AC2EC5-D430-40C3-9DF0-D2E40B81C7BF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592DF9FE-9B2E-4046-A524-7D782358753D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B5B6967C-C671-440D-8FB1-66C9AE37A17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B78A8C5C-546C-4603-95D8-FEB8CBE2FBD9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0FF45DAB-4571-45A0-B744-A73DC2AE655C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C702417F-B4C9-426C-854E-6F959625B9F2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78888A5E-2DB2-4428-B1BA-B5AD6F50008F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423A03E2-BE89-4A28-893E-BBF71E85DF67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293DF779-6D2E-46D7-AFE8-74E9AD31FB88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8A45702A-2980-4693-9D34-543633D12BB8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6CEFDEEB-FA40-4EC5-88E5-B61300138A54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30266706-6B74-4AF5-AC90-FCF2A0A23BFA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343C8424-015B-43AF-A5D5-20A655098556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6988525E-1D3A-4901-94D9-55A0499025B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A176416D-143D-4B2C-BA47-1CFAB9DDCC6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5C37CFCE-9ACC-4429-8D77-657EB2BA5CF2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FB7D02D2-48DD-44BE-B19C-E11B7BDE5DA3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F4C4C246-0DD8-43CA-9616-DECDCB6D9BA0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99721F9D-D01C-4360-A8FB-63C8DAE51835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322B4A95-C83E-4238-9EC8-DF1C3CACDD79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F0915970-1CBE-4A55-A075-7806B9D6256A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F14695A4-E64C-4E0D-B8E5-0925AC04DF3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2C217871-9FBD-4D91-920F-9C4B54717635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4441E149-03CE-41AB-BA81-BDBF220F7D9E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B0201554-3504-4F58-8D41-0634356E0D9D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6B9E7220-133E-4F91-908F-D765FBCE0130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19572B3B-B461-4AB1-B9A8-962575939C0C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DD26AA73-1C2E-4E1C-9CB2-5FFA7B4591CD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EAC76E58-FDD0-43FD-8B86-EA1FF168D8A9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77B9CF92-79D6-4161-B0C3-1C4D4CBA1E89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F30DA102-AA3B-4B3F-AC08-20B690CD3BE0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F4EA9A95-23F3-4FAE-B36F-326F9C51D06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9AB873EE-E612-4E71-985D-B4A01352D6BA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A28573B6-BC9D-4992-AF41-2DD396C57C6F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BE79D6F2-46CB-4292-B3D9-6789699C4DC3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3C099811-119B-4D29-AAC9-328EC827AE89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685DEF81-F871-4B77-85AB-0F41F34F9D7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DC144CBE-506D-46D6-9277-9595C4A0877F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DC720C7F-0674-4CBC-9BEC-36E192D6C9BD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2428A09A-1676-4A94-9AC8-92712824775D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8A41B6DE-1B08-440B-AADA-CC00D5998714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B74069D2-0F97-452B-9785-8ABF129D35B1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35D95207-CCB1-4256-960D-9589473E0C34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20ACB6BD-56D9-4836-9926-31CFEBF9B2AE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DAB40F5E-F1F0-4D44-8395-9882A0540087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AF0AB43B-6FFD-4B54-8413-4A0EDE04359A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BE392B66-202A-4DD6-ABFC-D3F79FFDF75B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59D7952D-CDA7-439E-93FF-0E106670A3E7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D004E3FD-4864-4A26-9413-F284369CB9E7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BAB1CA2A-0F88-4FCB-9C36-E264F21E4A7E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9B289645-5B66-4778-A3B6-A407C5D699F8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704F499B-E223-4E91-A1DE-E80A5112C717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32741CA4-26E5-4230-9552-ADEB5FA13F02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CD350D0A-668C-40DD-A23E-B186B12BB0CC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FBABF8AD-022A-40FA-A06E-029DF76B6E64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C3B0587B-AC80-4B64-86ED-C5D4713E49CF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BEBEB7F1-0371-45FA-9EA0-11EEF4D6859D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F1F1F566-1EE5-4FF7-8609-7F301D2A831C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1BABEBFE-0A63-4EBC-ABF6-479A1689FBA6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080F6672-7662-474D-B3AD-63493FCAC62E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14FEC9F3-3B53-444F-B694-A385683B163A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427A52DC-49FE-4232-9625-C6A9FD3485EB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3D47B3DE-CE1B-41CF-908E-9F654FD7E8B9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1A4CC90D-660E-4F4E-A57F-FB2D64D4E3A3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8DF5123B-761B-43F2-B2E6-728629EAC9D4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5CF168E7-A41A-4215-8458-F2E991D73822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5C62D754-F504-4504-8BE4-1FF6C2DFE56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C904F6C9-A946-4DC9-BD34-EDE1F152AB38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F66E56DD-63A2-4304-94FD-BB70F3192408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1E6D7C3D-64AB-4C91-AA33-792EB8689D98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7A95FA00-199A-4056-9CBC-5E489DB228ED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81C16578-EC9A-44FA-8AD1-58745A07834E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654B80F6-B1F6-4908-83A1-7EE44601DA22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F13613CF-615F-4984-887D-ECB167F76E38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F9C58C3D-A0C3-4B1B-AD93-205B4237CC5E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0B388D7B-4B7B-4A3B-B3CB-9B33B58D4C25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02F7B672-8D87-45CA-99F2-09C08E3B9AF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1DA6344B-F605-400B-96B4-C938009F6FE3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6C5EBE20-3ED0-4E2C-8ACE-4EAA1F101A63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FFD1E988-6623-41C5-A303-CE243AA99708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BA99570A-6445-43F7-9F3F-385DB0478498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45509B1F-93F9-4E9C-B728-6B8241245CD0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AE8735B8-30AD-4A86-854F-6CE293EB914F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627087FD-5388-4DA2-9179-FC5A108DF4D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E2F29661-6145-4281-9301-2888BB7F3462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91E66FC0-6E40-4904-B18D-E86AC85256D1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8B337881-6E02-4D49-8FF4-FDB43C1C88A2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E214C144-B8D1-4195-97A4-6A12356FA911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3B934202-C9F5-445F-940A-69FE70A876D5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61C63789-F8BE-4863-BA65-01A60461D87E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9F61070B-0E89-447E-B3DE-FCBF1BC1DCDE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81BF548B-0818-4C72-807D-592D0AF9B08A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499B5938-F2FC-4FAD-B62F-2772C083C21C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72CF88EF-B17B-4820-AA19-1D1BF110064A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8B117D10-8892-4F11-B803-6BBEB6C02014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D6AC098F-17ED-498A-AB26-3D7E66CE51E5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6460854D-E1B1-417B-B89D-C839968C1736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BF1433AE-F6D0-430B-92A3-DC68056D0252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BE572F66-F059-4F94-B994-7F88BC9E5319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29733434-FBAF-48C8-8E8E-952810B19925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B9E8BD8D-A1D3-4CE6-BB6D-45DAA1799C56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D99317AD-3F32-4F8A-BD86-4F9BDD710AA9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35B7771F-7051-4E81-9217-B29A827A3235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72826D9B-2031-4828-81A1-D5CCB99DF6CF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DA7A4CDB-08FA-4888-BB03-77FC376EFD4E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A94EC87B-E024-40CF-AFD4-0BD06FEB330B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7A40857F-DB89-43B4-AAED-F38620BB7A9E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3C82579E-B7BA-4459-A277-A6ECE5C49786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324D0A10-9F41-41AA-9B50-2679D3B4F7E6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2D0FEFDE-4237-43DA-87C1-5598608EE9E5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12793AA6-19B1-4998-B266-985EB1D9ADD8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CC34A6CA-13F0-468E-AD47-0BD445B1EEEB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36D080C7-1E5E-43C8-B09E-B04DE0024308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2D3FD3F6-8FE8-435A-8B33-49935C3F79B7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DD532388-DDD2-4AE6-AA65-4AB4CB5B83F3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E483188F-C520-47B0-92AE-F0D32774D7B0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AC2626F8-E49A-4E8B-8FF0-19C9EF6B9797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9A29044B-A50C-410C-9106-499FE85D241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65D16CD9-4189-45F8-AAF0-FC967E9188A7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99FCC8AE-8B8C-480B-A094-0113589E8ACB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4A275FD9-7122-40E1-B47D-1D911FBDAE80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7687F4A0-48C0-4121-A3AB-19933CE5A835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ABD1A9A5-197E-4044-B1F2-48AE1D0D5D44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607014C6-B6BE-435E-9422-1EE1D35B3F1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6C62AA01-39F6-4BEA-9E29-108805137606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8250341A-A285-4248-AF50-91C58F3C4736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97D4C01B-B92F-4968-B0D6-87B62326348F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DFCDDF26-BCB5-48F6-A3CB-B4082FEEDD0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F7523C92-CDC3-4466-BFE6-49CF310003B2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85F6B36A-B7B8-49D8-83E6-77B3B73E73E0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C2C6CBC5-1C4B-4C43-B0C9-502204F45F8B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B8581B95-494D-4FE2-B7F5-C301E05CADDD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6DE7AE1B-30A0-4077-B169-1CD58AF4EA2A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5BAF48C8-0FF2-447B-8738-C0A6CC89031C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43BBD7E8-2468-41B4-A135-8C38721040EF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13CD6016-9CF5-4698-806C-AB8D8EDA74B4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FC9D2349-451E-445A-A0B4-B3C3ADC38931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D913EF91-B00F-494E-BDC2-B2314A46B04F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553E6D11-B696-4A5A-95BF-58C1FFB1C2DC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46F71736-1BDB-4CF7-B7B1-7981D1C14969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38E8C419-F431-494E-90E6-6FF188B47AB8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71803401-6C70-4405-BA2C-367B1A2A66DF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29E9419B-1084-48ED-B0A1-84ECF295BAA6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2EA18538-26C3-408C-AE35-E6FF266B9FE3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C04DFB41-5830-405F-92E2-B654C8F0D27C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D9385A42-571A-46DE-AB50-8FF1D1D7C448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C2494D64-9FB6-48AE-97B2-37530BA4A0E1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652295BA-28CE-47F4-AB05-335CAAB4F4B3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2BCE07D9-FB52-4BEE-97CA-4D45B6B07C7F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7DCC5D6F-9443-451F-8D2F-6AD2D9B9D6E1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CE3F02A9-5CDC-48D3-AB6C-2BFDBDF72682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8791454C-566D-4DB1-85BC-E085FF375838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9CF06280-F298-4303-87CF-B54CE0A3E06B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39F27CB8-04BF-4BD5-921B-0E031E4E0791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DE6729A4-A960-4563-BEC5-72FEB31C4C2B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896B25FA-3D9C-4E87-8A2D-EE730182784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8CAEDFF2-26BE-400B-9758-DBC3B2A715D4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4BCF1C23-04EB-4A7F-9472-B7071A49CB11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071E215D-1201-4472-BC1D-7535F7959DCD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67FE6DEB-536B-4A27-86DD-36FC73A8FA0D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D1E2F508-CE60-4CC8-A6A1-4306DB8BA082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9A61B904-C434-4AEB-A345-2C6B5A6F9EE7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02A9B42C-7CAC-4D1A-B91D-00902CAE7657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E421C6CA-7A4A-4806-B0FE-BEEF06182C97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BAEF6AE2-EEBA-462C-9EA8-6DBEFF670DF3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52DE7FDC-2617-458D-857B-4F0FDC05D73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A72A3DF7-F09E-441D-AF92-B416EAB6752F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4DD7EE09-3B74-4735-9B79-89DAAEFD532D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2996E4CC-C850-433A-A119-ED820C5A1DA1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8D54047C-A3BA-4C39-8E49-0F8A5B30E9A0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4728ABCD-13C5-410F-BEAD-E3976EC547DF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2D1395FA-F495-49AE-845F-2CD8FFBE6A59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883C214F-7E7A-4B0E-8B67-C4F9231D1ACC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36CE5C28-F4F5-4E03-86B0-394CFC04D61E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9E667AF2-F426-47F3-B039-FDDA34808DA8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F0BC2271-C322-4A08-A293-FBC37D112735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1D462C14-5FF4-49A0-9E39-933702B73A08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C04A5C33-2483-4CBB-A745-F74F62D8F893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59C31FB5-0F05-4523-855F-79A42AD0006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C78887C8-44D9-4FB9-8862-2B8168AA1238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2BB5612D-8EA8-4D27-930E-62E88C3FE415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F7D6D50C-3B5C-4AE7-AFAA-E0473FB71A04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A2D74BD8-DB41-4AE6-8219-C4EFC8FC1E61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A7833988-D0AE-4698-8A0A-93C63B92CBB7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BD186F02-7398-41DF-9AD1-91474FA8915A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5A46F7CF-823E-4BDD-96B2-9E05D24F1C63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37C3335E-E9F9-4BAF-B01D-B52A4C8DB181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84C32A78-74EA-4EE5-8153-B85D92AA3F0D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B0E67F84-085B-4647-93C5-8A7A2504C761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A774D6CF-635A-4581-8C25-BC6193CFB000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587860EA-EB2A-4DAD-8597-EA20A975ACE3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0A2B210C-466B-4FF7-9CDF-8650D27A3841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4A1967BF-B6BB-477C-82DD-B899466E2260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7369E13C-EBB8-4876-981F-D7877631B0D7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11CE565A-5855-4A55-9E28-69B10F1254ED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EEAF8018-66A5-4006-8521-3B9C9E9BA0FC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456DE687-47B2-4DE5-9050-E896981F266A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AF493E8F-B158-4513-9CA8-D769D3A9D213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49888301-3695-45B8-B3ED-4CBD9F903DC4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038961E6-A5BF-4298-AF1F-CC8DB1A634D7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560DEBEA-AF94-4F17-BBEF-0D5A0C41FB24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5AB70BA7-E2B2-484E-8D0D-691E4667DB3D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018AB2DE-B590-4B6E-8638-FF18E688CFCE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18E4A111-8E34-420B-ADC2-E9C5F3D1C06B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C5D1638A-5703-4EFF-B44F-7A2E3DE1ED43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7DF85A02-9EEA-4451-8FC6-53A903143816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7B75378B-470A-44C9-BF53-8241BC81653F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C8478473-C218-42FD-BA24-7F88787DDF95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959C0497-C575-48B5-B5F1-91FE2BEFAB47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68BDE417-174D-4B25-9492-FE97986A45C1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AD6AD984-C586-4975-9362-1C1AEB52915A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3C03878A-00EC-468B-A628-C4DF2805D03E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8336E505-8074-47AB-9F3F-53665C0E2885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6C52E1A4-0160-40B5-853E-E37D83A7CED9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4ACAB561-A175-4780-A562-1C311BF5F615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C94E1AC5-E183-41D4-9612-B3900B9C1A4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E6953FCA-B9B1-4C9F-925C-010CB7CCD722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91416B52-9CD3-4567-86AA-761F4A17A05B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F539AC57-099D-4ABC-94E8-D9E08FE04167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1065426C-57ED-4863-B744-A28EEBFE6F94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F95D465C-6BE7-4B11-ADB3-498C2992DBDD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9728B845-E7EE-4C7D-9C5E-A62CD682AED4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A7CE827A-5EE9-4367-A393-1F8AD06F98CE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7600DC7E-AA40-4945-997A-EF671B02A1EA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C11FD502-F883-4A21-B914-C8BB30B4E50A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22767EB2-19A0-4EF4-9830-4D8D8D2FB993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89304269-B47F-4A93-80B5-3C7D29C96FDA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63AEA7A8-49EB-4BDC-ACD6-91069642042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794BE329-978A-4272-9D94-51C241520C87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7CB6EA66-F286-4EFB-BB55-2C805B75A027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5A014BCD-5B4C-490F-9BDB-705E0E8ECF9C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F2107949-F24E-420F-BC9B-50CAA755B2A4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B9A67C9E-B3AC-462C-B301-4F0257B60432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1F7104A9-8C79-4B2A-888E-B07DAEC4C3C5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224987D7-4032-458B-816E-EB162B27AFCD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5D0C247D-D112-42F2-A273-744CAAB72AC9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BF79C7DB-4275-431B-BDA5-BFDFDD7F9728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07F1914D-DD52-4147-B5D6-1BB4B209035B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5D8A62EA-DD20-4DFE-881D-148270A8765D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B48AFFAD-A311-4827-A66D-492EBEA29848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190AD112-D1AC-4C80-9C02-0954201243F2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B2DDAEA7-BA6B-4806-B16E-6A173BE7637D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163580F2-ADDE-4B0F-806B-26E0579173C2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F37B82B9-64F9-421C-8F66-609CB920CA3A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5288558A-037E-416A-B218-C41A8C1C99A9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55F3101C-5AB2-464F-8592-EEB3B96666D6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FBA25F30-751B-4426-85D7-DB93A0C6D1DD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B9E87BEE-EC85-4978-9087-DE9C87C85243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944CD08A-8F79-496B-9992-DF1E083F3F6F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89B0A3C0-EAC5-42BC-8FB2-94DE2B2931F4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572F5AF5-9572-4FAE-BD79-D27C2AA9A7BC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A1AA24E7-6FCB-4FB7-9BEF-556530C73ADE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3BB660E3-FFE5-4B29-ADC7-927DBA3CCAE2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7B8CE40B-502C-4ECF-A1DB-77B276264851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BCFA54EC-BB06-4950-A8A0-BCA633589709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9B377FF1-E0B4-4CA4-837A-B66A8F6CCA26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4ADE690F-7E5E-4020-851C-69EB62384AB0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F3FEC124-5CF2-4273-A54F-37B0EDAE1A97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5F01F688-5EA1-4C29-9B48-879B7C82DF34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187BE6F5-5C03-400D-86AB-EFD13780EFFC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0F881A79-A129-4E50-81B4-4D40FE389C55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F5E5016A-51E5-43A6-8C93-E8CF8D4814EC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C31AA970-8433-4975-A11B-325DBF33B8C6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E8619AF8-92E3-4C5E-B6A4-B3B4A280722B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CAB0FE77-8E67-47AB-9FCB-01B172D652BB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C102A1CC-4A35-4514-A239-BEB19C3BDF6C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317C3822-8A9D-4716-90F8-E1BCDEA0F1D3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DD23653A-E600-4BDF-8ABA-32CC5D138CF7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8A84773A-8E8B-432F-A508-7BB60C270248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02C10629-E816-45A4-B05F-68189DCEA4B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66099077-BEC3-4110-B3E5-D04483CDA755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C33C856C-55E0-4410-AE18-2CF108D466AF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547C22C7-B3A1-4C18-BF40-194478D49B4E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52B51473-DF0E-4C15-B94A-E3A9E103D0D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E991FE03-F3AA-4CAE-BD43-3B7FBF841FE1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7FE7F176-61ED-4F9C-9F31-36E4EEB52051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8A575F6F-8D5B-4F9A-95E3-76E88EB28FFF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A9D323FA-CB49-4BBA-A26F-26308160D5E7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29146553-473F-4971-BF68-3BC582A20EDB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016A2346-BC7E-44C2-AE58-6E2D0DD0EFF6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7297E81E-0322-4723-A95F-0B648A42AF84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5D83EE38-1784-49F0-A83B-FCED485380B2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0327AE21-C85B-4E14-A619-84C341D9B990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B9BFFF88-C891-4A6C-A1B1-0B1B618CEF04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23569AE2-1194-4397-9EF9-11AE201F6F90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5344DDCB-125F-4916-BC98-2F46DD3F5028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E626B480-E217-4883-BE25-219115E320D8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51DEAA32-8AA0-44B8-8E9A-B80A528109D3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418F043B-5DAA-4067-934D-3F4CD6F86633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1C32564F-7064-480D-8449-03A7554B9879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B808F223-6868-4A22-8815-18E6D7C3339D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EAEDD3CB-5E04-4875-BE6B-F2C87A33FE74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AE60F1ED-6B8B-41C2-81CF-DE8318DACF39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E3407290-DF76-4D32-9C90-58EDB6F38C7A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90319412-DD38-464F-B869-9E3C8C24BE9B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9CF25891-7DF5-4B7E-A95E-B1BBF2EDB578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9FDCC4B4-974B-4821-AA29-F827E20487C3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F12CE4F7-EC4D-499B-B367-C68BD1C294D3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BA687B61-E748-42EF-BCAF-73A8A11CADA2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2AE4A9CF-EAF1-4608-8D30-FA5B7E18071D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C10A89E1-5937-4BFA-8E0B-3BACC9BBE559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6E027DC5-78A0-4473-BF2A-1932D99CF5CA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DE4E8057-1C78-49DD-8821-54B6438B391D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A76E0667-EB71-492F-9DA9-4A2E67BB5360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EFFF330C-DBA3-4F58-9A99-B2618A8C011E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A4150670-FF97-4CB4-80A8-0DF9F91429ED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144BE16D-BBDD-4F49-967D-85C937C89DDC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95AEE080-6B1A-4F44-A4FC-FF93EEBD3846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1528C826-8862-4C59-895A-CF14DDDF4058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390D064C-A83C-48E0-A551-D5FF14D0E806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44FDC598-827A-4F06-898B-A5B5F12AA699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614995F2-2B1E-498A-955A-429DBD62D4F5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6503C24A-9CE9-47B6-A6E0-6BE4A2AC1A03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D256B9E2-D1BB-4D1C-95EB-4BE3AF5CB22D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4578CB56-6E77-4609-866D-C03699087943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C91497BE-2CFE-4A3C-83F6-36DA19697BB8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03AA6D65-7A76-4137-A73F-7F0BF5737EFE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2CDCDD7A-9956-4572-8F6C-6A217D048B39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29A1B4FF-CE9F-4109-827E-27E872114EF5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83CFFD67-8E38-4A73-A27D-755B7D6DBC8B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3691777F-308B-410B-9407-67F7EF717B5C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70AC666A-E985-423A-99CC-07C87B3BDFFD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D5F7ADF0-03C2-405A-820E-2590E9F4B572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929C82CB-8F1F-48E2-9320-8C65551385FC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D792FEB8-C8D6-4F6A-91BA-7AB582F335BB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C931038B-9F22-45C4-91FF-82C769165395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24B0F9DD-440F-43B3-883F-28274A88B80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FA157C82-C7D8-486A-BD63-8058B834B008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90316D97-CCBF-4D86-AA96-3CD071643FF6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4817B297-5CC6-42D7-A9B4-522A051CD0BD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296A8FA5-DED2-465F-AD57-04EA14951522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7C013171-5590-4157-83C2-19DEE1B25B8F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7894161A-215B-4F1A-8D0F-C11727B7F30E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1186A1FB-0E86-44E4-851B-39EC733385FA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3CDA8C11-D903-46BC-A1A2-9CD58518953E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F00F224C-66F2-4722-B2C4-92C2A1BFB907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D646F32D-B0B8-4E2F-AB7B-51688F76190D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3E243819-18EA-4D85-BC9C-61956BBDAAE7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0EF9E62E-75F2-4392-A03C-77D0DEA8980F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0D621BAB-A5EB-417F-AD61-F717AABFBC1F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838BCBBF-1DEE-4225-837C-27484F0E61D4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C6D44C82-8ECD-4F12-8EDA-55999ECDC794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D017A115-3336-4FD2-B67F-ACAC5DDADB85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85662343-3040-4BA7-8F0D-9497D6D9C6DB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34A25328-AA80-4380-9865-8A2F51FDB37E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B40A9EE0-8C53-4BAA-8129-50AEA13FA4EB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AD35ED99-5818-43BC-8741-67C765538EE7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4D808993-9A2C-4C5B-94F4-A5E1A855C845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C6F4A718-746F-4663-B171-FBC70319AEB9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300E4948-B648-41AA-910D-B6323E99E4C5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1AA78745-D1E8-48AC-B20E-5A7D2E900176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E7A40F80-825B-4D9C-9147-E079FD6E8C2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45148C8E-1682-49A5-B899-FF8F1BD0A4E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0053703E-4CAC-4E30-85AA-4ACC24087C2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204C950E-37BB-43E4-89EA-82419B529560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6ED55C10-AE0A-4237-826D-8A32D7A3CD5F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BC6CEE47-8D91-47C8-A360-91586F135A1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0B808F43-F893-4E95-9F87-DB296B789E4C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5B41FD6D-2FE1-4C1F-BFC0-7BB79480A1D8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EE9383F7-1EDA-4491-B767-57201AE3CF03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57EDC053-5E23-45F0-AAD4-18C32F75C17E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0169D914-61D8-4054-A298-96927F5B77F0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EF33A95B-DD98-4692-AB35-0E3D37B1C3EF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83E34295-AA0C-46BA-89B8-97D1B990C817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E45C535B-9DF3-448F-A4AF-79E833D046A1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34451235-FFAF-4498-8072-C862605B5182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82582B19-FFC7-49AE-BEFF-0E44E3BF6286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6B59AF6B-29C9-4B96-B70B-809F1F3D961F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345ED0BC-57FE-4544-AB33-76882E5DD2E7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6E1B5920-4773-4D2A-866F-E1CA0E5DCCCF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623B726B-800E-4DA4-B0C2-F5B39F28EE8A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4F704705-2961-469E-8FD8-01BD00D1472D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A90EEA63-8057-4080-A00E-8DCE305C66D2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4B694262-4402-4B8F-9540-E2FD55761DB5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48C85CBF-E786-43B7-B3F5-FB3EEADCD06C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4029F94F-26A8-44F5-9EC0-6F4A4C294F83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D67CA8BA-07F8-4548-BE77-169354C75F72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5EF6191C-2296-4890-8F74-D8792A477937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CBE4C877-A66F-479D-ADBE-11F31FF5A7DA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8A7D58D0-66EC-4FA9-9A3D-ACB9142B631B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D3778951-764B-4D1D-B525-F238A5B4FE02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C2066F4D-0696-417F-87AF-4B9A28D2E7D8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9FF46909-D3AA-4CF5-9555-6AD0987F233D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F4645574-1E2D-47F9-9B22-928B29BF8716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86BA1E58-31B4-4E45-9B12-BE11AD73B4EA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4D9C78D0-19C7-4BB8-B521-A6A1C215FA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689D56A6-BEC5-4FB7-B81A-D61112E700AB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14D86AAD-7F47-4929-A8EF-746800BAD647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9CF07406-4701-4453-B47A-E87C661C4C1A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ACA19F85-8335-4B5F-B44C-E66403B81CD4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A3BBC940-B2BC-41BF-9357-21483E77F5F0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351317F8-C03F-47B0-808F-7B7997EA7FE0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2D07B8CC-C720-4AAB-9368-B0E3B714B0F3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51992C94-FB7C-4ECF-B113-DB73B7DB6F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3CC2D696-514F-44C4-BBF9-A80F8CB8AD24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7FDB90E5-2E8F-4048-AE72-03B1194B1883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7DF0B380-DA13-4EE8-9D2A-31FA1579DC56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0AF16980-CEFC-40C3-8AA4-83D06D734D92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E96F0581-201C-4946-82E4-50261F8F4306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28DC0DD6-A691-4DC7-A2A2-2E7B6B47A7E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3FDB2E4C-1811-4217-8D5F-A452B7BD707B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2739B034-99A2-4CDA-AC06-F955B114345C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44FD71AD-4F78-4520-972F-014711FE7475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74599AB4-BCAF-4FC8-8D55-5C27C724D921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A97849FB-754B-471A-84CC-F110D7FEFDBA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B2DE86CF-E0D5-481E-8B8E-2729D8ED07E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4B79BEF8-12CD-4AB5-B11B-5168DB0B0F2F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60CF8360-91AC-43C3-A78B-D106602C9894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E9C588F3-B409-49AE-BDEF-AA0F5CE8E88A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95349841-29DA-48FE-B79D-1E393921B3CE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89733EAD-0B29-4E91-AF6B-4048A5D7DA70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11B2B17F-3D44-4B5F-ABBB-8DBACF499D66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F228727D-5F92-4C98-AB71-85649EF4ABCB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5F71FCF8-5635-4BA2-B4F7-8D8577EBE933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01ED6BA1-969B-476F-A6BE-108D322E571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xmlns="" id="{AA5ADB53-093F-4ACC-B902-B77E7EA9CD8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591307DC-BA06-431A-918D-B336CF88685D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737B6AA0-E8FD-492F-85EB-6118F9481EF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D46F65BC-3486-4851-873A-07C337EEE34D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70FA3C81-AB19-43E4-8C06-9996E7385FFE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044BF697-16EC-478F-B8E9-4621D00023E6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6C591EEA-0B00-4899-A213-C83443FABD38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911B8EC8-AC7F-4521-BDFC-B4D842325C2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3760303D-7C10-440F-84AE-4A536F2032EE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A13F95C1-C7BD-4311-B37E-EC6191C0B17E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F1403AB3-1A78-47A0-85D4-E2FCD511FC75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B8C6FE23-6E32-45FB-916C-7F4992373468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2028DC99-698C-40DB-AE2E-2652EE9C99B4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3BBF2CC7-1433-4522-8B4C-CB98DDA619D1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037CCA4C-3E6B-4E2B-9FEF-47D9DBDF94C9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AD8CD17F-B394-4DC9-B870-BC223F9A0DA5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6AE3F9D8-55F2-4EAC-AABA-D54C261397E8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570E998B-DAB1-482C-97F3-A4C41E9EAF1C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73BC159D-30AE-48FF-BE73-68FA9A62C2F9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C1666796-E519-4A5D-8055-8A0D12105899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15E503C2-1D5C-4AD3-B750-85266C85A585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487EEA77-4091-42F1-8EBB-171846D1AE7B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E42B64D5-E5E6-4175-AA83-0E23388AFAE5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E6EDFA09-9C60-4B2C-AE07-8339CEE031E7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8702E2C5-F2EA-4F84-9B38-98BB19909625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8E1AB585-8304-4526-950B-4D2EC65C8D2E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444F2A42-364B-4FA1-BA44-5D31E75BDBFD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9DA1749A-C7D0-4813-A5E9-B0D52E4ADE2F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7127FD8A-9893-408E-A985-761F6A5C0A99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448FE4B7-6AB4-41E3-AED4-76D388416E9C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B4F80975-E51F-499A-97CD-6780B12876E3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E104B292-98A7-448A-A32C-C2586CECDF12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F1550AAC-254F-460A-B1B5-8E6C921830C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ADD7BD4D-1A50-4EC0-8D6E-38417DF0699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04C07853-8AB1-4CD3-B898-DE384064B2D0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FC8B0DBA-346D-46D3-93C4-92B123E501B8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5459E3F8-48FB-4DE6-9E8D-F7D10D97D128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4AF934AC-9A52-4C1B-BA94-EB2A2D27A610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064FE9E5-89B1-4429-80E8-07A4F64E8445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84DFD5CA-7553-4837-8404-761D018B5D5C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78ACA1B5-1202-4DC7-97EA-86D476E66206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133ABADE-113A-4E6A-B1B0-D7643F19CEE0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8D5C3648-6508-4134-B1A2-CBB32612CA11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93517201-2518-451A-AC75-D72CB3D79FD2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8151EDB5-8301-4B8E-B2E4-95C463E21D83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F5C2993A-8FBD-4804-8581-74C6459BEACA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6618F38C-6F82-4CA9-987A-CC5BF66F15D4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569BEF7B-7D28-4CB3-B09B-04C27F6D75A4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12F52F9A-3546-4BA1-A9C8-1A2448480469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65235FD3-D683-47D1-A7FC-449FEA33F9DA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B987C5D3-364F-44ED-BA62-EB903F767BD6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5DD24D7D-EA67-4604-B035-1873E541BD35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CC0EF3EA-9C7D-47F3-9287-C226E39E11EB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7D8BD128-A121-4670-8617-4B6356DB864E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0F05E293-5B28-4193-8FAA-E14911F19F7E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7995846C-3D76-4E85-8A9E-D16EB973AFD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C4EA8A23-4093-4A38-B993-5D1259F9C728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F704FD03-2D37-47EC-9D46-D5CF3988404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2203C540-0EB9-4BC2-AC9A-9EE39B75A506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D90E2E8A-D5B4-4496-9BD7-FCDE881271F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81B71E97-ECDB-42F6-A9C9-0D3E92DC9C96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44E1C12C-7516-4942-9305-E4894965ED88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EEEE6F7C-6449-40C6-975D-C70D24E742C5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6BF5A42F-AC3D-4EB7-8DE3-07E24E6C0B3A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748D5037-A58D-4D31-AA3C-12B2829D9279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4638B8B7-4F57-4012-AE60-B1C9D68290FC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655BA571-7865-4D08-B816-9E3B46D291C6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1AD0FB0C-5DF0-4E52-8D6C-A5436EF6D365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4828AF40-F202-4C10-8F33-84D38594F250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45AF03FC-004E-4A01-B1EE-E7ED093C923B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E7B58EF1-E914-45CE-9571-80BF975C801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xmlns="" id="{2B718984-E3BD-44CC-9624-752CE0AD8CC8}"/>
              </a:ext>
            </a:extLst>
          </p:cNvPr>
          <p:cNvGrpSpPr/>
          <p:nvPr/>
        </p:nvGrpSpPr>
        <p:grpSpPr>
          <a:xfrm rot="18402985">
            <a:off x="7981305" y="1191686"/>
            <a:ext cx="238624" cy="587729"/>
            <a:chOff x="4871877" y="3006765"/>
            <a:chExt cx="619125" cy="1524902"/>
          </a:xfrm>
        </p:grpSpPr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A7382CDF-1C84-44A4-92C0-D84AD37D13C4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DB73EB9C-175F-4825-9D57-0502B5E6F67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1D47923A-8246-454F-B732-8EAAC5D83FD3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11F8346A-C1BC-4E58-AD18-38086CE3ACFD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1015A0A5-8F8D-4E83-83A2-7E6D6377D9A6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A679DEE4-4073-4642-A6F3-719CF11CC7AE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A2CDD090-2845-44BA-84C2-33D8E0B59E40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99A26FD2-E786-4456-A40C-10C37CAE86B0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F3566B90-3154-4D9E-ABC5-DFF073CCBBF2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CE2C5885-DC6B-4C49-A094-7C75B1F45251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69BA1FC3-4826-4728-90F2-AEBB434A0B8D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CB46CB54-6641-46D7-BC84-72D40831D3CC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07EDA41F-3B86-448C-BDC9-2CE2CF716A32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CA93643C-F26B-4DB8-B9AD-EF5AB2350E76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84BB366D-DC94-4A2C-BC8C-9600C90D276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FB7F6906-EF76-4317-8794-44A4BF07493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E90FF77E-E344-41C9-A70A-8D3B9B0598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1BD7D0FA-A35A-4623-A84B-14C00D32C2C5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080F18B6-8E89-48D9-99E0-5D4C0C317641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5A180E43-BBB8-476F-89B6-DAE647D9FC20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34B14F7C-C55F-448C-A7BC-C8E7FEB257E2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28D97D5C-1392-4EDA-85C7-2FB6150F89F6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0D55A67D-ECD6-4FE2-A526-4BE8BD75D865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BE09A813-FA08-4F68-953C-BC2AC04AFB67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1E735207-C3D3-472F-8FA8-761E2FF28886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4F8A27B2-499B-47AA-AFF0-B860269B28EA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DE451368-CD30-4723-8819-B8C777895908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DA5C0FC0-8DBB-46E7-8439-C0EA61E7D7DD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6B189A24-E6A2-49A1-B778-2DADB305735B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7113F56E-C694-4988-8115-A6E9E3A47024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45FDBA41-C7A8-46F1-B47A-7874166F29E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A48710ED-7395-41C8-B59A-EBF24614E591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AA4D3147-13C4-42D3-95ED-AECEBEAA71E3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AB6F2A1E-6578-4A12-988F-8BBBF12E6E54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6843829E-C02F-49D1-8515-71C4148B3060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69F037EE-93FA-47DA-93F5-B7D3F2C2478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BAC1E403-D54F-4417-A4F9-78598D4FCDF2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01D37D2D-569F-4D0B-A907-0CC4B67B7D61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12B67E66-039B-4D55-A079-A1F100AD448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5963F44B-0C50-444B-BA75-24F3B50D57F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59D75924-CCFB-4A13-B787-74BB73E5CFC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28C92DA3-60DB-45EA-BFAB-E8D4AE06BDF4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49460666-4219-4EF3-80CC-A44A4CD254B2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BACFC427-A561-4885-A8EC-B6A1FAA6B584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FD345445-7CF5-48A2-B69D-61BB2E850A48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25772639-DFFC-4AEA-9299-E36690AD8ABD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C68E17D3-FAC5-453E-BDAF-B9685EA91C66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8CBDB4D7-0EDD-4AB6-B8AE-1DB02042A84E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2C40CBA7-02E7-494D-9A18-74298FE6E972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204ED6F3-179A-40D3-95AA-63439FF34303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FDAEC349-9A11-4D43-B8D9-2A9E26BD0EC0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C41CCFD2-4BD8-4486-8C4F-C2A51F8B9AFE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E95BA4D6-04FD-4B16-B447-164C1827C3D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C1F25881-A70F-4C9A-B834-44AD4B9F660C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78E8C0CC-889B-4819-B3F2-94B541A69C6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64FFC1A1-20A4-443C-8F9F-FC43DC7A31B1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D5F7EB7D-C5C0-434F-864F-01C073BECE84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3CEA2268-9A2A-49CE-A5CE-2B5340B9FF9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ADE54B99-63D8-49CA-807C-826DAA04209B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8798FBB3-C174-4F75-A63E-8B7EC1D17CFD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48F634BE-7B5A-4CBB-B4D3-55C45D4E9BAD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80914FC9-699F-478A-A4D1-558045BDD3F1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6F5921B1-46E9-4804-B838-E631265D8648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4F6C0B2D-9497-4426-BE43-6437104BA4C4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A26FB0D2-9E63-4E75-B303-3D03F3778B1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D3BD5B84-1D17-407C-BCC8-175733E4EC7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079CE456-AB6E-4E9C-A905-B38F6AE8DEC2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FAFD9B4C-7F29-4762-B72B-99CA90EDF33E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CE641681-4535-448C-9258-EDE6C85DD923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xmlns="" id="{08400325-C9E7-40B6-B06A-0D7F5DE11032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A0723C01-5811-4A86-BA05-FA630CC6C8D6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BB52B329-8953-4C07-A352-753E11708DE0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929CAC2D-F139-4885-BAE9-B0D869418A46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B394728B-BA3F-4997-9592-518EC4D6357C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7637F93C-C149-487E-8737-9DC3E63CC4E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918E8B17-D19C-4808-8149-83D02D0FB59A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ED05D073-1255-4BFD-94BC-71D257E7C146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79BB3DA5-5171-4A14-B376-69EA75A00635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2F741F80-6FF4-4676-A4FF-03082E35F49B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D347F9C4-E12E-4A4D-B582-4BB46816814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BC1982AD-7B1C-4BD9-B35F-63B671BBC53F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7170A841-1730-4FCB-BD73-172F3B2B39B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752434FA-814D-499C-BEC9-322201C069E2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E73BDC13-5639-491C-AF06-A24B0CDDDFEA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FCF5C651-142B-4295-9968-97B980C99ECC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101C6162-B09B-4A8E-B085-76FDE602E778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CEC8A81A-B315-42F8-8FFA-A3DBF1905E3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F72EBD46-5754-4916-A973-EE7BA131EF36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A52D62E9-0CD1-40B1-BB71-B311EB1CFAA6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xmlns="" id="{8E539E28-6F06-4B93-950C-A4E9296090DC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91C0B55D-0323-45E8-B321-5DC8119D48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01EA8196-F193-426A-A07C-545351C7995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BFB52C60-9555-402B-A059-707229D91D73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F71C12C8-8C39-45D9-9934-EFF0AC6DE217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CDFA8FEC-01B7-4E2D-A002-214E181578CA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E574AE34-13DF-4EAB-A597-03960B5DF72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C239CFEE-19FD-4D7D-A9A4-59DD96D31909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25CD2C79-2F2C-44AA-99B4-DCDE39196D73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B754EADD-FD27-463C-A6B6-885D914FD79C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C26038A2-6DAA-4A4B-922D-238969046448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5FAAFA02-7C01-4CB6-9C09-D1CB2E1732BD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1D163A12-0E2C-4F5A-ABDB-9BA09B829757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7F07A44F-24A7-43F0-B576-855E45D40DA2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43331F77-11EF-4383-8D09-99B00288DA6D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8CB6FA30-73F2-4C1A-B299-91B7A88FCB81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9A8CA7D3-A8BB-4B3E-93E5-DD50AD61FE97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BA5E8227-D8CC-4F0C-921A-2AC17D0F52F1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FDA923F9-08DF-4BF8-AF50-371A5CFBB59F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50AD7C09-6515-4BD3-8104-D4F7968678A9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542FAF03-B3A4-4BE0-812C-0E1DA7B8C588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897EFB33-B196-4578-910F-83E848B37208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94930EF7-1312-4C3C-8D5A-7220D8F40D42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75DE8633-E8CF-460A-9E6C-69A557C407F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F0EC6333-B0E0-487B-A075-FAF80DB0D50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0DF15547-381C-4BF4-B30A-37E7DBC778CB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4862751F-1EBF-4DD9-938C-F3DA72596E6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9E0DBA95-63D8-41EF-BC6E-BD972BDC9A67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A2E5579A-CB13-4A7D-9C81-3640BEA0DA3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E5ED079B-8D25-4E97-8AF1-E2D8FFDB4A0C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CE5E387A-7B40-442A-8446-1126E725BFC9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CC200148-A887-45FF-96BE-80B70B309943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79B31120-061F-479D-A1F1-AC396BB1E594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977387F3-D489-4768-AA43-D869346E6A5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4F07F9CE-0FB7-40EC-A9D4-1AD69707DBCF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5174690C-6E35-450A-B803-E53744938E66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D14A21DD-ED8B-480D-95C4-4989A97F3650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4EF9699A-A1BD-4989-B498-EC92F21A16AE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2E4A8E4E-232F-48AD-8E72-0015C6135604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CC86D91E-6CDC-4BC6-B962-95523358D283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E54B2CCC-ECE1-4B29-9746-99047CA8F003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2E82ACA1-3F47-44C0-97DA-19903DD1DFF1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FF84EA0C-F60D-4919-9D9C-D77CF78BC20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E516F8F5-920A-4CC6-A9F0-A7557F0B1E6E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96D3311D-B6B4-45D0-86BD-3BF4E4023C15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A926F7AD-FEB7-413E-9659-D8AF156494BE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63BB6F14-7EAA-452A-806C-AC19AD77361D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4570E95C-8AEA-4BA6-AF9D-7D92953A9BEF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16582FC0-F7C1-48CF-8352-D8FF52A662AA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3E16BD16-9EAE-4F3D-9688-62BF59DDF6A3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9ECE84C5-C507-4BEE-AB28-13900BBBED86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0" name="Group 989">
            <a:extLst>
              <a:ext uri="{FF2B5EF4-FFF2-40B4-BE49-F238E27FC236}">
                <a16:creationId xmlns:a16="http://schemas.microsoft.com/office/drawing/2014/main" xmlns="" id="{8B6F52E3-37FE-4111-8C46-3E9969FB912A}"/>
              </a:ext>
            </a:extLst>
          </p:cNvPr>
          <p:cNvGrpSpPr/>
          <p:nvPr/>
        </p:nvGrpSpPr>
        <p:grpSpPr>
          <a:xfrm rot="16271802">
            <a:off x="10697257" y="1236139"/>
            <a:ext cx="611200" cy="139849"/>
            <a:chOff x="4329589" y="2147304"/>
            <a:chExt cx="1590675" cy="363962"/>
          </a:xfrm>
        </p:grpSpPr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BB8D250B-428E-42CD-BD3E-B313F487156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2FD1730A-52B4-42E2-BF4E-9B4134325A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244A1B3D-3B2F-4CB1-9B9E-744FD775B6D8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68CBBD07-0721-4DDC-B1EA-8A27006FBF45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6C34129C-4224-4025-BE56-83E9AB37DF5B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B80DCF43-C05E-4288-9052-7F2DE9A8490C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30D78F31-A332-4FE5-9D91-B0233909EFBF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2168B342-A9AE-4877-9CE7-EC9C6EEA9FF1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894FAF32-A07A-4E7F-885E-ADF488A6F4BE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82B1BFD5-FB82-4E1F-8610-94EA194F6A7D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BC2A708C-D96D-40AB-A758-A4639E861074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A09B0340-E70D-4C14-A9F3-0B41FCFAA3C4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A2287CCB-A462-4AE4-A293-DAA05D18E6F1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D9BA550A-DE41-4316-8DFB-AF947360D1F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E943249D-E764-4A34-8D66-68053C602C4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546F8272-4540-4B0B-9938-4E0CE6E87B47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4F23EAD8-05E2-43CE-AFA4-8994ED87BFC7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F2432680-E1EA-4F5E-8F24-7FD3481A4F41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9D7FFAA9-B55E-4C7F-9DBD-336AEF79A7B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8D983BD3-F140-4645-A79F-C6C91916D4A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3C541F9C-49CD-43E8-9EAF-7B362199AD8F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725990E7-101C-4A24-8749-7376D31D41EE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1756D6C8-7BD6-4AAD-9B10-944A98D6414C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36E8F7E7-24B9-4983-BCDF-C6EE0893C61B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8221F2CD-2A49-4CBB-B39C-21303C9E48DD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CF280B49-8AF8-492C-BAE8-09E2531BE42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61A3DFBB-3233-4FB4-8082-0F7DDAF75787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EEAF44B4-836B-49F0-8ECA-F89BBB31C5E9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AA1548E0-89A0-4815-A05E-724F18AD1F15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1E43D027-6797-4F78-9D00-D857E1CA3589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CC596E7C-1763-449C-8BFD-34473AA913DC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784481EE-0F9B-436E-AE19-1899FD829CAF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7C024926-05F4-43D6-B74C-84014037A4B8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AA05DEC4-7E09-4B8A-A0E3-D97A7A1B0044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943A1DC7-32A5-497A-863B-7AD952C1021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8A34FA77-F3D8-4B80-BE06-2A30335B256D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504D3F3D-5AEA-4B0E-B4CB-9F05116EF11C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3DE7510D-9580-4742-AD99-247B3F557E4E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131FE68D-D5AD-4589-BD8F-800DD2536402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BE449ACB-D8C3-4889-937B-7254EFB51580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BF4C13C8-7176-4514-94B7-31F87F3E8811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15999C93-A9C7-4BCE-98C7-56A60059AE15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3CC68A1D-DF57-49D6-B476-750E438042D0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F9993B8E-FFB9-4F03-B026-CF3D6B43E93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BFA70928-FA87-4B03-BC4F-41AB9E512D60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59C8F5C7-5A1B-43A9-85D7-0E76234AA290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2C21DA25-4E43-407B-AA96-0E5EC1FFF52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222A7603-2B1A-4E84-B7DB-D473EBA0316D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112351FF-EDC9-4185-BDD6-2EF2ABD6412C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BA3D0806-4391-446F-B38C-1E53087E1B92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69D2F470-2493-4C87-BA91-418CF84296B8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26B969FF-AEA5-4BB0-BB42-C5924A68730D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8CBB8DBA-12CE-4F99-B452-1C16CE8C0499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76FAEA92-2C08-4271-8ADA-1FA6343DC011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EA679837-BFA8-45DC-A3D3-0E030201A108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1A1CCAC3-EEF5-4C93-A315-F8F8FBD5D26D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EF190665-CF27-4C67-8FBC-D8615BA49A13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2048DCD5-8E7C-4365-AE73-378C0C75BB73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C8AC5F83-5AC5-45CB-AB42-D07F113CFE9D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8287FF81-E521-43EF-BC6F-3A417ADD28DC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81F81A15-2E21-4C25-B3C8-E84DAC397E4A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1A335A1F-9271-4EAD-B5E9-9930C91FF5A8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60FE52A6-A02F-49A4-B10C-9033DDC5694F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3A0EAA31-C5BE-42EF-94AA-2B09178CFE60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1A98A5DB-B23E-4A28-93AE-484E6266A774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60827EDA-38A7-4451-AE75-736AF0B68EC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87717617-9A67-4C60-810F-B695B1BAE803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255DCE06-0992-49E1-BDD1-7C4C2C9EB56B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220167BD-51BF-4D9A-82E1-3CE787BB0120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B27F945D-D063-4E4A-BD05-6A745ABA5F3D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54283CC7-5227-4CFD-9495-D8615F2E14F8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8F37518E-80FA-4CA6-A807-8ADF3CEDC6E8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B3A5600F-52A8-484D-A7C9-7557EA2DDAF6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4DBC8C1A-4696-4862-8042-393ABDBE6E04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A0410776-3C1A-48E5-9CEF-A421444C2EF1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CAC25259-0019-4073-AA56-1187B08D9F28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59DB74FA-8FAD-4547-B1CC-E0A7A70D03C4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C4F1021D-6D66-4C0E-BAD3-CC6AC74CEC38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C69D30EF-69B4-4B41-A5FD-4B896C37B07C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33912809-C555-4029-BB37-061D35C4124F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4D80F84E-3957-468E-B467-3A5B8DB8C2F6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93637222-C58C-4450-BBB3-C1DF8B3F8564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47BDEA82-9D62-4EE5-BE7C-7F5610B37FC8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93B40783-FCF3-4584-B4E9-E7521177E684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53181994-091C-4119-8612-30FF2AF7EF8A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FBF3E5ED-496B-4B29-93C5-43DB9A9BB43D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7EC52A3C-7EBB-483F-B02B-EA965CF7A4E5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DF715377-9741-4222-A3F9-855ADD3F4BD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806DD026-DEB0-424D-8EE9-B83CA136C02F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969D4BA0-1D11-4C83-9FA6-6D373761A26F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9B679B5D-F176-4BC1-915B-5577031EE803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687825E4-9F51-44A0-A7DA-FAFD73E2731B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9DF9ED68-0B05-40B0-8B3A-3F3AF589376F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E77BA35F-DFC5-44AE-88A2-6EEF9CD69610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72CF4750-51BB-424F-A771-F57A61B99D1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A75E4B35-3147-4A0E-B951-8669DD436438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E726DCF2-3A77-49A7-9DAC-0D87CBBF8E7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22041553-19F0-4307-9D15-63002D06B966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CC51B901-AF2B-44ED-A0B0-EF1043AA51A2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5240426B-A589-4F74-81D0-F131815024EA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8A618223-A18E-46CC-998A-24651C3C2C7A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0765FEE0-B2A5-4A92-A820-91A0C36D537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5B595B3C-E96B-4406-A0E0-73F1B9839B6A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C4B0BEE6-A71D-49D5-9389-2A90B954F2EE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9B7F05D8-58FC-4F7C-9D13-BDF50F11D413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069A4859-7511-470B-B868-FA1D5E18B38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5FFEAD41-6BD4-4ACF-A58F-3929CB9710DA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1118D4BA-E2C1-4C81-A133-845D6CBC649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D5A501CD-F37C-4D83-9102-B928C785630E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1ED8C20E-FC85-47D1-A0EA-5C63314480DA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E95FC58E-1FB4-4F15-A5B6-1EF7C52FE4B7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8010E9A6-1E53-46AA-92BF-E45BF66CC60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0147AF01-01FB-4E55-ADEB-6FD717D48B22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6F5E6C69-B6A0-4CCB-AECF-8ED45434F6A5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F1A1F3E4-3F05-4647-9196-64B12698FAD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316D189D-2C17-4E67-BDF6-805BC462411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5700EBAA-0398-494E-A337-F3E8F5B5A51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9CBE9E3E-837B-45A2-A985-0FC28262F1F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5C0D64CA-DBD2-4AE6-ACB7-5B130A779BBC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17DD5E57-2135-4E59-9503-763AFEEE571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527ED0BD-B305-4764-B8D1-5160B191615E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168A2826-705A-40F0-95B7-D4DC2224EB88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66B2064E-E4D7-4CBC-8753-6B07858DBBC1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41356620-B3F8-40AF-A4AB-D951193157E9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F19BCBAE-A5CE-4C36-B0B2-F8B465D7F890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18BC8265-5D0D-4AF9-8936-DA6DBA362D73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DF3F0E83-39AC-45ED-B2FF-C82D0F313B98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4B428878-C73F-4E75-AB0A-3300A133ADD6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D3E7164B-347C-4B78-8305-486F1F985AC4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FA681008-7928-4E2D-85D3-DB18621AB26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65F4ADB0-5BAC-4AAE-9320-A92930CC0CF0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DF5FA948-354F-4A6F-A3FE-F92C516BAAD3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7300EF7B-D080-49E4-ACB2-2DABEBBC9A27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ABC03401-2F8C-42FB-9B9F-F08CF0BE3629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7610FCA6-20F2-4897-8098-12ACAF48A14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BAD7AE80-A0C1-47CF-A09A-42612B1C787A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794DBCD2-D169-40BD-9D07-E505BDAE41CE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738EA0F8-87CB-407D-9D41-F3F006C9846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900EA9ED-7B87-48A2-8D54-0810EACB0E9F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13F69A11-FD96-4D2E-A467-28AF87F4FDE5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839DA968-B503-4689-98B8-8DC20E760AAA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67C104E8-E5BE-44A3-BCC5-1831DD2B2A4B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FA8452EC-D345-4581-992B-4C1064FF747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4C532FF1-63EF-4012-9E8C-468687A885A1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D5F9E961-4360-4DB5-B488-353EAE623975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E75FB0D1-6D5C-4F6E-A342-0ECCC6F87104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9B51F4AB-0664-4977-A081-28C62D8F3EF5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01A9941C-7856-494F-9089-7765C5DFC20A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B5A2D3BB-9DCB-431A-A6FF-FDCAE183D4DC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09F8E96D-6902-4BEE-A640-5A8684426E51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CD777E13-E7DC-48A4-8B75-B527C95EC745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47B6E298-D890-43A1-B55C-4E3D023349B2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CF40DCED-2D4A-4584-A604-E4526B58EABA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D51B3880-D448-4D0D-8473-27DE7B89D62F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E78479F9-245A-413E-B6C5-4A0940E09571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3532BCEF-D37C-4ED1-B35C-671D25BB23BD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6DB9DAD5-D3A6-4ADA-AA7B-E53846DD4259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26FE442C-D06D-4C2E-B314-B41F60CC0F94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ACFB947E-968B-424A-8924-744CD6A4EB4C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A8580231-0F18-4FEF-8108-8ADC09746DF9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214D04B2-DF14-4E9C-9406-B898BACAA4C3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C43DFDC6-F2AA-4C13-83AE-EC578F952420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843D767A-4A45-4F8C-92C5-2AEA5249569C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91A02E7F-4D79-4440-95BD-09072CF23574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324C06E8-2513-4363-B536-180C77FD5F7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9EFB0117-39C2-41BC-B770-D49976B52A78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BA8AD18F-BC58-4F37-B26C-56CDF31B9E3F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4922D86D-DEAD-4B13-909A-612625C150B8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202819F7-12C2-463F-99A1-86855B173FEB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331BA8FF-5DFD-4041-9751-C4C07BCAF29C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64001CF0-502F-4C40-88E5-6E7E3254C302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8AB84693-161E-4C14-B67C-96AC40633B1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F4AB56BB-485B-4353-90A9-4639114F47E6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00858AB6-79CB-49D5-A4EE-DCB0A336C43C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22D5D619-5AB7-4FBA-A22B-C78473E2B0F6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E70BEB1F-8AEC-41D5-8F30-83503E966BFF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3563AE16-FBA8-47F3-863B-1BCB2ED591E7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C64F85F8-0CD2-4A3E-B72C-048AB9137CEA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965BE6E1-8513-4ADF-BBDE-C02805B1C708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E3640CAF-CB24-4020-95D3-23352F1F9B2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A11EA5BF-3327-4E29-9267-2AA5EC238B9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72B5BA7A-A73A-4299-A587-0A668CC3DB25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6188D547-1A97-4151-B5AD-8C37C0A2EDF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0ED0B8BB-5C2A-4AE1-B487-E5980D239F98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68054BB7-E7CE-46E9-B347-F262D7367344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57760F9D-9930-43EE-BDE5-960D71126155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F818BD4C-E304-4CC7-9498-A9353FE3855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D6AE356A-2833-4B4D-BB73-1994C073D150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3C14D234-2CFE-48F3-A459-3882FE3E5EC2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602401A1-E27A-43EA-8BAF-4AA0E624A195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DF16F0D7-3968-44AC-91F5-8869847304C4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089C5BE3-BFDE-442D-9E61-C14FF2D4F716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6931B274-6E39-4FB9-9D14-505A7489F8E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4F038318-3A05-4C21-967B-AFF5C2DBD6D9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8238B5A9-D833-471A-8693-14F240CFE0C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7FCCC37C-D90B-4116-8FAB-8B85D21D1EF3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9FC5FFA9-7551-4403-8E94-AEA5BD0D5D21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9BB56263-89F0-49DA-9F69-A2F222DDA823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27599107-8E6C-496B-ACBE-100665D74CD2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9367B2C9-F49F-4381-8229-8DDBE5EDB73C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6C3BF28F-2E0F-432F-8DE3-E9C0C51C6666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EF4B59B3-0F8F-4493-98DC-414720C671CC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660122D9-7A72-4CD4-9570-2C14ED861C91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1ACA2013-F8AA-41D4-8965-53A72814743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95" name="Group 1194">
            <a:extLst>
              <a:ext uri="{FF2B5EF4-FFF2-40B4-BE49-F238E27FC236}">
                <a16:creationId xmlns:a16="http://schemas.microsoft.com/office/drawing/2014/main" xmlns="" id="{CC888EF5-0523-42A5-B828-73CB9657E749}"/>
              </a:ext>
            </a:extLst>
          </p:cNvPr>
          <p:cNvGrpSpPr/>
          <p:nvPr/>
        </p:nvGrpSpPr>
        <p:grpSpPr>
          <a:xfrm rot="19517436">
            <a:off x="7816963" y="2005821"/>
            <a:ext cx="302576" cy="411187"/>
            <a:chOff x="4708260" y="456723"/>
            <a:chExt cx="659554" cy="896303"/>
          </a:xfrm>
        </p:grpSpPr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D87398D6-C903-46C4-AA70-F775AE93DFE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F278244F-C12D-4A22-9C37-A2BC2C11F61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117CED16-3812-4019-9880-707411A5AF9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B9EA5A8B-F44E-49FF-85BF-6FFF503C62CB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32F566D9-1C80-46EE-AEE5-CDB1229F2A50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27216918-2740-4798-A3E0-B4BE65EB8A7D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D0224EB2-37CC-4375-84D3-895171CE35D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F659AECC-B4A6-4A21-ADD3-F1615B1119F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DE9D9A7C-4959-48A0-83A7-C04F1C7B043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250A46C0-1939-4356-96D6-22D11DF4A208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9DB1A470-4EA4-45D0-9FF4-8F6453D25DE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183AB815-7A68-44F1-871D-68F7B8A5E38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12D20FD8-6BAA-438A-B9F8-A6C34B82E1EE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751A001E-430C-423A-952B-A71EC45CC229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88784B1D-E3FD-4038-A4BF-448F656D2538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D3F7DD01-F8F9-4C6B-A002-8DF4EB7E7100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851550C8-1A6F-4161-B89D-B4DF6F448063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05220D2F-AB3F-449B-B316-02AC8D64BCE1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9B40E294-76D4-4103-97E8-BD7AD973CFA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E9748F92-A4BD-48C3-AD92-40E6C03BFF9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53F638FA-5EB6-40EE-BF6F-DBD1594EEDF9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449FFEDF-FD84-4A70-B219-561977B221BA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AA1F1B26-F3CB-4B36-8E7C-1F4E2FA4231E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252A3AC4-3557-45E6-B485-388F63BA660C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0CFFB699-E149-4C84-88DA-1530FDE37593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2AE277A2-E50A-4454-96C5-7544AB9C33D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60D52A3C-4F29-4480-A0F2-FCC8AE2DEF9B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417ACB88-910E-44DD-9B8A-DC4D9CBF9483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F5A99F95-D5B8-4E20-9073-FEEB95258575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4147ACA6-35AC-4ADE-88D0-7B4ECC0AAE40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17C00DFD-FE6C-496C-B647-ABD244C3E49D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61BF4693-A309-489E-B1F5-64D4FD2E50F3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0F846B1F-3D99-4CBB-A8F5-842DAE7B88C8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E8A2E6E0-E3D8-4C5B-8625-19730B241831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7E8F88DD-B818-4C03-8578-2307BA3EF68C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2BD2A654-01FD-47C4-937E-BF0352710606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E77C0E57-C441-4C2F-8ECC-78D04CFE0AD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D427C61A-A477-4719-BD25-5072CF2C7554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B80F41BD-E498-40C3-9385-059EEDA066F5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7AE6E0B3-78A9-45E7-9AC1-27B2AF4BD885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FD64EF23-BBAB-4FB1-9DF3-938422A5C31D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DDCCA995-D3CF-4717-963A-7F42BCB71F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179777FE-D34E-4970-B285-8E60639C7491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629C752F-E005-46DA-B9B7-CC39BE2784AB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BA755E7C-06BC-4314-A0BF-60680D524838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E9DA4819-F681-4086-8DB0-E98211F0D148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8540A1D3-7C11-4CA3-9CBC-B8933A160F37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8EDA7760-000A-4F7D-95B5-32FA0E7432AB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42E6E705-9200-41DC-BFF4-30816F8C57A5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0DFDD16E-29E9-4C0B-9BA0-51D9073719F7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3BE8C2EF-A53C-43B6-AABC-A07F6D32B5EB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528899EE-5F6C-44CE-94A0-2911497214F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B3614F5C-9ADF-41AD-9D20-2B80D9934E7C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xmlns="" id="{FA98C80F-AB53-4BBA-BD61-32CB4D2F399E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34871D97-07BF-4813-B942-7A6F9410679E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AB35E1C9-F3E4-437B-9AF4-0E293E7620CA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21894853-4A80-4EA7-9DF3-61A9D4B8521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DE39439C-62AA-440A-8A78-DA724ECF1D7C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6AF561C5-DBFF-4743-940D-B7CA94FB9E1F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D46C5C27-4E28-4037-A9D5-52FA05A961D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AE58095E-8A3D-4EC1-AB16-95FFA35DDBB7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53DF454B-37E5-4C9F-86CE-327FD1F0C27B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F830FD83-77EA-462A-AB35-1E3EEC01B59C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E83F632D-3555-44CE-BC50-AFAE363AF8F3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B390BC3E-F69B-44A4-8299-CB7D46F035B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A5FB2E54-ADD1-4E19-8032-436D17AD48BD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72C140C6-3534-48EF-9C0F-854DA4DF2D3E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8DB301E1-5EB6-4744-A37C-15D88635B2C2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6E405931-6853-45D7-93AE-9760ECFFE23C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DEF8A51B-5485-4E05-AE5A-A450BE925A90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F9431DDE-E7D1-41B8-B16D-DAD8F5A0A667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03CC9F69-CA10-429F-AF31-6BAE693A2296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B04D6E10-57E3-462A-8AED-27AED4EC3D32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1208BD58-0AB3-4778-BB2F-684DABE1A289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5016CD2D-1FBC-4390-8460-AC9AAF4B453E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3DAB0F47-04C2-412B-B6E3-1C4670AAE100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xmlns="" id="{5BD54772-4AFD-4234-967D-11784A6FF1D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27F99234-86C0-4FDB-903B-CFC114F3D1CE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285A4461-62F9-4A89-9EB0-93683CC36832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607A29D6-3CF3-46B9-AD5C-7BB8AAAE800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E87B105D-597B-4813-85A6-16899E21CEEF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146BD524-413E-4813-9091-31E94CE34321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938A16FA-9580-4B7C-A232-422F9EC58B5A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C58EDC88-048A-41FA-B3E8-81381841B268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B7C10A5C-EABE-4611-9DD0-136FD10E0B19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34E38237-DDA8-4BFB-88E5-5EA5AFAA581B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A542BD4C-8ED9-431E-A218-84CFEF59489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66C2A7EB-7780-41C0-9467-CC370BD11AB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AFA2B403-4683-48B1-8C19-D6006F7E23B9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E2593209-F4E2-4FAC-AF35-049291DAF000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2F215CD7-0323-4BB0-B107-5A7B51332FBA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22D883C2-8E67-46EB-B3B1-95C70CB89A74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6E25564C-7CEC-44B2-A365-006AB433AD6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749A2D52-4ECC-4DA9-AA15-1DA7F53D9C8E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51769060-84E5-4FB0-9416-69E7034704B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DB394D7A-059F-4720-835D-781FA7DCA8A6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58C53A94-B4DB-4A67-A27A-65C51811FEB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B73D6B15-1842-4B71-AC97-28C173B77D46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DF1A2A84-BF5A-4759-9BF3-D41C3A2087B0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84C0479D-F582-40E6-90BC-17B0270B8FFC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77E67B31-CE52-41A3-8CA9-DC1E5C10A48D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D1A22DD6-DB53-4245-9264-30D459BBB4AA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0CB51985-63FA-49FC-BA9A-C079F4100A1A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0C957599-A9A3-4552-BE46-DD989BD5D93D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D026EE04-C901-45E6-9203-FC4831B65E94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CEC94E93-BC6D-4311-A610-85CE93EC0B3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02505A24-A23D-472A-A101-D7443FDDD3A5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xmlns="" id="{2204545B-CB38-40DB-A289-A69D92DB4825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4AB7D989-0B1B-4244-8DB4-BB2A492628E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FEA71020-0D7C-4441-B362-ACD1092B8DE5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63FBD7B7-3388-43E4-A080-087F3557B0D6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8CBC2883-A2BF-4013-BD37-7C3C0E72F981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A6AFBE18-C039-4364-80D0-8E8C428F1935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607BDCB0-2625-4DA0-B5FE-2DE0516FD03A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980A1663-6F2C-41B9-8ED1-058F1273AE99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66B64F48-45A5-4255-9231-F065AA1CB4DB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C3E1609E-6118-4F20-94E2-C11FED13CF42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E7B3FD64-CB0C-4D56-9F18-EB6843DD535F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49D5B174-FC49-4AF0-B46F-8EC483E0AC2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BD5F802E-12D6-4EA8-8BE5-EFCCBE9FC26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88FAA478-F61D-4635-B61A-C8D1E0BD54A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CCD1E076-3B17-455C-A07E-4A8958EFC90A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14D88182-C498-4B70-9340-FCC2B3629969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7E3F5672-8187-4843-B65D-3CCA933D27A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B2732D63-20B5-4DDA-AC69-8B2EF07D226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6BC756F1-4BD2-46D0-9D85-6C4D9B51F86A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xmlns="" id="{FDA32F86-80E0-44DD-8899-99BD5AA76A34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xmlns="" id="{C7BA0C01-D189-4749-910F-21806E1155C0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xmlns="" id="{9D040D58-8D43-4EC0-8196-C69FF5152A6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xmlns="" id="{483C961F-5F22-4064-942D-40E65745A2B2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xmlns="" id="{E4FD5449-2FEB-4C6B-945A-64EA2BA73B3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xmlns="" id="{08B17B31-65DA-4C17-9CE7-965BA95E032F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xmlns="" id="{054A641B-0D89-4681-B2E4-209D70317CCF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xmlns="" id="{88402609-F0A1-420E-AAE8-EEDD5B02D21C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xmlns="" id="{C7A6F614-9389-428F-B946-0AB49096E68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xmlns="" id="{465C07E3-C79A-4150-BF85-32853645F380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xmlns="" id="{402C02D4-B3CF-44C0-8B1B-D8681CE26EC9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xmlns="" id="{239221BE-70B7-4C03-B329-65F2AA926155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xmlns="" id="{949A44A8-4B08-4045-9BC5-705F61AD61E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xmlns="" id="{64CDCAC4-FA8F-44B9-95E4-020DE6A3505B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xmlns="" id="{B3BA234C-6DFC-4F1A-A393-A224E8EE2341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xmlns="" id="{9A91D6A3-FBCB-40E1-81D4-B4FFAD1C516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xmlns="" id="{BB051156-FDC6-4998-91A2-973892922C17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xmlns="" id="{13828349-C6D1-448F-BB5C-08E5A3F68209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xmlns="" id="{DA1A0EC1-6A4A-4B9F-9131-B0E639073E16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xmlns="" id="{6BA1E12C-1FE3-4EFB-88B3-15DFF306761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xmlns="" id="{813FC679-F047-460B-9133-985FBD16A80B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xmlns="" id="{D9B6B898-A6E9-4596-AF56-29667D6F4765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xmlns="" id="{EDCFF313-9BF2-4D21-AAC3-359F8A412F81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xmlns="" id="{4FFAB510-5DA3-4025-ADC8-44373C1896E5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xmlns="" id="{FB3D5B59-B85F-4DE5-AFD2-D10C132752F5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xmlns="" id="{D65FDE46-5F4A-4CBA-BD18-8AEE8AD6A24F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xmlns="" id="{68D8A8F8-7458-40E4-B5FA-20A7508730C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xmlns="" id="{6DDAAA65-8730-4277-AD0F-EDD67C98EF8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xmlns="" id="{E3C1598A-C461-4243-BB05-D89A37877DC5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xmlns="" id="{24771C4E-3647-43C2-8E32-66FCA16AAFD5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xmlns="" id="{906A2C99-3393-4237-9DD3-7594940E20B1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xmlns="" id="{F2D76FE8-9610-4178-8919-D458BF113B45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xmlns="" id="{8B53037E-B7C2-4581-9979-976FD7F94C01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xmlns="" id="{1F5C3BCF-1F6C-4F02-B50C-B0A3C4BB2F14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xmlns="" id="{85213A92-0423-43BD-ACF0-5046E36195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xmlns="" id="{299C1B5B-B8D2-44D2-B35D-8875A710814F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xmlns="" id="{993812C9-BE25-4B11-987A-4E2B9629043E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xmlns="" id="{9638E88C-F032-46FD-A16D-D5885047C7ED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xmlns="" id="{359C26C6-A678-4F08-897C-C1F6F452987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xmlns="" id="{48D27BBD-C5FB-4781-ADE0-02AAD978F591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xmlns="" id="{3CB7FE6B-FF0D-4DF3-9ED8-2A3301E667E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xmlns="" id="{58DA6031-7B0B-467F-A549-084E35D094C8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xmlns="" id="{0561D16D-3B57-407C-9D2E-A4E60E0C8D4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xmlns="" id="{95184A41-DBBA-4C70-92FE-767C81BF8DC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xmlns="" id="{669C0378-92D8-4734-80F7-6516762A44A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xmlns="" id="{C40F5BC8-2841-4E1C-BD67-3F673711F07F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xmlns="" id="{D70D7DBF-A197-4D65-9BC1-6E09B2319996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xmlns="" id="{CC73C637-211B-4F66-A4AE-3B14F3BBE406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xmlns="" id="{AC0304A5-B3E0-41DC-A71B-ACE3A3150C93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xmlns="" id="{8B01773C-AE3C-45BF-B852-2CFBA23AA71D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xmlns="" id="{A86932EE-E236-4FD8-B80D-447CC70703CB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xmlns="" id="{18296AA1-A6BC-4174-9685-38A0D1C9428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xmlns="" id="{7E09640C-72E5-40D9-8FEC-EFC9B8EBF1CD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xmlns="" id="{7B618E70-DA20-4600-BC05-2006BBCE5BA0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xmlns="" id="{A6893044-ED9C-4727-B288-08357F2CD312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xmlns="" id="{45FF1BA0-A226-4CBF-928F-020BE89D2F43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xmlns="" id="{0115F52F-7DDA-4E3A-A126-0EF26138D5E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xmlns="" id="{9AD5DA25-2056-42A5-8937-FD16D2246363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xmlns="" id="{7529D2B7-B993-4CEC-B88C-2E7B3CA8852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xmlns="" id="{B10DC505-929B-4A50-ACFA-77739474183E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xmlns="" id="{F1FCCD36-2A29-4CF3-9C0E-FC9ED2238E76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xmlns="" id="{EC02D365-3FCE-4992-BB16-88DBEAB00AAD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xmlns="" id="{96600AAC-EEF3-4F49-8140-9A57EB43608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xmlns="" id="{54D72994-448B-4E17-B4A4-7D402F7C05D6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xmlns="" id="{225236FE-73BA-43C3-BBDA-E643A549F6C8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xmlns="" id="{55D5011B-B676-4DAA-B337-E340DF33C650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8" name="Group 1387">
            <a:extLst>
              <a:ext uri="{FF2B5EF4-FFF2-40B4-BE49-F238E27FC236}">
                <a16:creationId xmlns:a16="http://schemas.microsoft.com/office/drawing/2014/main" xmlns="" id="{D92CC52A-D0DB-4D58-91D1-AEFA79D25E9E}"/>
              </a:ext>
            </a:extLst>
          </p:cNvPr>
          <p:cNvGrpSpPr/>
          <p:nvPr/>
        </p:nvGrpSpPr>
        <p:grpSpPr>
          <a:xfrm rot="20185251">
            <a:off x="7425858" y="3200165"/>
            <a:ext cx="411145" cy="360074"/>
            <a:chOff x="6809793" y="1954053"/>
            <a:chExt cx="1048808" cy="918528"/>
          </a:xfrm>
        </p:grpSpPr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xmlns="" id="{61489D96-634A-4E2F-B431-57596B882661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xmlns="" id="{ED49887D-65DC-4CF6-85FF-067BB759826F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xmlns="" id="{6E84E157-2478-4319-AA1E-A5D936462199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xmlns="" id="{470C2678-A951-4D13-868D-62BDF7DF1DC9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xmlns="" id="{59E18126-46D8-4D12-AF40-FB4EE6959E9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xmlns="" id="{79654DE4-4C07-4297-A382-43EDC38345B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xmlns="" id="{95CF2018-9D03-4152-BB6F-E94A8D8ADAFD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xmlns="" id="{1F21F82C-CF54-4470-A461-3BC73B428916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xmlns="" id="{EF215373-B8FC-4783-A352-82F402FAF1B3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xmlns="" id="{C179B395-35F0-4CE3-9170-74586DF90E6A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xmlns="" id="{FF537988-0CDC-41E1-BB3F-DA1BEB6466E5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xmlns="" id="{97B253D8-5EDF-4FE5-82C4-85B3D2D09F1B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xmlns="" id="{385AB2B8-2411-4A96-BDFF-CBCC6F09BA1E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xmlns="" id="{6A9A88A6-715A-41E2-B4CF-C72628828BC9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xmlns="" id="{D42D88EC-6A26-445A-BE94-291A06148440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xmlns="" id="{EEEAFDEC-3D6D-43F0-A25C-09C496D8AF0C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xmlns="" id="{2D47BF61-A96F-4CB8-B404-D41FB2892F96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xmlns="" id="{6D5A8D3A-208B-4459-B14B-CF56AADD253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xmlns="" id="{1D143F0C-5BA4-4FA2-B520-70F7075E1C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xmlns="" id="{FB9276C3-60CE-47EE-9039-B6053B0FF875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xmlns="" id="{43F21B41-3CFD-4C86-AFD9-F75A6F506B67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xmlns="" id="{8B2F24EF-5813-45C6-93A9-E01937AD903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xmlns="" id="{1CB23E18-C6D9-473C-A45C-BED7A5F0A528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xmlns="" id="{DA741A95-8DBA-4CF6-8935-126A6330D9E5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xmlns="" id="{5E5F1B27-E053-4031-8304-E4A7220AADE2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xmlns="" id="{960B5439-298A-402B-A221-0E9E1C9927A2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xmlns="" id="{5B5CF08C-4AB7-430B-BE42-C58EB1087FE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xmlns="" id="{E5643E62-AB54-476F-898D-9EFD181CBD0B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xmlns="" id="{06982945-BABD-4650-9AF0-6C1923F3B595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xmlns="" id="{662851B4-FAF7-49B1-9A16-036B21E38BB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xmlns="" id="{9994B605-2AE1-4F1C-901B-E31F1B82C9BD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xmlns="" id="{18B76117-64D4-4555-88D3-E85CD739FBED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xmlns="" id="{4CEA37C1-C793-4B9E-9BD5-920393A6B5E1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xmlns="" id="{5E182E15-54DD-4C08-84DB-8979864F39C1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xmlns="" id="{C471C0E3-3B51-4CA1-B39C-89B2F4803D56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xmlns="" id="{95180B66-FC98-462B-8871-3973E68397ED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xmlns="" id="{3C5800C8-0D59-4AE2-8B51-CCC8FFD4B8BD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xmlns="" id="{775AF97C-D9A2-4DF0-B5D6-69365BB5D0FA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xmlns="" id="{FA41B6D2-0F74-4355-9B38-8ACCB426FECB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xmlns="" id="{D7934942-9FCE-4766-8D45-A4ECA1AAF1D5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xmlns="" id="{C87D5FDF-CBB3-4335-987A-1304AFD4A24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xmlns="" id="{D82CA185-1FFE-488C-A722-CB17F22928F4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xmlns="" id="{402FBA37-AC7C-4AB4-8F70-F387942B3438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xmlns="" id="{79F6800F-0C40-4E92-A376-816515EBA68A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xmlns="" id="{F82E0265-DC60-4977-9879-5F7C5354BD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xmlns="" id="{0CF93345-B7FB-49D1-8635-36E3170174AA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xmlns="" id="{F813507A-83D5-4B43-BD2C-E635728E83A5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xmlns="" id="{DC8443AB-F734-434F-AADA-D8F07095BE4D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xmlns="" id="{62B13394-AD48-4CF9-8FBB-6A455ED06FB1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xmlns="" id="{6F420621-675D-46E8-89F6-F8DE16018BFD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xmlns="" id="{B14A55BA-7491-4633-A798-D63E093D10D8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xmlns="" id="{8E0C0B0B-8A94-45F1-BC78-BAE20ED76940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xmlns="" id="{802595B5-7094-422F-9D7C-72798B1C0031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xmlns="" id="{2702BF6C-4F46-4B65-8A7B-146044A36606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xmlns="" id="{FB0E98CF-4E30-4BC5-9505-9947C56D477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xmlns="" id="{7E4947E8-F1BA-4E9B-B0EC-1F7EE7909231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xmlns="" id="{D8981CFB-E858-4E8D-8994-1A9CD49BB69D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xmlns="" id="{E23C3A0F-97AA-44EA-84AA-09DB8BDA6D06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xmlns="" id="{B3E2436E-EF72-47DD-B47B-C8F61A38E101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xmlns="" id="{4A807EF4-AA49-451A-92A8-F9AB48BCA97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xmlns="" id="{4D235CFD-D571-4CA5-92AE-69DD099D6F5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xmlns="" id="{993DE9B2-8C63-4D3E-BD4D-4A5F820ED8D9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xmlns="" id="{699C55E2-327B-4A5C-90A0-C44A4DDCCA29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xmlns="" id="{70E422EC-E1C7-464E-80A8-10954A03BE4E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xmlns="" id="{DEA3B4E2-9DCC-43F0-99C9-CAD18CE25922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xmlns="" id="{F23F09CA-5692-4595-8E06-96F8E6AFC19D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xmlns="" id="{F37F3A6B-623F-4C68-86B9-20A250887503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xmlns="" id="{24E6A26A-6276-4895-8B04-EADD187F5AE8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xmlns="" id="{45BC1C12-68FC-4833-BF5D-CDE3FB8150E2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xmlns="" id="{8534831C-6D02-4465-82E3-B560C3CBD3FF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xmlns="" id="{D58C5562-7281-46BA-8770-86C5E3F855D9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xmlns="" id="{8E30DCA3-6A5A-4F7C-A63F-3B95EC90753E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xmlns="" id="{F6497620-8744-4F86-8874-C62B2FE44D30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xmlns="" id="{8D777291-2C91-475E-A308-4CC4251CB46F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xmlns="" id="{263D1B6C-C2C9-47A4-A722-C9AB3868651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xmlns="" id="{610A0F4E-C757-43CE-9813-78318E726C0C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xmlns="" id="{05BFE072-AD13-4450-BDF1-B1D169E123EB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xmlns="" id="{BDE5F0C4-8F47-40A8-B40D-60FAD2BF8366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xmlns="" id="{931FA3E0-7393-4048-B599-E53A25D71CD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xmlns="" id="{4C1DE3E6-5474-466B-B98F-416F221BC554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xmlns="" id="{496420C2-F691-4B46-A823-A76B7BCC393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xmlns="" id="{1A1EAD3C-BF10-4343-9D31-23998540D3EB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xmlns="" id="{F028A74E-BD86-48E0-9BB3-A1DF8D0D5A72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xmlns="" id="{0F7E6717-AB6C-45E5-AC89-309EA6577F5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xmlns="" id="{4118199D-1E64-44EB-A3B0-9BD3F2DD7173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xmlns="" id="{E1919197-B2D8-4EDF-876A-637B7B67B6A4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xmlns="" id="{8D2A3D7B-FBC4-403F-AA76-2D1930E61502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xmlns="" id="{E7DC1026-2521-4467-8EF8-0A47F82F8EED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xmlns="" id="{9114FA40-6311-44A1-86A0-B17E0531F1D3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xmlns="" id="{2EBA37EA-5691-4534-9DC7-D5CDFDEF6953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xmlns="" id="{2AEDB069-9562-4E0F-8E8E-3D84208F362F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xmlns="" id="{137CE155-9C5A-4B0F-A1B4-C1C20137969F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xmlns="" id="{7A0462B0-4B2C-40AE-A1E4-71BF88C4EB95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xmlns="" id="{957E70F3-84A5-4F93-8F22-A1CE303D54C8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xmlns="" id="{4EA55389-5E76-4BBC-B537-2B7511DCB7D7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xmlns="" id="{226CC382-6E7B-4623-94FB-70AE9F9763EB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xmlns="" id="{72A7E6D7-AD64-4761-A21B-491A0D23C215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xmlns="" id="{E4EB9056-EF4E-42B7-8D49-0714C30292B1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xmlns="" id="{2493E2BA-B8D8-4FFC-84FD-32F124D07170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xmlns="" id="{37013246-8620-40EE-98C2-841EF4DB7938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xmlns="" id="{5E23C93F-EBF8-4DE9-9691-B04679A65568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xmlns="" id="{83E815DA-9FE7-4E38-A5B9-2287E01F280D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xmlns="" id="{D055C0F3-DF5F-4CBA-A302-E5E9DF81DDCF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xmlns="" id="{115682D4-5A81-4962-9F3C-6A19776F5E20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xmlns="" id="{A1506C54-56FC-46BB-83A2-78195129E582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xmlns="" id="{B8C6F533-CF34-4557-8EC2-944AC243F06B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xmlns="" id="{E288D886-3434-4458-9EB7-D892F94EA04F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xmlns="" id="{0ECFA79E-9CA0-4AFA-B0D6-35F085DFF3A2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xmlns="" id="{B8FE0D9A-8F4B-46E2-B9A5-CB84A1DCF9C6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xmlns="" id="{F5E3A736-C5EB-4026-8D97-7EC55DBA57A3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xmlns="" id="{4B9F3454-E77A-413E-B8A7-ACCF2845C2D4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xmlns="" id="{96CE6D01-4E9A-413B-A41F-21E3C8ABF8F2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xmlns="" id="{2B1AAF49-4F75-4C49-A3EF-16EB8EC0E464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xmlns="" id="{224B99D6-BD26-40B4-8D15-081AC591B427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xmlns="" id="{C7AFFD86-2E52-4DB3-AC53-27C4D34E2779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xmlns="" id="{D738A668-940F-46B9-AE3D-38E521F726B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xmlns="" id="{90A67032-DFDB-4B75-9F2D-1B13CC0A8567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xmlns="" id="{58E71A7E-B8CB-4786-AE88-0D2405A82770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xmlns="" id="{B3F94547-4FB5-4B7B-9106-44A29AB0FD86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xmlns="" id="{B3A6DE80-5835-45FC-B616-001EF1E3CD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xmlns="" id="{285ACFFD-63DC-4060-B2F0-F7B79577E023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xmlns="" id="{05213C17-82F6-40C0-A3DF-2D58BA845BA1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xmlns="" id="{0AD508CE-2190-468D-A60F-229A6890291D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xmlns="" id="{97A81F71-E484-43B1-A8A3-428A54D85807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xmlns="" id="{5FD0833F-EFFD-493F-B935-D9E9C75AC0AA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xmlns="" id="{BF45B1B1-65FB-4FFF-9759-57FDEDB161EB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xmlns="" id="{A8E6066B-BAF6-4396-8367-1A00FA72F572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xmlns="" id="{6893A0DE-3F65-41CF-A8B1-550DF1F87FC7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xmlns="" id="{8E55A8A7-85F3-4412-A754-F2BBB1FAB27E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xmlns="" id="{0F217DD6-ED46-47BF-BA9C-51BD907A3E6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xmlns="" id="{7D3E340B-9C17-476A-B21B-ADBFD4DF324A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xmlns="" id="{D930B97C-A1AE-4733-8A2C-98CB4790699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xmlns="" id="{508FC6F6-6E5B-46FA-AEE5-6437DC605EC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xmlns="" id="{4FC2DD80-0C9C-4ACF-AD06-27A7CF3C0BD5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xmlns="" id="{D353A9E7-AEBA-4D3C-9D9A-A1654B839B67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xmlns="" id="{D5FA21AB-D0B0-4F17-9CD8-1CCE0632DC0B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xmlns="" id="{FAA8D97F-8F53-4378-8586-62AAA960AD12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xmlns="" id="{CA1C9079-D34A-4FEC-88F4-2E4813702443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xmlns="" id="{39056B5B-A2DF-4D67-9F66-B38E01BA23E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xmlns="" id="{076531CC-7FB8-45A2-ADCA-1E12C1652F16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xmlns="" id="{A8CE63C7-0B97-4C83-93A8-CEB83415563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xmlns="" id="{9584F621-4033-42B0-91EB-7518D26E13FB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xmlns="" id="{A3B12347-25D4-4E85-9529-4F8920D8C257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xmlns="" id="{67FF9129-BE3E-4F1B-9EDB-66888F37143E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xmlns="" id="{EEC699B1-3B03-42CE-81CB-C2BBB68F3BC0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xmlns="" id="{112845AF-1724-4598-B6EC-5C4599F1BC4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xmlns="" id="{7EE4545B-9B7E-45E9-AA7B-8BBED0D645D3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xmlns="" id="{4E73F98E-97D6-4B03-BE02-6C1A5EE3DD6C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xmlns="" id="{EF99F6DC-DA41-480B-8D44-ED72AE889ED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xmlns="" id="{849178C9-329B-4486-A9EC-2CCA15C53F8D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xmlns="" id="{C9B708E7-3728-488C-9E91-8F677F8AF94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xmlns="" id="{65BB2F7B-49EB-4154-BA40-801C6441C811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xmlns="" id="{99C4A64B-F0D6-4BFB-8ECD-2A4966875422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xmlns="" id="{3DF85E14-7C0E-4957-97CD-06B7808515E0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xmlns="" id="{DC031BBA-5EBE-4EFD-BA23-F43793F94297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xmlns="" id="{DC99371D-737A-49B6-8A1B-62D6EA74DC28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xmlns="" id="{2BE2DE3C-DDDA-4395-8D09-F7E47026A1E1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xmlns="" id="{FC75E954-AC3B-40B7-8857-EE76AABCB242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xmlns="" id="{43B5FF89-8A11-47F2-93EA-B9220BC16711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xmlns="" id="{CE3196AF-CD33-4DF5-91B8-6B8BAC7B27E9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xmlns="" id="{AA10F2FB-B411-4C43-85DF-B96EC58205B2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xmlns="" id="{2AE19270-3EE8-4A22-8D8E-6EAEFBA8C694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xmlns="" id="{6F36D672-D286-42FC-B74C-EB97D798D60D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xmlns="" id="{8A302ABE-842B-44E7-B060-7468D7368C0C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xmlns="" id="{6127B77F-8702-40A3-ACF0-49202A921D52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xmlns="" id="{9A7812C4-D409-4242-B62E-56F3309952BD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xmlns="" id="{B00E145E-383C-4D1A-B2B6-05DDE45DF269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xmlns="" id="{61E8BE0D-6FDD-47FB-91D2-7D24386AB0C6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xmlns="" id="{A000D46E-FDF8-4FCE-B60B-3B2041E5F4BF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xmlns="" id="{05536B9C-9333-427F-A7D3-0A4D1266E292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xmlns="" id="{F7ECFB9B-6F86-434B-881C-8AB584D91B83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xmlns="" id="{7E72E1E3-9F53-41F9-86CB-085B32308961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xmlns="" id="{B4B3056E-8911-4FB3-93DB-6DB487F8380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xmlns="" id="{37E4105D-7643-44B8-B6C8-576AB6C55987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xmlns="" id="{C24320F4-B633-457F-8A17-ED29FCB412D7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xmlns="" id="{616D267A-D3CD-4958-92CE-B524D1CEBE5B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xmlns="" id="{678FD3FE-6342-41DC-9415-F6732690336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xmlns="" id="{20C6B73C-2C3A-47FD-B446-8A665065928A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xmlns="" id="{DE7813BF-864A-4897-BF7F-DFA550A3961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xmlns="" id="{1D59CEBF-5BED-460D-907F-7F9913E620CD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xmlns="" id="{5A08CA5B-CFBD-42A2-AD0A-3EC019B3DFE4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xmlns="" id="{922C33CA-8E51-40A8-B268-0F702BE9B380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xmlns="" id="{E7F557AC-5ACD-4790-B12E-59C7C044C2B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xmlns="" id="{20A33542-7193-4F53-BC23-C0FDECAF662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xmlns="" id="{1E18F257-4EE7-4089-AC37-D90D52F9D484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xmlns="" id="{41BC16DF-994B-4CCF-B328-6A75568C310D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xmlns="" id="{C453E5F7-AF72-4B69-AFF8-DC2D692AA4DD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xmlns="" id="{3098AA37-98AE-463E-8CFC-857F990FE9CA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xmlns="" id="{C828DBA6-0EFC-45AE-88A0-4DEA98CD8278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xmlns="" id="{A0733449-2377-4BCB-A58B-559F019DF09A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xmlns="" id="{965721C1-E69F-4FF2-9B41-5056348445D2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xmlns="" id="{08C79F9D-7D2C-4E7A-A523-64EDE18D31DB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xmlns="" id="{9FE43D35-9798-41B4-9A46-22775A63F1CE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xmlns="" id="{55CA0F4E-BA48-4BBD-856E-587001FE6213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xmlns="" id="{91832B5C-0C97-4552-AF84-7357167C800D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xmlns="" id="{F5ECB7A6-E38D-4CBE-B8B0-C88CCAD37A94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xmlns="" id="{822E2C31-A5E9-4362-821D-9E4BAFB9086C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xmlns="" id="{2800829B-2133-4F40-8C07-4E92139FE24D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xmlns="" id="{610865E6-84EC-4639-8BE3-EC442A9A4452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xmlns="" id="{63ECC60C-D171-413A-BE93-5B5FB1150703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xmlns="" id="{9085C626-BDD6-4026-9A94-74E8477E363E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xmlns="" id="{948D3791-4EDB-4411-AEC8-D3571A8EE4BA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xmlns="" id="{C22F7852-B63A-45A1-AFA4-5F18FF744D72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xmlns="" id="{F1CB38BA-9197-4C61-A133-BBF35E441A9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xmlns="" id="{E2754D76-1718-4A5D-97F2-095081BCB714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xmlns="" id="{8B89736E-1354-4550-9FF6-B8CB47DEE866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xmlns="" id="{A5086CD3-8F5F-443C-9121-AC1488470EC4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xmlns="" id="{38011F87-EBF0-4578-B576-94B2082FA02C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xmlns="" id="{ABCDB4C6-7230-491D-9381-B9F2B141457E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xmlns="" id="{3DB5D377-A2AE-400E-82C7-FB736BC9AE7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xmlns="" id="{3A3EA54F-52F6-4F62-8F1B-A703CAFC9978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xmlns="" id="{B16B602C-8957-4E67-AAB0-1811FE7141A2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xmlns="" id="{94CE495B-497E-415C-9A16-E0A19F68893F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xmlns="" id="{26393B5F-2C65-42DD-9F17-374A352BBA53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xmlns="" id="{5083C239-6AC5-4519-A5A1-DBA994147A0D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xmlns="" id="{CAA8469A-916F-4F5E-829E-37135BC9271D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xmlns="" id="{D35CEE7E-0A2C-4002-90C6-7AA953DF2604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xmlns="" id="{64CDE986-9B7E-458B-923D-B018639049DC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xmlns="" id="{3D210D61-AE65-497B-B983-52BC0C1FCC6A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xmlns="" id="{8192695F-7DAC-4413-8DD1-CA417ADA3E4B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xmlns="" id="{88F4D51E-0669-4CD9-A26D-1942A40B314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xmlns="" id="{189876F6-4494-4C53-83A5-039A7DA0B80A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xmlns="" id="{13918AD1-2DEC-483E-BD3E-8DDEEC5A216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xmlns="" id="{7E4577E9-5268-48B7-9F15-E377548B8D80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xmlns="" id="{CEDCD5BA-4188-4188-9253-A0F084808C41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xmlns="" id="{217B3DAE-3882-4D99-9942-4EE764718A23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xmlns="" id="{DBCE5AA4-D98C-4C13-A703-DCD2D97BB308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xmlns="" id="{395C8ABE-9E94-4C94-8EB7-19A43754A3D6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xmlns="" id="{26C66886-07B3-4EF1-A944-45A0BCBE0D44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xmlns="" id="{A024C84C-38AA-4992-946C-B7E7736CC03F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xmlns="" id="{1BEE66AE-B5B5-4951-B0C4-AC9D5CC733B1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xmlns="" id="{291EC0B1-23BC-403A-ABB4-75C2D495740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xmlns="" id="{A0D70BE4-1584-4CC8-8A19-F7F12F6CEC91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xmlns="" id="{C9BAFD1F-27DD-41A5-ACD6-28AC764C52AB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xmlns="" id="{8EA77965-AA9E-470A-BA78-54EC7901293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xmlns="" id="{355A5128-7C7C-4630-932C-53A098F9FED0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xmlns="" id="{9AA398BD-D013-400E-B1B4-D22248EE3D2F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xmlns="" id="{5C581207-0DC8-45E1-91EF-274FA327FDFC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xmlns="" id="{C9EA91B8-5BDD-4DD3-8263-83DBBB32E74C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xmlns="" id="{F8E70E46-43A3-4A3F-8C67-5941220E540F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xmlns="" id="{B000585A-FB3C-41F5-B9E8-B72101026DF4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xmlns="" id="{4A2C379D-186C-410C-A999-D5CDBDD49853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xmlns="" id="{2329A29D-25C4-4323-9D00-BB2F85D4837D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xmlns="" id="{B8D2DCB4-3595-437A-B926-FBE2603347D2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xmlns="" id="{811D1E83-2FF1-488E-9012-DBE1DD877400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xmlns="" id="{55C8D5DF-0BFF-4462-A8F6-8ED72C692AE8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xmlns="" id="{C577AC90-1089-4E33-AFD6-F5356B661618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xmlns="" id="{2373025C-C474-4D6E-A47D-590DC2542EC3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xmlns="" id="{ACCB7DE4-05E3-4712-B3B5-8824DC342C0D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xmlns="" id="{68F7CFA8-F08C-4DAC-BC6D-EC922605043B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xmlns="" id="{B39EED6E-B6EB-4CEF-A3C7-B673C64FEC6E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xmlns="" id="{C123AAD0-537D-4D8A-AD1B-F89BEA3BDFDD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xmlns="" id="{E5C637F7-380C-463E-9166-40B9CF8D6E67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xmlns="" id="{AC8A9401-FF19-42EE-B5B6-70325A3D300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xmlns="" id="{41B94DE6-ED4C-4601-8CCB-7DBEF65A2E1C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xmlns="" id="{4F0B7E28-C704-4120-A32C-2A42DEA013C9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xmlns="" id="{FA88C4C8-6726-4F84-B617-DE277BA20FA7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xmlns="" id="{8C787386-9EDF-4128-94E7-15C025FDED5A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xmlns="" id="{9A39AAF6-CBE2-4B5E-84F6-C5A7CCA82C6F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xmlns="" id="{5ADDF59E-0DB5-4D11-9AF2-662894FE4AFB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xmlns="" id="{8D04DC1F-ED82-44FF-B952-8CBBEA1B8E7C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xmlns="" id="{4D7C79A5-567C-454B-A8AA-C5CCE18AEBE0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xmlns="" id="{9F69E2B1-3D8B-4AD3-AB30-6C9D665A86D5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xmlns="" id="{CE7C1D02-BE65-480C-8A80-EF290831ACA9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xmlns="" id="{7A463E94-9865-4941-A286-33977C6FF69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xmlns="" id="{42677DE2-B8BD-4B28-A339-39DC4CA1D418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xmlns="" id="{9206351E-9910-4DF8-8144-5B6A34696B4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xmlns="" id="{C0A5DBD1-0A84-4DBE-ADB7-BFCB0607785F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xmlns="" id="{C44280B7-FDE0-4D03-B7AA-5AAB54FE924E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xmlns="" id="{07CDFE44-217C-4718-A31B-1F1E315DAFC1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xmlns="" id="{9C54305A-8453-4777-88A3-C023DE69E83B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xmlns="" id="{651ADBEE-DB4A-473D-842F-30F27263F694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xmlns="" id="{12202DED-E174-4D25-AD21-651FD05F77C8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xmlns="" id="{23B0C101-858B-4D07-A6F8-3CF7C1B51CD9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xmlns="" id="{2AE2AF66-54BC-4360-8BF4-21EB7AC6B69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xmlns="" id="{D588ACD2-0497-472E-BC56-CD89E4FB859D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xmlns="" id="{D7FD2F2E-AF0A-4B96-86E4-7E147620423A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xmlns="" id="{BEE9019A-F415-475D-8DFC-4F99F122D07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xmlns="" id="{FFBF7430-5D2D-429F-B449-129DA13EDB0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xmlns="" id="{9441B02C-CF3B-4B9A-827E-6EB7765DC36D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xmlns="" id="{AAF8C524-CB0E-4A78-91D6-4787CEF7D6CA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xmlns="" id="{98632F68-38B7-4A8C-8A5F-96AB7E44A418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xmlns="" id="{757E3F84-7446-4E73-8B09-EA531E5EC746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xmlns="" id="{7E5F32FD-8A05-48A2-B23D-F37BDE202D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xmlns="" id="{3A1718B1-9B90-4D84-9BE4-1482F431E166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xmlns="" id="{48D8B4D0-AE86-4667-A167-A8858140AD20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xmlns="" id="{F011B8C3-A313-41C9-B947-FAF44FEA6FF1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xmlns="" id="{86836677-308C-414B-A3E9-2B39EAA345F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xmlns="" id="{6793EA9D-F11D-4619-A5E4-D873F6768156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xmlns="" id="{F8AE5F7E-BDFC-4F4E-850D-DDAC3CF271B1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xmlns="" id="{479F2619-9AAD-4F78-B554-1CC4F138FAF9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xmlns="" id="{D03580D1-1A45-40DA-879E-5457DDA8E578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xmlns="" id="{95842105-BF40-4AA1-A5DB-34E2242DCD76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xmlns="" id="{EC1BC380-B585-4CA0-A51D-88B863390C55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xmlns="" id="{BF171FDE-4716-4B3A-B0F4-A8A3787C0D1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xmlns="" id="{6CE4F61A-5F5C-4EA6-9626-921A706ECDF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xmlns="" id="{EAF18FC1-AF46-41A0-B4F7-3D0A14FE238C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xmlns="" id="{F70F495A-5BB7-4A74-BDBA-55FCF4DBAA57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xmlns="" id="{60EE862C-580F-42C2-8596-E26F3DA7E94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xmlns="" id="{D4433C1B-91B0-4805-9C93-F322FFE573B8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xmlns="" id="{47515EC6-3323-4415-8946-2CB9415A1F91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xmlns="" id="{E56BCAC2-B4D3-42BF-B601-A048C464C9C0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xmlns="" id="{CE290C36-6B34-4F88-870F-6D63A36A6E50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xmlns="" id="{F2E119C0-B004-469E-B28C-7F904F1BDA39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xmlns="" id="{1113A5B3-1F83-47F8-8B09-1751841D9B6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xmlns="" id="{71ABFA20-009C-4C2D-9D00-CBB4C7B45859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xmlns="" id="{70A2F3B6-846C-4449-A0BC-872A97F50A25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xmlns="" id="{CA7C91E6-1781-4136-943E-72EA1DBC67B5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xmlns="" id="{D959A397-4908-4798-B270-24F5F8A097BE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xmlns="" id="{21D8E5CF-020C-4F2D-9935-ABF8B805EBBD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xmlns="" id="{889E4C91-6F6C-4F4C-8B8B-2DD7365CA05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xmlns="" id="{52481C51-4093-437E-ACF4-CD2A44D20D5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xmlns="" id="{74F159F5-FEEC-41AB-85B2-8C821A856C32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xmlns="" id="{299B0373-316F-4F0A-B058-3C39FFDD61F9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xmlns="" id="{E3FF483A-6DD2-4187-BBB8-016958918707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xmlns="" id="{8215AA4B-E015-4D42-869A-C697BFEA348A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xmlns="" id="{491611F2-EB84-463F-B7D1-FBA6DCF98D95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xmlns="" id="{EF5F4EDA-CFBA-46E9-8DB9-86BCE44A4DF8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xmlns="" id="{8DA94C0C-A855-44C0-B8F8-565C5BEEE64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xmlns="" id="{CD7CE30A-F60E-4735-A1B6-9DF6C626B060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xmlns="" id="{56AB3463-1388-44FD-BCE9-E0554FD803E8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xmlns="" id="{D10247F9-5B82-48E4-BA14-F6BE1C5177C6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xmlns="" id="{44D2BD5A-370B-4AF9-AD87-DF3BCF3BCAF5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xmlns="" id="{EFA439F9-9C7A-41F8-B457-EAD498FDC4C8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xmlns="" id="{CD51CC8E-13BF-4DFC-9A68-D0C1AB90138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xmlns="" id="{09852F12-8FE8-4FCB-8FF6-DEE944514711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xmlns="" id="{1950E184-C3F8-4109-8BEE-0BBC7FFDF2FB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xmlns="" id="{B86D6E56-5BD5-4C65-8F04-BD3F501A5A8A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xmlns="" id="{84631B73-57AD-42D0-9D16-A59AE70E7A62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xmlns="" id="{01767A16-A189-441A-B7B5-7A0CBF08513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xmlns="" id="{99474FBA-C237-40FB-9CB0-AA40555F4AF1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xmlns="" id="{F0ADC30A-1BE8-4A9A-BF30-A112929C8DA4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xmlns="" id="{89BCA227-C8F4-4438-9FD6-A125D6636E07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xmlns="" id="{916D8588-2844-4656-9E74-D75DE9D899B9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xmlns="" id="{9D5D4DBA-C2DD-477E-8AF6-2A64B3D49B4C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xmlns="" id="{22638AA4-80EF-4440-BE44-D820566A781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xmlns="" id="{31604C95-89A9-4A39-97C5-A9E0568FFA68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xmlns="" id="{C71D52FF-0F98-47F0-968A-D6FEEBEC6BF8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xmlns="" id="{7CBFD81F-88AF-4E5B-97BF-0151AAD6E28E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xmlns="" id="{669AF8AA-921B-4AE9-AAB7-5452659EC1A5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xmlns="" id="{48FB90D5-8418-4E46-9FC3-0A5A881173F2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xmlns="" id="{02CC4865-C3D2-45C2-AF14-B41C69EBB60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xmlns="" id="{7FA9C8D1-550B-4773-BF6D-C8C6A998443F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xmlns="" id="{59DBADE7-C4EF-47AE-BA46-FE98F9CC118B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xmlns="" id="{61E81DBF-6136-4272-A2C5-A1805A0E8291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xmlns="" id="{BC12501E-B599-486E-8430-768D55696A2A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xmlns="" id="{D5E97339-7335-4313-AB93-3EAFFB31E74A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xmlns="" id="{842D0EB8-58DA-4584-AD36-C4CB98092804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xmlns="" id="{3D295A77-78E7-41C1-B26E-ADD239E92811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xmlns="" id="{3882CD04-97CA-46BB-BA5C-26689D81A10A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xmlns="" id="{3810CE5E-39BF-48C3-B516-D7B3BC0EC0C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xmlns="" id="{7B9907AB-8615-46B5-AABF-32DCDD2DA6DB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xmlns="" id="{76B496F4-EEA9-4266-A240-6B0E4499C4FE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xmlns="" id="{4C4C8227-FC0E-4EC9-938B-A87E635D5BCE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xmlns="" id="{A28D9199-BB80-459D-9DDC-0936D653584C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xmlns="" id="{F08CBCCD-3273-44C9-820B-9AC85E5CEE27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xmlns="" id="{B38B062C-5229-41FB-9D00-AECAC94BE20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xmlns="" id="{B360B5F3-80B8-4267-8E41-8FAC3156477A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xmlns="" id="{205411EA-A75C-4CAB-8264-F3728B410F87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xmlns="" id="{70C5EE77-E276-4BD7-B4D5-77FF04EA8349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xmlns="" id="{E34001C0-D92F-446C-90F1-A6C1A7984D8A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xmlns="" id="{D8C8ACB0-5046-4271-8A9F-8DCD0ECA50D9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xmlns="" id="{29A4AAF9-AB45-4BA3-90F5-47C7CE38341B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xmlns="" id="{D0AAD37F-0121-4701-B1C9-6EFC1800894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xmlns="" id="{9CC14123-9511-4C94-A033-7E565BA983B1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xmlns="" id="{B2DB3817-B63A-4AEB-8FAE-72C209DDB0E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xmlns="" id="{C3A376F3-E7F7-469D-BF31-25DABD3B06D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xmlns="" id="{0F43B64B-0D3B-4038-8D84-11BF398AB99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xmlns="" id="{3C901CD7-2E0F-44BA-B315-DCF0EB5C1C08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xmlns="" id="{E82B25AD-4FD0-4805-922F-4476DD8664ED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xmlns="" id="{231EA54E-48B4-420C-97DC-0D680099099B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xmlns="" id="{074BB599-0837-4852-8CD6-9FA909CD919F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xmlns="" id="{34015C58-0508-458A-B289-3519C5653F1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xmlns="" id="{99F2399C-C7B3-4318-95DE-D3D7F5510E01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xmlns="" id="{46A3FE84-4096-40A2-B943-667D92AB392E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xmlns="" id="{DDDDD53F-C2E5-49F4-B0ED-79B0A87CE26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xmlns="" id="{3420C492-7A75-4BB3-B72C-E969CB5508C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xmlns="" id="{B3A7B212-C021-4838-A32C-3D97E7189458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xmlns="" id="{4DDC3709-977B-416F-B917-5A5C7F854F5A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xmlns="" id="{DC4E9715-9AD9-4A11-BB70-D22F298CD4FD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xmlns="" id="{B02BAAE2-5775-41B8-9ED1-1DFA2788683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xmlns="" id="{721004E0-950A-4824-8A36-8E9C9FE5AA73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xmlns="" id="{6C7A2791-9B93-4FB6-8ED1-DE9B09E56AE4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xmlns="" id="{5540616D-5F4F-493B-93E9-B391EB46C0A1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xmlns="" id="{547C7F8E-BD3D-42AF-ACA3-DF60C1B967FE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xmlns="" id="{A6AF2E62-E282-47DC-912B-D95D905483F4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xmlns="" id="{2150E030-EE2B-4B70-A98D-91F18BAF965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xmlns="" id="{47C3FF42-EE8B-4C92-A622-2439D7CDA77F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xmlns="" id="{5EA0FCAC-3896-4283-B2FB-25043E61EC55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xmlns="" id="{F8918418-345A-4837-8158-FE5EC55D05BC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xmlns="" id="{56EEB925-E72A-4FED-9794-24A47092D3E5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xmlns="" id="{1ED8F4DF-774E-4ED4-9443-C144887EB273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xmlns="" id="{A3DA2E8C-EF6A-4617-B871-137E67E7A03E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xmlns="" id="{DF2D502E-27DE-4C59-9DAC-868410E6C21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xmlns="" id="{A0A4B79A-8FD8-46FD-B9E6-34D330E35EE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xmlns="" id="{23206EEA-F13B-4328-A1B8-E2EACA65ED3D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xmlns="" id="{FB6A03D3-A48E-445B-8D75-10899E9AB7CC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xmlns="" id="{42805B82-C017-40C8-AAAF-71B4F6AD28FF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xmlns="" id="{98A6C1AA-950E-444E-8E74-B06E4981BF97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xmlns="" id="{48702637-C5DA-4824-BE8E-FB6332722099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xmlns="" id="{1A0B9889-1F10-4812-B3DF-475FE2A38CD2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xmlns="" id="{628CCAE2-588C-4C06-937E-ECC653E54CE6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xmlns="" id="{F941AFA1-85E7-4B05-8389-D937F8849B36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xmlns="" id="{DC4A2314-0FF3-4BD5-9F81-9AE05D674BD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xmlns="" id="{C19ED380-E278-4D5F-8A70-14B8988C323B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xmlns="" id="{0CD81BBE-0435-477C-8086-CF9462D6F0AD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xmlns="" id="{91E01E44-D5D1-43AD-85C0-8F7868D07E33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xmlns="" id="{D639AE08-27E9-4053-9011-654B1A35CD4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xmlns="" id="{A0D44EDC-AD0C-472C-8710-0EDFC52E1DD2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xmlns="" id="{08B44BE8-B74D-4962-B5E9-6C7CA072FAE4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xmlns="" id="{945EB80A-2C7D-45D0-87A2-A1577392530F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xmlns="" id="{54AB9376-D08E-4757-A5C2-E8F21B98A6F8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xmlns="" id="{596E7867-EBB8-4807-80DE-BFA103CDE3C2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xmlns="" id="{D1E2423E-069D-49A3-BEDC-D958CA5DCE19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xmlns="" id="{9F71AE22-DC91-4BC7-989D-874B46A66967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xmlns="" id="{00BFA787-5750-4740-9DA0-4514851F8EE9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xmlns="" id="{27F51D3D-3542-4639-8037-74F2C783FAB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xmlns="" id="{4CC2EE81-E7AB-47A2-BCA6-F8FA55DF6FD8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xmlns="" id="{33ED359B-14BC-472B-831B-2DDCEAA6AB5A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xmlns="" id="{C6F26F11-2EA3-4237-BA9E-90488404C747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xmlns="" id="{1A5D3899-FCE1-44A6-A86B-9324213FDE47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xmlns="" id="{0B35FDC8-3A9D-447F-B58E-B79C522091C8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xmlns="" id="{1C4E5F4E-4D84-4B7C-A1FD-B2722E6D0B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6768E06C-FF30-44B1-A067-9D02EBCC926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xmlns="" id="{0923FD2A-58AA-48A8-B2CA-599608ABD390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xmlns="" id="{36CCD87E-69F6-4BD3-88D1-64749CEFD4B8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xmlns="" id="{303F057F-3350-427E-A478-6F16815201A3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xmlns="" id="{2601BCDB-3D8A-4F6E-A8B1-7741547349CD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xmlns="" id="{CCDCA822-C949-4E60-9223-81FB4F2F510B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xmlns="" id="{9EA91CE3-0B7F-412B-9A29-4C04E55BAC9D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xmlns="" id="{4B80B6E3-1EC4-41EC-9433-3A439890998D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xmlns="" id="{C57D959C-DC07-4136-990C-CB622348C599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xmlns="" id="{2EB11BE7-BA27-4F5E-987F-A2168ED61A4A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xmlns="" id="{BDB381B0-AB86-41E9-8F92-66EFE924E06C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xmlns="" id="{B5A98908-C0CE-4A75-A23F-5688845F60F5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24" name="Group 1823">
            <a:extLst>
              <a:ext uri="{FF2B5EF4-FFF2-40B4-BE49-F238E27FC236}">
                <a16:creationId xmlns:a16="http://schemas.microsoft.com/office/drawing/2014/main" xmlns="" id="{FCB825C5-4A12-4D3D-8924-221D216FE8F3}"/>
              </a:ext>
            </a:extLst>
          </p:cNvPr>
          <p:cNvGrpSpPr/>
          <p:nvPr/>
        </p:nvGrpSpPr>
        <p:grpSpPr>
          <a:xfrm rot="1915177">
            <a:off x="10444560" y="1122710"/>
            <a:ext cx="219795" cy="546595"/>
            <a:chOff x="7012781" y="5504021"/>
            <a:chExt cx="479108" cy="1191464"/>
          </a:xfrm>
        </p:grpSpPr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xmlns="" id="{05356F1F-9597-4008-94E7-4F66442C0FD0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xmlns="" id="{A4C43E62-D4B8-48C0-A86B-B952DE4FA809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xmlns="" id="{79297B51-AFC5-441B-B3BF-59B54CAB418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xmlns="" id="{E3D6EFB1-30B8-4DEF-8214-FB54DB80B8C3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xmlns="" id="{CB8956BE-ED1D-4B81-94B3-B823ACD91857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xmlns="" id="{AF3B099D-E74C-453B-ADFD-AE398C6F0CE4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xmlns="" id="{C39468E9-40B7-4C74-8057-D5C88D9EB0D0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xmlns="" id="{0CA4D172-2A39-448A-93A5-0C68644E4EB3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xmlns="" id="{400DFCBC-BD4C-4809-BE7E-A5F48405A51D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xmlns="" id="{8862F3B8-E986-4DA9-B050-0E6E16959C37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xmlns="" id="{6B96FB74-9554-4630-AC90-9FCC11033C3C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xmlns="" id="{59C72606-5456-4451-97DD-8FD750E54052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xmlns="" id="{7D730920-3854-4D76-BD7B-73BC335CB51E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xmlns="" id="{6297B3E9-6769-47FB-BD32-DA834B820A4E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xmlns="" id="{1EBA24AC-91CF-4C4D-9395-53CB65B5B4A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xmlns="" id="{FBBAAE42-9092-49AE-A50F-CDC1573F4101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xmlns="" id="{03DA2DBC-9F5B-44FD-90D1-3862B54D0BBE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xmlns="" id="{EA42E308-4E48-41A4-8892-47349A3F8D05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xmlns="" id="{71055F89-F5BA-4013-BD11-FD57A3C5AECF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xmlns="" id="{B62347E9-F7F5-4DF9-AAD8-D8576062CC9D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xmlns="" id="{58AC5F55-A7EF-4F4C-A0F3-3537F2CE65A0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xmlns="" id="{55F38AAF-3ACC-4825-8B55-88728F6EA435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xmlns="" id="{E1118D11-0CBB-49C1-8745-693D0C24E0B1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xmlns="" id="{E9B2723C-CCEE-4217-ADC5-E9B738CDA9C4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xmlns="" id="{7C0B79EA-C613-4674-AA0A-C75A787C6FF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xmlns="" id="{60F8EF7C-1EB5-41A3-8FA9-387372081DEA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xmlns="" id="{BE5B0914-06A9-42C6-B2F5-F9B3CF82DAD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xmlns="" id="{B4917AD9-C6D9-4B65-BABB-FB4992D6D0A6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xmlns="" id="{E5FAB2B4-9C35-4348-80B1-6617D6847A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xmlns="" id="{50DC43EC-5854-439A-944D-8A98D300C59A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xmlns="" id="{DD6717A7-C38E-47C3-8BC4-C4C720C7BBB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xmlns="" id="{9CC7BE9B-30AE-4477-95D9-500B81D205CB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xmlns="" id="{E7BC9687-443B-4C91-818D-E35B61F17BE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xmlns="" id="{DCEBB42E-BCC8-4298-BEB8-8940FBF03E18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xmlns="" id="{1AC03587-2A56-4EC5-B58A-21E1EB86CAB4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xmlns="" id="{F5C2584D-BDCB-4F6F-A3BB-FF893B3918E0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xmlns="" id="{052C4B4E-69D3-4956-B75C-4BE8EDF9BD7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xmlns="" id="{7BFFBD8F-B0CC-4ECA-9428-3014990E4F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xmlns="" id="{680FB2D7-7CEF-4BF4-8340-BF93D4493F57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xmlns="" id="{9D1C600F-71B5-4B85-9B63-E255C681A77B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xmlns="" id="{7132C6E2-CB8F-469C-8371-F73E4E447B44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xmlns="" id="{6C83326F-E168-415D-9855-E6ADD4B40A9B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xmlns="" id="{5EAF53C1-D680-4D8C-A64A-3B35265243B0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xmlns="" id="{9DBC5DD7-0E5B-4D4F-90C0-BC81F61D49B5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xmlns="" id="{5732A518-36B8-4FFE-AC49-D802205087EE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xmlns="" id="{7B65D10B-DF65-43D5-A7E9-F4E4B8AD247F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xmlns="" id="{BED2D1C4-4199-4625-B860-8ED8FF17F5A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xmlns="" id="{BD1CD1C5-3C8C-45EA-82CF-27C24F415D7B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xmlns="" id="{42477EA1-363A-4F4D-B033-A32AB54B9EA3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xmlns="" id="{02C6D498-E2F3-44A9-BB96-338516A66A87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xmlns="" id="{43E10BEF-1059-4A77-8906-98CE78F3A202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xmlns="" id="{BCED660A-1051-4FF1-89AF-1DC86893000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xmlns="" id="{B8DDB7CC-2B27-436F-B467-814444031D9F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xmlns="" id="{8CAA649F-A8D5-4BD6-B5C5-C32446B2F2BA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xmlns="" id="{073F8592-4387-4EB7-AE96-A77893AA7BD4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xmlns="" id="{5E7A30DF-9A6E-4386-9887-193C9019D4F9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xmlns="" id="{7573C1E0-549D-4D90-BE4F-4A981274D636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xmlns="" id="{178C7967-BB8C-4459-B9D8-831527CADF7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xmlns="" id="{56116FE4-C466-4386-A36E-7112EE9E8EB6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xmlns="" id="{C4CE34FF-5E1C-4DCE-9476-39D481717723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xmlns="" id="{93B76C36-27C3-4D86-ACAC-2A0A05AFF649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xmlns="" id="{01BA3D8E-0F05-48E8-B89B-3F90C47E8CF2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xmlns="" id="{E883C5DB-04E0-4B75-A13D-5FAE04BFF621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xmlns="" id="{DFD46007-DA57-4227-8BC5-1D1E13B6E038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xmlns="" id="{20366CB9-B574-43B7-907B-93EF2F91353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xmlns="" id="{AAF5E025-099D-414B-B723-3EF08C21EA63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xmlns="" id="{0567DE3C-823E-486B-AC20-1BD172A3651F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xmlns="" id="{760F6860-53FD-417B-803F-3C3F6D96D2D1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xmlns="" id="{C765CAD7-DFAA-40FE-A617-733517018CB2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xmlns="" id="{AF7532D7-4B81-4A72-8AA9-03106B271F15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xmlns="" id="{3E00876F-96DB-4D2E-A4D7-CE06B07EF2CA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xmlns="" id="{75B30B61-51AF-412D-8099-6A5E691EBC8E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xmlns="" id="{844B8220-DC13-437E-B84A-99954EF34057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xmlns="" id="{8F55E758-A16F-4C7B-BB67-DC0B30CB9520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xmlns="" id="{062CCE51-80C1-42F8-8F50-95DC38788820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xmlns="" id="{7B2CC5C6-D7E9-4FE6-B2B6-69535DC4E5CA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xmlns="" id="{EFBDAA66-7DB7-4606-9379-67E19C902106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xmlns="" id="{F33B20C7-632C-4A37-B044-7B975EC34C85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xmlns="" id="{B3DFB23D-EEAC-4597-8FE1-20BA440DBD89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xmlns="" id="{6A9B6D2D-E245-4C5D-97F8-3D019CE275C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xmlns="" id="{5770C263-5D8B-4E25-8FD7-AC9EE5C4DD94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xmlns="" id="{116419F1-93CE-4530-A1EB-540497302C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xmlns="" id="{1C216CDD-E5A4-4551-8378-D2ACB4B24C1E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xmlns="" id="{3B74EFAD-0F44-4CC0-A0F4-C9D09EBFAB3E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xmlns="" id="{2D0CB9A8-16AD-46FA-8A25-E7F22BC1A3D3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xmlns="" id="{B8E0EC36-C90F-4A9F-A43B-7B0773D4FE50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xmlns="" id="{B2FB0534-F4AB-44A4-8A1A-882AC7590747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xmlns="" id="{A9C39D90-6149-4E7D-BB42-F39A36E3DB14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xmlns="" id="{781D469B-D1CE-40AA-8B8F-3A75D57FCC2C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xmlns="" id="{8A476797-FD0E-4604-B081-D58FF0D4C05D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xmlns="" id="{D97FB184-45D1-4601-AFD4-0ADCB9B9EBB1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xmlns="" id="{F127E207-007B-4AC2-8E27-F9E7D882711D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xmlns="" id="{AA101FAA-54A9-4455-A23E-E7CEC6BD3FA0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xmlns="" id="{9A197900-9A3B-4F13-A68C-04C90D881C12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xmlns="" id="{770CF047-B8DB-4EEB-9755-41767974BF21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xmlns="" id="{EE13F437-4323-4E7F-BD20-B814B03F9F23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xmlns="" id="{A8D8B74A-9579-482D-8EE0-FD3BCCB4BB5E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xmlns="" id="{010E8F75-000C-4557-BBD1-5E66935A846E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xmlns="" id="{BFB2638B-7E3F-4E9B-9027-E06A41F7FAF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xmlns="" id="{5223DB61-142C-4763-BB65-0B076B32ECA3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xmlns="" id="{A645FBE3-C8A1-424D-8B63-238D221E3390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xmlns="" id="{0606CB3A-A4E3-4907-814C-D31A3ED498C4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xmlns="" id="{21181C19-EC59-4361-924C-B770CC5C5A1C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xmlns="" id="{BE4E1F29-024A-466B-B47D-7C60902F747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xmlns="" id="{F20C997D-FB8A-4753-9682-E3830EB681A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xmlns="" id="{9D30181A-F9E9-4C05-A365-444C8D7D04D0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xmlns="" id="{316BF56B-68C9-4FFB-952B-3E07C519EBD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xmlns="" id="{3F51699A-A055-4B0F-A472-A4965ECBBBC1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xmlns="" id="{9253187A-11CE-4FAD-B82C-CA001A4A9E8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xmlns="" id="{1E914656-33FA-4613-B941-9E8AA7D6331F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xmlns="" id="{3B5C867B-ADFB-4821-A738-088DFF61D53E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xmlns="" id="{26D157F3-C36B-47B5-951A-44D5E52B8C51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xmlns="" id="{D34916CD-49BA-4B52-9EA3-B4248A1284AE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xmlns="" id="{D417A808-6A75-4CD2-8594-5E95AB0A9A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xmlns="" id="{3D63560A-92EC-4C2A-B96C-AF067BE501F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xmlns="" id="{1D8F24CE-6593-4489-B9B3-3789AC668F59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xmlns="" id="{EEE8D612-B0E2-4FC9-AA6D-6E1465B4B79B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xmlns="" id="{5357895F-6FC9-4519-A910-16CE3A7E934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xmlns="" id="{BBE74983-7F95-407A-B08C-184B65C66304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xmlns="" id="{91423DB2-5E6E-4F18-8656-4AB27C90C4C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xmlns="" id="{86C38537-9D2E-4237-B7BD-2815F53E8BDE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xmlns="" id="{98020D82-6AF2-41A8-BF02-6CEDE65F25C8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xmlns="" id="{EEB5A0AE-230F-4649-990B-8FE1CCAE732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xmlns="" id="{5E79882D-5D9C-470F-86CC-7732F35C17CE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xmlns="" id="{4D59EA71-C8F2-46BE-816D-4C3CE5752C42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xmlns="" id="{94B0F0C6-EC23-4D66-A85A-A2FF81F76093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xmlns="" id="{F1F6A3BF-DDE8-48CC-A9A0-045396E5ABAE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xmlns="" id="{2D83E616-FDD5-40F3-9EB2-104774BB41E4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xmlns="" id="{A29E1710-B0A7-4AC2-B88C-620B28A7B1D5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xmlns="" id="{96C715D5-7E8C-414D-8471-7EF9EA3DBBB0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xmlns="" id="{D7086005-80C5-4FE3-8391-3DFCA6D5AB4A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xmlns="" id="{A2E06418-D780-44CB-8C99-BE3664540B49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xmlns="" id="{D481A1BC-F30F-490E-80ED-C8506C8A4FE4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xmlns="" id="{F30AF98C-EECC-4378-A1FC-C5515B38B813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xmlns="" id="{EA3C02AD-885D-4117-ABE5-7F009EDCA15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xmlns="" id="{57445C33-EA49-4EA8-9A1F-538CE9719BE7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xmlns="" id="{FE6A1B1E-633B-423D-808E-17C7070911DD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xmlns="" id="{BBE7D040-E8E6-4A60-993A-65B69007857E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xmlns="" id="{BC84C5A7-C1F5-4AE4-AED1-CC222E7CE143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xmlns="" id="{43FAA46D-3A70-4E98-8ADC-EA95499A65D3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xmlns="" id="{EAD50141-89E2-4C1D-8B85-B0BE3629F8EC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xmlns="" id="{A6B6FF68-EDF2-47CA-8679-83465A66663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xmlns="" id="{D75B5F0C-5764-4CF1-A9C8-C0153BE340D7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xmlns="" id="{C913BFB3-F586-498E-93F0-7D328FF40DC1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xmlns="" id="{EE8B3CDF-C39C-4C8D-986A-F09BC0350B71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xmlns="" id="{EE9B8363-0AA6-40DA-A010-2BE51E9B84C5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xmlns="" id="{62A8F031-4721-430C-A7DB-67FCC9F660AE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xmlns="" id="{C6CF1E79-6C99-4560-A2B9-E3819E07E82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xmlns="" id="{48B9C397-DFEF-450C-A5AA-C16E04D125F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xmlns="" id="{2AA9CCBD-9ADC-43D1-90C7-8C90FBA33AE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xmlns="" id="{5238D5DD-79F0-4702-8052-EFD432257CE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xmlns="" id="{A17F1FE5-4CA1-4CF0-8C50-4EE47E7BA116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xmlns="" id="{B96962FC-0382-4F06-99E8-F4E918796115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xmlns="" id="{AED8860F-2A78-49A7-8EAF-605E6FC25B3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xmlns="" id="{24A5BB45-DC99-4D44-A518-DAEFED924B6B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xmlns="" id="{AEF8AE3C-B720-4336-BF6F-99CCA502BDFA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xmlns="" id="{C6B481B6-E535-4B46-80B2-E4EE2A96279C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xmlns="" id="{3016915C-1525-4B44-BD99-34330BDB7478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xmlns="" id="{013C8B85-ABCC-411D-9A0D-3D78BB90AADB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xmlns="" id="{63EAF90E-ABB6-4704-BAC5-1BA767E57D2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xmlns="" id="{D0213969-663A-47C5-BF9E-D07E6D4DD144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xmlns="" id="{86F2705D-1B9F-4CE6-8F15-76567C96EC82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xmlns="" id="{C909D082-467E-4DEC-A313-83DC2230EE95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xmlns="" id="{F70DE30E-2B6D-4A2F-9E0D-DFA5D6BB1097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xmlns="" id="{FAB71089-7BFA-4BC4-8D5F-6952C9CF8F17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xmlns="" id="{BF01B45C-FF88-45CE-8F81-BA0FFD509071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xmlns="" id="{76689F13-A05B-4FFF-92F8-78E51BFE411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xmlns="" id="{D5224F33-2C1E-4338-B230-5401E32CA189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xmlns="" id="{475432BC-DF80-4B52-B25A-6515B4382D8C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xmlns="" id="{E7FE9EA8-987E-4316-97BC-10998DBE02F9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xmlns="" id="{7BE9F251-9209-41EA-AC72-86C9EBB41BC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xmlns="" id="{A6ED3357-9BBE-4963-BB9B-B0105F82E6B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xmlns="" id="{6A6DFC90-8D24-4EB8-869C-E306CDC0B87C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xmlns="" id="{10C6BFBF-CB88-4E18-92FF-198CB2F056F0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xmlns="" id="{153431C5-8B5F-4E8B-8940-6FF836B99837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xmlns="" id="{FD6091CA-2B13-4F57-8820-F1BE51914EBC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xmlns="" id="{0B7F7402-4AC1-4CDA-B899-3AEE6E7AE461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xmlns="" id="{0FA90EF7-A026-4F91-A0C1-949FD76D85AB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xmlns="" id="{1F5B738C-5A32-4646-A9A3-3E3822FB15B7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xmlns="" id="{E0ADD26D-FB52-4024-A2F3-7318FC482CCE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xmlns="" id="{01F8CB65-48ED-4863-A4D3-62F41CF2234E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xmlns="" id="{24A73684-3C56-413E-A5BC-F45C9890CB94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xmlns="" id="{0353626E-4ABB-45FD-8BEB-65CD714E92A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xmlns="" id="{CEA8EE8D-4773-482B-A02C-43F26F457709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xmlns="" id="{4FF2AFE6-808C-4F4D-9C41-0ADECEFDBF4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xmlns="" id="{F9ED9F61-AB11-4A12-BDAD-776991132F8F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xmlns="" id="{29DEC202-CD8C-411A-881E-17AA0E920EAA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xmlns="" id="{44328201-A2B1-44DA-934A-FAE359BDBE30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xmlns="" id="{4CA4A2E6-BE50-4F80-98AF-4E56D3BD140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xmlns="" id="{AEA2EE84-9AA5-4195-9788-59786E22E10B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xmlns="" id="{EDE3E6CD-B5C4-45CF-9A15-E8C6334B6F48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xmlns="" id="{59EC60DC-4E5E-43D4-8877-85C3AA11E51E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xmlns="" id="{7BD2D26B-9203-4FDC-AD72-171618DDD88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xmlns="" id="{8E716096-D9AF-400E-9574-4F5DBA85050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xmlns="" id="{13A0A4E1-EB9B-418C-9786-AEA20580FFE4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xmlns="" id="{53F910F4-2F56-4B76-80C1-DF1C2D949004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xmlns="" id="{C196EC34-A0C9-43B0-BA4E-D1A6C971B831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xmlns="" id="{D994B2A9-8AAC-44DB-817A-8AF7EA3425E4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xmlns="" id="{8CEDE8AA-E14F-46C9-9F35-10C0F3E6EFE5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xmlns="" id="{838B0EFE-9D9E-4981-A3DF-A0FDB5D20455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xmlns="" id="{5937F801-DD49-4801-9C80-966360E325CD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xmlns="" id="{91001313-5B8D-4B06-BDB1-0D38114474AF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xmlns="" id="{CAAA6F28-14AD-4BC3-A27D-6A193C054E2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xmlns="" id="{A3E4C0D5-BF14-4D96-806E-F6707EFFC0B3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xmlns="" id="{E5AE7A88-26F7-4E47-A23D-72092FAEC64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xmlns="" id="{49441673-D5AC-4B68-8D75-2D6A4D74ACE2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xmlns="" id="{B8E2DA60-02A4-4899-AE2F-FFDCAD1B3600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xmlns="" id="{75828DFA-ACBE-49EE-A28E-41869EE10368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xmlns="" id="{FDD22BC1-FCCC-4F0A-848A-D9000FF5936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xmlns="" id="{207C6A80-1551-46AA-A977-4C6E04510D98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xmlns="" id="{699E9A5F-10B7-4891-8406-D253C66829F0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xmlns="" id="{410B72EF-8923-4A32-85E6-0DA4DEEE64AA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xmlns="" id="{E50597E8-208D-4AFB-AA2A-B87EDD67D4FA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xmlns="" id="{75BAE17E-3698-4D6A-96F9-7601C727C0B5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xmlns="" id="{FC01B7E4-D8C9-426E-BBEB-7BF624A83B05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xmlns="" id="{D984A099-0C70-4667-B1BE-DA6DE678CBB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xmlns="" id="{C2D707DE-A26F-4150-8546-84851274DAF1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xmlns="" id="{63675A3D-8938-45FA-AFF3-40EC0300EC5B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xmlns="" id="{DEDF5E35-E950-4E0B-8ECA-F94C7153F6F6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xmlns="" id="{DAC56D26-9226-4BA2-AAFD-6ADFFC69F7B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xmlns="" id="{2092A01C-0994-4A61-B594-1750E237FE12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xmlns="" id="{48451DBB-AA9E-4F01-B404-170F396E55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xmlns="" id="{C3E06FCE-E3E9-4941-965D-59EBC558B63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xmlns="" id="{0DF84840-0E08-49B8-BB80-EA3D0B2DCF58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xmlns="" id="{C0A280AA-E137-448F-ADF2-78CD77E1AD74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xmlns="" id="{D90E9932-51AB-405F-B46A-B3A442A6B0F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xmlns="" id="{78ECFFC0-9691-486B-AC72-D5A76BEC0B48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xmlns="" id="{A612C968-E42E-4041-A61B-CC940531E946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xmlns="" id="{2F4ECF1B-2BF2-4EDF-B327-E72EAC85093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xmlns="" id="{DBAA6504-DE1F-4163-A470-2F6CFB77383F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xmlns="" id="{979D336C-F32E-4284-93B1-AF6A76100A61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xmlns="" id="{34965BF4-CEFD-4369-9C50-86C3752C2221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xmlns="" id="{B66CD7FD-5F40-4662-A3D9-35BC87A5EBFA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xmlns="" id="{CA93144A-A972-4831-9A79-C378C3DABD6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xmlns="" id="{3B563283-758C-4491-9E3A-F226917D9188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xmlns="" id="{34BC7DA8-7EBA-46C5-B676-C855B50CCAC6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xmlns="" id="{B0ABEC5D-67D4-4074-910C-E8B5CD9BE7F0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xmlns="" id="{C67C7CFB-E515-4CBD-AB34-894C6BCA0C8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xmlns="" id="{DE2D3E8B-8191-42AF-A4D4-F320ABBEA732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xmlns="" id="{732A90F4-078E-4A88-8A86-BA1166AE191D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xmlns="" id="{9387A983-F891-4F2D-8A62-D4FFA54C5C78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xmlns="" id="{A3562631-8B65-49FC-94D5-2B664FDF6DA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xmlns="" id="{6521F544-0256-4A28-89C3-651158ACF52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xmlns="" id="{810C7C8C-BA76-4F08-B888-E1B2CBAA3F1D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xmlns="" id="{97F8EB5D-922C-4C6A-B0DC-01CA857AF144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xmlns="" id="{E2D20F5A-E8F7-4D02-A7BB-6B9907B93787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xmlns="" id="{097A206D-F41A-4D57-8D05-86516652F318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xmlns="" id="{8DF1FA9C-BD06-43BE-88E6-0780A0ECC243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xmlns="" id="{2882AAEC-3DCB-46D4-8A3F-26BC16D82F5B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xmlns="" id="{D3E2163F-FA9E-4416-A52C-951BA8E7A03A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xmlns="" id="{CE660CD5-9F53-4925-B1F4-7CBC6305F93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xmlns="" id="{68255A3D-CEEB-49C6-8693-FC70A301843E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xmlns="" id="{5A3D3BC5-FD90-4D44-8600-D75116D94F7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xmlns="" id="{A0F68580-2BA4-471A-968A-E266C2B0AA36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xmlns="" id="{929E8A3F-1A11-4C98-9EA5-85840272DDF7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xmlns="" id="{050C6F64-449E-4499-99E5-8A65FF4A79C1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xmlns="" id="{B6B05B0D-E56B-4F83-869B-B897A26F797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xmlns="" id="{83FD24FD-FE49-4899-9B8E-31521ABEF1B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xmlns="" id="{4EC6E463-1078-4426-B9F3-9AE2B6261A3F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xmlns="" id="{D86F0B7A-F712-4036-BB78-EC37618184E1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xmlns="" id="{B525F0D9-23BB-463F-955E-D456E6C331B1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xmlns="" id="{29FC9881-09BF-4390-A226-44C1CDF7CE15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xmlns="" id="{E83ECF63-8C51-484C-B051-564A36340474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xmlns="" id="{EE971828-BC19-4E08-B31C-ED66CC335622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xmlns="" id="{141D381B-8EB9-4476-AD90-26B920B81CB6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xmlns="" id="{477A76D1-9BC3-45BC-8AB5-8F54098C734D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xmlns="" id="{7D1A0821-BA94-4DA5-89D5-4DC26E114ECD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xmlns="" id="{AA10F3A2-3F84-4A0D-AFE3-7261F2F45D83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xmlns="" id="{A0E6E0BF-D4BD-4B9B-B346-8D69AD26126E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xmlns="" id="{39BA77D8-3BBC-478F-8EFE-58B8A9058B64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xmlns="" id="{0681BCD8-14E1-45D0-850B-E8E9E700C75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xmlns="" id="{D9250846-F780-4EE2-A1CD-51F9D9C99316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xmlns="" id="{BD6EC022-D9EB-460C-AF53-EEECDCF10DA1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xmlns="" id="{30F1FE6F-7B70-4C99-93D6-B8373FC83BEA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xmlns="" id="{D869C447-B87A-42AE-826F-218E9A25E28B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xmlns="" id="{BB0EAE31-EFD8-44A8-8561-7690C3F1C707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xmlns="" id="{CF6619D5-98CD-4356-928F-06784E8FD08C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xmlns="" id="{CB14ABAD-14A8-45DC-9A77-58CF1B740F4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xmlns="" id="{1295C3AD-19E5-411F-BD20-E24A1EC4B5AA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xmlns="" id="{640DDE82-C369-4E99-8E4B-ACC3CD14BCDC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xmlns="" id="{CC54E66E-BC36-4963-9924-80B488A0DD73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xmlns="" id="{9C8CEB5B-2BF8-4E62-95A4-59B44D97AA10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xmlns="" id="{AF9AE40C-72D4-41B6-84F0-28E4F799F536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xmlns="" id="{AF4D39DF-B77B-470A-A292-23E693E01AC2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xmlns="" id="{2600A5F4-8283-432A-9F5E-3CA5176FA247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xmlns="" id="{2A48F9A6-B339-4AA8-A7EE-81FB851FDC58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xmlns="" id="{DF682549-541A-4199-9C9A-F1BD10B37472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xmlns="" id="{48821076-2A72-465F-A5BE-2BF961867DA1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xmlns="" id="{69931951-0A75-41FA-A2C9-B4DAB96A58B5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xmlns="" id="{C240F53A-36BE-4376-8F25-8EE9B12CAA4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xmlns="" id="{859A0DF9-CB94-4A7A-8A7F-889E6E824E5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xmlns="" id="{2B7FE8B5-6D17-4B64-94DA-196FEC9C714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xmlns="" id="{E3DC2CAD-D273-461D-8B61-7B2B3C84872C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xmlns="" id="{E9100F52-64FA-4C89-AC70-E2EDFD792C6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xmlns="" id="{6221B544-A93E-42D6-BBA5-46E7DB875880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xmlns="" id="{2FE633E3-2461-421E-A8EB-57ED7583875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xmlns="" id="{AEF95C5F-B474-40AF-B48A-FCCEB6B9A58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xmlns="" id="{10B90871-D290-49DB-81D8-FE09F2731C5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xmlns="" id="{A50B375D-15F5-4CC9-9256-ECAA959DEF2F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xmlns="" id="{0FFC8B36-F0DC-45B6-A54F-73D2A56478D0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xmlns="" id="{7612FC24-3BD7-4D1E-8F55-F413324A64A0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xmlns="" id="{518B1067-A106-4ED3-86DC-CE1CA8BF8A65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xmlns="" id="{BB3B852E-3146-4403-98BE-796DFC94D689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xmlns="" id="{87EF0630-38FA-4D27-8E9B-8875CE32A050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xmlns="" id="{9342068A-79EC-42B2-9D06-9CF4871C62C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xmlns="" id="{7418EBEC-4DFC-467F-A2FB-242A81EE8E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xmlns="" id="{131921ED-C57B-4B65-99D4-DA9A81D13A2C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xmlns="" id="{65CAA114-ACC1-473F-97EF-986FDA7489E4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xmlns="" id="{E273DC9E-2CDF-4D1D-9C79-D63731909D15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xmlns="" id="{B075AC14-EB98-430F-AD97-10AEF7689E76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xmlns="" id="{FFDF9298-E731-4732-9220-04C511FE6632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xmlns="" id="{71F3BD1A-440C-4324-BFD3-46FA97A5D26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xmlns="" id="{A5C732DA-D91A-4452-9FAC-8B96D067E5A1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xmlns="" id="{A7849CA9-F65F-41F5-88A0-7207BBD56062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xmlns="" id="{CF7D908F-C1BA-49D3-94BB-6C950A863056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xmlns="" id="{37F86BB3-BD8E-4559-AB8D-9900E5A9B43B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xmlns="" id="{3EF79580-12ED-4D90-BE63-BAD5CC8A800F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xmlns="" id="{31B72DED-A603-4825-BDDF-AE34083C2881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xmlns="" id="{31A0B9C1-814A-455C-AA7F-6FC1FE19CD20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xmlns="" id="{1D8215D6-BCF1-465E-80F5-12D7053193FD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xmlns="" id="{11CE30D5-25E2-40D3-938D-CF1A93EA5501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xmlns="" id="{454B5842-6F02-46F7-AA94-900C6774EF89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xmlns="" id="{CB782A73-F4CF-4FA7-8491-53CD4DA94281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xmlns="" id="{F99F8F79-9283-46C6-BC14-F35C993D50D8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xmlns="" id="{25F3736A-3CE4-4669-9D8A-493813FFF69E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xmlns="" id="{08327750-E3EB-4081-B608-110973D096E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xmlns="" id="{D188CF11-FF24-4E8A-BBDE-5491AB722F5F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xmlns="" id="{0733E030-0E05-4193-9FFA-F4E74E9DE5E8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xmlns="" id="{4A795008-E76F-44FE-B291-CCEA4D1639A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xmlns="" id="{675C8F5D-2BBC-4667-9BA2-E7996BDD2260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xmlns="" id="{438298E4-38E7-4B09-9456-8100E9D3096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xmlns="" id="{C19A0AD5-B6BD-4468-96DA-C7B7CBD2F36E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xmlns="" id="{ECFC0FD2-B9AA-4FA7-BFBE-F9F6878E1AE1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xmlns="" id="{2D92F28C-2887-4091-811C-4D14B90FFD3B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xmlns="" id="{E28AEB36-B26C-4FB2-A4B1-2F8E5CD25407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xmlns="" id="{909B55F2-202F-4D6A-8C4C-C59935A11C18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xmlns="" id="{C7124B0D-6EDB-432A-89D4-0256E6966931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xmlns="" id="{96731C86-D294-4932-850C-BC9ECE322F4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xmlns="" id="{6A62B4CB-49FA-4669-B1ED-1E52C6F2ECD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xmlns="" id="{DB970689-76DB-4B5C-80E0-4803B87D7A9A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xmlns="" id="{E0CA7608-55D8-4C18-AABA-DAB02D8C4983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xmlns="" id="{D4A615F1-909C-49BD-A6EF-02AC093E4DB1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xmlns="" id="{CFD5BEF7-7880-40C4-81DC-AFC82444E8A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xmlns="" id="{BBDCD7E9-A78B-4C7B-8453-85F2A3713913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xmlns="" id="{0FCD2BE8-8878-41ED-B74C-79A381F0F89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xmlns="" id="{C3DED87C-8349-47DB-A9C9-D8C7BEC6A69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xmlns="" id="{86FFCD07-EF53-4570-8B0B-8B9DE09FF81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xmlns="" id="{703FB8D4-6620-4C8A-A4E4-DB26D49BA68D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xmlns="" id="{877412A1-95C7-4D66-B70E-2DB08E2FF8E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xmlns="" id="{DC916951-6BF4-4672-84FD-82F01A5EBF4A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xmlns="" id="{C20BD208-85C2-4809-87CF-B0B178A19EBD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xmlns="" id="{BFA5E4C5-B40B-4A72-8A93-49F775C94F4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xmlns="" id="{88E057FA-D1E8-4489-AF38-DE0F3D6C77DA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xmlns="" id="{0F601187-7E21-480C-87BD-E4CF7D0CC7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xmlns="" id="{4D9C41B7-78E6-4AAE-897D-ACA8C909B8C4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xmlns="" id="{99428BC2-94E2-4C8E-8378-D073E3309C78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xmlns="" id="{50D39C15-CC8F-43B9-8672-5AEA0FA826A2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2" name="Group 2181">
            <a:extLst>
              <a:ext uri="{FF2B5EF4-FFF2-40B4-BE49-F238E27FC236}">
                <a16:creationId xmlns:a16="http://schemas.microsoft.com/office/drawing/2014/main" xmlns="" id="{7BF8F8C4-9EE5-4818-8B6E-36021EBE6A01}"/>
              </a:ext>
            </a:extLst>
          </p:cNvPr>
          <p:cNvGrpSpPr/>
          <p:nvPr/>
        </p:nvGrpSpPr>
        <p:grpSpPr>
          <a:xfrm rot="21268190">
            <a:off x="7909670" y="2741387"/>
            <a:ext cx="365021" cy="463479"/>
            <a:chOff x="6843236" y="157160"/>
            <a:chExt cx="947072" cy="1202528"/>
          </a:xfrm>
          <a:solidFill>
            <a:schemeClr val="accent4"/>
          </a:solidFill>
        </p:grpSpPr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xmlns="" id="{2EFF7A86-F193-48F3-8A40-0BA11A645FA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xmlns="" id="{489EFB1C-F552-4D54-A257-66F62BE26E34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xmlns="" id="{8A63A75B-6889-4648-9DB2-FAFF04354D7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xmlns="" id="{DB668C10-8B5C-420A-91D5-DEAC6774FDCF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xmlns="" id="{1E204DAD-4B20-4165-98F9-03D4AF4CEE89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xmlns="" id="{ED630ADB-D944-468E-8CC1-554B45501D0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xmlns="" id="{A3182CE7-5A49-46EB-BE78-D404E54C05B1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xmlns="" id="{2FFA5BFF-C66C-471B-99C3-4365124E36CA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xmlns="" id="{BBAE07DD-D5A2-444B-BDC5-71ECF72FC7FA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xmlns="" id="{0186132A-2EFB-4C00-BFA5-B2B5147A200A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xmlns="" id="{B8F25D94-DBB2-4681-BC34-6896821C012C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xmlns="" id="{57D56B84-599A-4E80-A5FB-9163E386639F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xmlns="" id="{7E9BD143-F354-4828-8616-A21F8339F1FA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xmlns="" id="{6DFF1E2D-1740-4137-B382-5A218AE84DC4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xmlns="" id="{87203C4E-2F16-4622-B4F5-782951F46E32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xmlns="" id="{C9F405D7-F00D-41CF-87DF-37EB4806C613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xmlns="" id="{DDD4A13E-45EB-42C9-ABAB-0615850D7610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xmlns="" id="{A3363D28-7E20-49D9-9086-22F63AC999B1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xmlns="" id="{D0796627-2D7E-44EA-B48E-F69AD39B8E2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xmlns="" id="{14F856F3-A0D1-4E68-B038-19339C4DC8F8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xmlns="" id="{6D0F04D5-3D20-4ECB-8ED0-068B27748BF8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xmlns="" id="{70D01385-5F7E-4CEB-B928-AD01B1F112AD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xmlns="" id="{2EC0A6A6-6675-4D46-B890-828C6E20E396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xmlns="" id="{623D269A-F580-4F73-AB6A-032B97DB822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xmlns="" id="{B20F9C1F-7EE8-4AB7-A0CF-B8190F3E6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xmlns="" id="{1F2259E0-8299-4849-B5CC-106AE7E6312E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xmlns="" id="{A9684E0D-D043-47D8-A74C-BEF43F8A99BF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xmlns="" id="{B11C0A30-3B34-4992-A719-11595DF06C2B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xmlns="" id="{CE7977CA-1C63-4810-8724-3956849C3394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xmlns="" id="{301A76F2-0197-44D2-B280-F6046E6ABE0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xmlns="" id="{51A96A0E-726E-4270-A306-DA79E56587B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xmlns="" id="{4172B421-6FF3-47FB-BF2B-60C516AD99AC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xmlns="" id="{86ABD6CA-22CF-4C6E-92C9-36D3CC605AFB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xmlns="" id="{47165CDF-B928-401C-9549-9EF7E2685A0A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xmlns="" id="{7D09CD35-DE36-42FC-852C-00EE7F2C3E84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xmlns="" id="{A092CC72-41FB-4946-9A0C-CE089EB002AD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xmlns="" id="{52D121B2-8ABB-4F3F-AFEB-DA412E39E1A9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xmlns="" id="{658542DB-F43C-42FA-A8C4-36F349120116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xmlns="" id="{233B6091-7B5E-4DB4-ADEB-16236104FF95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xmlns="" id="{E6DADCA6-B2F1-4AEE-92F9-86F173AA31D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xmlns="" id="{3BA206FF-5331-4647-AE0B-A23CD3B77421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xmlns="" id="{34F96297-3EA7-44A8-9717-37A125BF13DC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xmlns="" id="{03E25967-A838-4095-A544-EE6BB2579D57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xmlns="" id="{271DD791-C510-413C-B287-388493FDF6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xmlns="" id="{2D8E8A37-CC05-4285-8750-6359FDDA0FC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xmlns="" id="{1F5A8008-0C8C-4997-ABDD-AD3324ED2702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xmlns="" id="{F5BB1353-3239-4BE6-9956-E737AC7D4EA8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xmlns="" id="{51896E8D-4E31-4F4A-8869-B16E7394A98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xmlns="" id="{2D7B0E99-D66E-4590-BC04-F42430A96C88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xmlns="" id="{BDA73E82-9414-45D2-AA4A-0D501D9AC9EA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xmlns="" id="{98FFDC58-5159-4F80-A68F-EDEF74F99069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xmlns="" id="{9B6A8330-FAB4-4334-9396-47938C910C3D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xmlns="" id="{F258CB13-794C-41B9-8425-E4048A9443F6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xmlns="" id="{13C3A5DD-1BC9-4542-B9E4-0F88F6AE5538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xmlns="" id="{0F79CDC2-E3CC-4635-9634-8FD9618646A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xmlns="" id="{5EC40397-9EDE-4104-B861-0A6F195A76BC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xmlns="" id="{F0B81C72-692C-464E-8301-DDAFB2535D39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xmlns="" id="{B1364BEA-455C-46C0-99B7-8B6137BED92B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xmlns="" id="{F61CEA03-A760-4DB3-BF82-646670229F27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xmlns="" id="{BF33EC42-BF8A-40A3-ABEA-3F22FCBE3C7E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xmlns="" id="{F9D15DD2-0155-4543-AC85-F8F1CD1B2588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xmlns="" id="{8E2BD27A-C05F-4005-82A7-4C53ED9C0E32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xmlns="" id="{DB24258F-5DA3-4DDC-8E65-C0BCE714672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xmlns="" id="{F6861EBF-18E0-4EF8-B7F3-91691C9C9818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xmlns="" id="{FC82A364-29A9-4C22-9BDB-E4D894718808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xmlns="" id="{B5A53D76-A861-4AEE-9F3F-230FD917B5D5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xmlns="" id="{3754A397-F799-4FD3-AE9C-D7A71E3D15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xmlns="" id="{DEC0CE26-5741-4F0A-84FC-0BD7172E7BE6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xmlns="" id="{6ECB9F8B-F083-40B4-81EC-16D69DA3D028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xmlns="" id="{02C4761A-8562-4F70-9F85-7BF60CE6CFA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xmlns="" id="{1669FF1A-38E5-4633-8E87-D12182D9659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xmlns="" id="{B20F99A0-4EA3-4639-BDFA-7FBBE6C3CE35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xmlns="" id="{065E0DA9-5B8E-45D8-A4A8-28EDA745025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xmlns="" id="{A0B2BDC0-5C2E-491D-8C91-77D5C9585AA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xmlns="" id="{8F022031-A2BE-435A-99AF-7D2A55979916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xmlns="" id="{4E3701D6-1938-4325-BF84-76BDE514687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xmlns="" id="{A7F3A1A4-8A34-4A54-9B45-E45839FD0AB8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xmlns="" id="{98BA9312-D591-43AA-8187-F26980D5BF61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xmlns="" id="{A300379D-3359-4ACA-9E8F-DDEB4B9EFD74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xmlns="" id="{9BEC8D37-2189-44A6-8C54-D6ED4FD9CD7A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xmlns="" id="{63D334F9-C8A5-47A6-84B2-E6EB682B9BDE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xmlns="" id="{5A96970C-5859-44D1-95A5-C94CF3F6BEE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xmlns="" id="{C52296C3-C44B-4D3A-B478-46C6F385827C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xmlns="" id="{7F067375-8AE1-4213-8384-F6A94D2659F2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xmlns="" id="{DCCB8D7A-24C8-404A-9057-A143356D99E2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xmlns="" id="{564B4FD1-BFF9-436C-9AA5-C14B01C5CBDE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xmlns="" id="{F06182D5-A0C3-46E0-A224-7FEC780011BD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xmlns="" id="{E3164C46-3FAA-49D3-B58C-1184FEC632C9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xmlns="" id="{67104E6B-1D43-48F0-8FD0-BCC50180C457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xmlns="" id="{17032DAD-4D76-4308-A06A-BD11DAB5403F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xmlns="" id="{436FAFB5-BA45-46E0-A09A-39EFE8C01F71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xmlns="" id="{84632C72-EC06-4E4D-81A5-2CB8CD498262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xmlns="" id="{15FAD160-F007-4FD8-9F2F-F48155D84068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xmlns="" id="{9D0314CC-34DD-40BC-B0CB-1E06DE15674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xmlns="" id="{3FDDCE70-2299-4D32-8BDC-8E22E7C0393C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xmlns="" id="{CCCB3754-64F3-4E96-933A-734AEE8A277F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xmlns="" id="{8F1077B5-23DD-4AE0-9F71-12EFF9620C74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xmlns="" id="{73A75FA0-77BF-4FEE-A96B-11C709CEA551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xmlns="" id="{A9B0F4C8-FA6E-40D8-93B7-50FFFC96F117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xmlns="" id="{A0CE6099-E04C-411E-852C-28B18CEABFD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xmlns="" id="{5D57DEB8-47C7-43EC-819E-CE4D4CB6ACC0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xmlns="" id="{AE8BEFEE-01C9-4000-9808-C2476B3E93ED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xmlns="" id="{BC95E9B8-A16A-4980-B0DC-98C55D9731BE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xmlns="" id="{F6A6E4EF-FA64-45FE-A8CB-32DFD5FDA38B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xmlns="" id="{1CE3BA06-62B3-4222-ABEE-E6E215BB0142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xmlns="" id="{6D60FF96-27F5-4217-97D1-A0351CB09B69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xmlns="" id="{C72B0B87-7BC0-42F5-AD4E-957F687BC996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xmlns="" id="{5E8DD4CB-00E0-4DBE-A9CE-4C622353AFAF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xmlns="" id="{2559EC43-D657-4733-9C4D-2F040595B9E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xmlns="" id="{30A5DE7D-AE05-45EF-A5DA-2CFD5A8A252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xmlns="" id="{0980C126-976F-413D-B0DA-012597CEF171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xmlns="" id="{0452312F-B3D1-4184-A151-7E2D5D7F545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xmlns="" id="{BEEF837A-A8FE-498D-8568-A4EE36A957D0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xmlns="" id="{43429797-6FBD-4442-8094-2747C600BFB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xmlns="" id="{040BA04C-3061-4C6D-8A98-20E16C6300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xmlns="" id="{87AB120C-0586-4052-89B4-EB8FB50E253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xmlns="" id="{9B4BD96B-FFB0-4842-92C5-BB0312F8D35F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xmlns="" id="{B5606C4A-D3E0-41F2-AF84-BB7B9A7B27F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xmlns="" id="{1EBCD9EB-DB0D-45C0-B543-C6777FB1595C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xmlns="" id="{73390FCD-C7DA-463C-B528-C82E92917297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xmlns="" id="{6A128F2F-6EB6-4B89-9939-E615DC08B036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xmlns="" id="{BFF0DACC-DDB9-4E32-BF80-B227FCFE3F62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xmlns="" id="{4720246E-3D01-4866-B837-96BFC6F2DCAE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xmlns="" id="{42796651-667B-49EF-B462-C1ADFDDBC93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xmlns="" id="{ABF1060F-12B0-4831-AE03-C1FFE918ED9D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xmlns="" id="{A21420E3-92E7-4A20-B081-97AA5B0A9CF2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xmlns="" id="{394F3107-AE56-4000-BC50-68D07E724A0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xmlns="" id="{08794C1B-8AC4-4092-907E-CA0CE1E3F84D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xmlns="" id="{4DE7D2B9-012D-4FD7-9F65-FFF90513FB06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xmlns="" id="{8A4FABE4-0338-462E-834F-2D2CBB3BDF7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xmlns="" id="{1C509B2C-75FF-4D0C-AAF9-390E43E7275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xmlns="" id="{8FB1A413-8C89-4FB2-AEA6-2BF90963FEB4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xmlns="" id="{B9D31637-268C-498A-B451-EF4EEAC37653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xmlns="" id="{98636CF7-0E02-4D52-B364-64D4F8D90B3F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xmlns="" id="{01A41773-697A-49D3-8E82-1D302B26B802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xmlns="" id="{3DFA225D-8375-4925-8ECC-C8140E51B441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xmlns="" id="{6D4DEE27-D2BC-42D6-AF03-180102BEA318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xmlns="" id="{298381FA-95C5-40AB-ACF1-FBA811DFD9FD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xmlns="" id="{0619BA33-0E96-4E4E-9CE6-32E5ED205A6E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xmlns="" id="{2B7F12B4-FCAB-44DB-A453-C006EC758D9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xmlns="" id="{6386899E-8E45-47D6-B6DB-4B00DF7575F5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xmlns="" id="{3B58D25D-8412-4FF1-B9B3-9CC7E76F626D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xmlns="" id="{7B2400DA-C0E1-4088-AC97-64ABDB72CB54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xmlns="" id="{3BE9FA94-1033-4FB8-AB16-C7D05A0B6FD5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xmlns="" id="{4CF5A444-DB3F-421E-ABCC-12012F25A3D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xmlns="" id="{67CA2D88-CB06-45AA-8FAC-1F1613CFEC8B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xmlns="" id="{AF5F492E-2297-4513-BFB2-BC1BDBF8BC6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xmlns="" id="{6F2007BF-9FD0-4213-AFBE-F5715FDE2FA8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xmlns="" id="{47E1A864-B6DD-44C2-8A51-8B6233DDEE9A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xmlns="" id="{1573C8E2-1474-4E96-ADD1-42CE91198AC4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xmlns="" id="{27C003AD-3FA3-414D-B682-2F82DBEB1A6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xmlns="" id="{9A2D04CA-1187-435E-8CA3-EAFFCB0C437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xmlns="" id="{4C2EC466-5313-4E92-A9ED-F39C5BCAB38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xmlns="" id="{698BBEAC-15E3-4466-A469-38A81BEDA3E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xmlns="" id="{F0FD8990-202B-4607-BBD1-E64AF0536D7F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xmlns="" id="{4F6167C2-4535-413C-A66F-92EA7B76BB08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xmlns="" id="{5D56D2FE-601C-4ADB-8020-27C8EFD795C5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xmlns="" id="{EFCBDAFF-B2CF-47FD-8B74-CAE9D4AC9333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xmlns="" id="{93EAF28E-6AB6-4B16-BBC5-A81889E312B7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xmlns="" id="{DD159CFC-61C2-4B00-9D26-7AE1F41D12B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xmlns="" id="{1E1BBF33-1A89-422B-930D-9A0176BE45B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xmlns="" id="{7E56CCAF-31A2-403B-A5E7-082850C70FFF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xmlns="" id="{D478A1B2-2500-483B-B738-161C6609FF86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xmlns="" id="{06FBADF6-655B-4CCB-A9A7-AD1FC08089E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xmlns="" id="{F89C0AF4-CD9F-44E5-84CB-3BA8BFA65874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xmlns="" id="{93846B17-6C76-4FA3-8091-A44FEEBB150A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xmlns="" id="{14EE8A50-BA7C-45DA-B073-448599EE308B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xmlns="" id="{FF2A3609-287B-4DE5-AD01-A161F24E30B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xmlns="" id="{59E66DC5-5C58-4E9B-9C12-BA51AD104FC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xmlns="" id="{EC8DF3B4-59F8-44FB-BD7D-E0CFC14E114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xmlns="" id="{B15F6F3A-1B00-4C60-81C2-B790A8F72FFB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xmlns="" id="{F882DB7D-6C90-4851-918A-209E8DB8A936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xmlns="" id="{29B3F0FE-25CE-4BD7-8292-16C844CF7E6D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xmlns="" id="{A885D178-686E-4340-B604-DC9649F973BF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xmlns="" id="{79C0BA2A-1C5F-4D8F-8932-0E0E9EBBA91D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xmlns="" id="{724E8821-31B3-4014-9DF0-42B1E8C8B22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xmlns="" id="{C914B0EB-01E1-4589-A0FB-A4E4A9784C91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xmlns="" id="{188E6C98-4EE5-4D53-BBA8-604E77B20CE6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xmlns="" id="{95D6C2DA-1982-42FF-9BC7-B9152D63C7F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xmlns="" id="{4CFFC02D-D50F-4986-8B56-EF1DB7499335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xmlns="" id="{EA8E9007-5291-41CA-A61F-B63B13F232F9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xmlns="" id="{54275E84-8388-4B44-A063-965EE94AB214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xmlns="" id="{41760391-A388-4E8A-B340-4124AB97B22D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xmlns="" id="{E9E85DBA-A278-419D-BFEA-F6E0AA0F5979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xmlns="" id="{A2C48736-4FE5-4A28-BBAA-E1CBE50C4AE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xmlns="" id="{190EC627-10E7-499B-942B-4B692EDDC219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xmlns="" id="{B1EC2CDC-203B-4787-8714-C620C8A2A5C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xmlns="" id="{A451B70B-E71E-4305-92AA-EFE76911F26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xmlns="" id="{CA7213EA-64EA-4DAE-9DAC-1F3B2A4618D5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xmlns="" id="{5D79D16B-A238-4388-9D5B-6E981F9DF110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xmlns="" id="{E46CAF8D-9F8C-42D6-9A22-EA3E989C9B20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xmlns="" id="{CA538010-A3D4-4B43-B990-118EF3AEDC16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xmlns="" id="{60D071A5-0C95-437D-941C-A37715C52989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xmlns="" id="{6E500D4D-E14A-40B0-A21F-16F5638E22ED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xmlns="" id="{06A3F42C-C92F-486F-86CD-783258553EC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xmlns="" id="{3FAA7991-AB4D-4057-BF72-336711C97C0A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xmlns="" id="{C0E6F88F-5784-45E9-A8B9-457870CA4FC4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xmlns="" id="{ECCF7A7D-0D69-4389-BF6F-E7E85511F6B2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xmlns="" id="{695797C1-58E5-4C63-9FBB-9CB474250403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xmlns="" id="{E93C83FF-5475-42E9-A356-CFCD9A091731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xmlns="" id="{34B974FD-C258-4F6E-A9C2-91A84BB95E6A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xmlns="" id="{0698D384-DFB0-4A3C-9EB5-957C5669CA5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xmlns="" id="{168CAF6A-47B6-4460-9D22-45724612305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xmlns="" id="{5F8B7F8B-B352-4E33-80D2-FBDE86D469BE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xmlns="" id="{FB7BAF74-103A-40D7-9A30-2DE59A744529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xmlns="" id="{41F68C77-D121-468A-96C8-FDDBEDBD9A4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xmlns="" id="{69A1EBD3-2DA1-4616-B795-5C4316FFD778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xmlns="" id="{8FEBB81E-0125-4156-8480-6A7298FA4777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xmlns="" id="{3A855A05-BB5D-47FA-AAD1-65EF3FEE55B3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xmlns="" id="{FE171275-357F-43C7-B51B-8653022DD7BF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xmlns="" id="{0684FFED-755A-43A5-8965-3294E47DA576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xmlns="" id="{F0D3EDDE-EEA1-4096-902B-AAE988E210E1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xmlns="" id="{27AE99CF-4FBC-4078-BC14-09F12EB12D3C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xmlns="" id="{66F4B7E4-A670-4DD9-90C2-6B42E70FCC47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xmlns="" id="{C4039372-F54D-4C17-90C8-5680970A9374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xmlns="" id="{5E19EF7C-7798-4B69-8751-3CC2C09D90BF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xmlns="" id="{5F566E4D-F8D2-488D-BB13-E9438DFD9AA0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xmlns="" id="{F7C1BE9D-83BB-4F94-8F3D-1ABDD0CFFE06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xmlns="" id="{CDF3D7A5-BCE6-425D-8A95-BE7EB2AC3BA0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xmlns="" id="{11E1ACE5-CEC0-440E-9E41-29BF3446E8B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xmlns="" id="{FD1D10EF-3F87-4F49-B16D-33728EFDBDCD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xmlns="" id="{F769AE89-7E91-47B1-AC4E-FAA9DA2B715B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xmlns="" id="{9CAC39F5-E9BA-40ED-9FA9-BC8AA0D6E96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xmlns="" id="{9502E749-1140-43E8-9504-3E9614285626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xmlns="" id="{8286EAA2-753D-4B47-A694-70C801F076FC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xmlns="" id="{CB279C57-4783-43D1-A69F-A98EE958227B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xmlns="" id="{1236A223-FCD1-4DFC-9B9A-3A901AA00D3E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xmlns="" id="{EF59A10E-80BB-463C-99B6-984D593A6973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xmlns="" id="{088BDF80-1901-4182-9A6F-CFF2F884A031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xmlns="" id="{BA7AC425-D22A-4F0F-9B89-18836FD06B0C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xmlns="" id="{0D0BA07A-06A4-46DA-BD87-5A241DA2E088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xmlns="" id="{292BBCF6-FC79-4DC2-849B-7CB000749B1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xmlns="" id="{02F17405-01B0-4D0C-8485-9C3C357579BD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xmlns="" id="{EC18A69B-F9C0-4A82-BE11-30EC4D4FB31C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xmlns="" id="{D67062E9-04D7-408E-941B-D9947CEDB5C5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xmlns="" id="{C8D39733-9E15-4638-8B71-AFF94FC8269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xmlns="" id="{2382ED41-B358-4AD3-8145-5956A01C173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xmlns="" id="{766EC87D-B4F1-4649-B67D-C6F72D72F53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xmlns="" id="{010BAAFC-52BD-44CA-9EF8-7ED2579E930F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xmlns="" id="{35D84901-4BAF-423C-830F-257D34344C3B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xmlns="" id="{D92D5053-A9F8-492A-A39C-B7D969F54E1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xmlns="" id="{874C4425-C5F7-4870-AFCC-11EEB226C0DE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xmlns="" id="{5912BE49-15F3-4DEA-BEE4-4D743008854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xmlns="" id="{9F8FB672-DEC9-4E32-A9FF-203F72B0D8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xmlns="" id="{DD479C60-6DC0-4D36-99E8-280869E684E0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xmlns="" id="{90A32D85-D266-4EA9-9057-8DAB4B0025D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xmlns="" id="{E2A8CE37-C370-430B-B7C7-10B285B641FF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xmlns="" id="{1A90667B-F45C-4870-B97C-C1ED29928A10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xmlns="" id="{56952B78-A8A1-488C-86CD-B680E4771D37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xmlns="" id="{A3140D71-2A3F-4629-9D2E-2EB99CF03C6E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xmlns="" id="{E834698A-A4DD-4E20-B218-79ED56F312F8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xmlns="" id="{BBEBF136-3459-4533-9794-77C091539746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xmlns="" id="{43599C5A-5C91-432F-BC59-4094EFF31D41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xmlns="" id="{27260685-54C5-4560-83AD-3E789B0F901D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xmlns="" id="{9C4B82C1-BC52-4D4E-8706-FBFB836AA108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xmlns="" id="{F5DC055A-AABB-46DD-A8E5-BC669EFF92C2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xmlns="" id="{08A848F2-4D2E-4F61-AD64-C4ADC9756E32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xmlns="" id="{47BF9548-8EF3-4854-89A9-94679C6AA9BF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xmlns="" id="{30BC8604-E621-499D-8D88-C1D97BF8898D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xmlns="" id="{B38613B3-3336-43AA-83BD-5E3B5443A25A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xmlns="" id="{C529E694-914E-4768-AB34-243C4D8CD733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xmlns="" id="{7DB41004-8758-4DEA-9B12-7DFAAA0E9D91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xmlns="" id="{C140A689-81C7-433A-A30A-D6B035C61E24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xmlns="" id="{CC4AF4CB-8584-4656-A5C0-8DE8212A5B03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xmlns="" id="{9B9FC06D-561F-4D41-99E0-F63FCDFB5BD2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xmlns="" id="{75FA56E9-73C1-4766-B0E3-6864B801A0E0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xmlns="" id="{D548A2B2-5879-496B-91EB-6426BF7B6A3B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xmlns="" id="{AA5AF0B5-D4E8-4162-A182-6112ECF045EF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xmlns="" id="{49F49B69-7676-4F37-8439-908433A91071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xmlns="" id="{B7DFD179-F94A-4F60-AB26-BE1692994866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xmlns="" id="{85DE8B7A-63D0-4490-9FDA-E23F6BE7566E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xmlns="" id="{284DE5A4-FD52-449F-B9E6-CFF3593143B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xmlns="" id="{746AC740-BA3B-4170-B78E-3EC9B6098EEA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xmlns="" id="{B020959A-05A2-4433-8230-C77B9B34A8E3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xmlns="" id="{A11A9FAD-A61F-4164-80E8-4F6727392AB1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xmlns="" id="{0D887976-66A9-4F3B-AE79-AD2D9EF7937F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xmlns="" id="{A788F954-EB67-4C64-95FE-B60AF920EB8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xmlns="" id="{B78F3359-D005-4B02-BE2B-4880DC1CA43C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xmlns="" id="{35A01F21-0A7C-478E-A4E5-8D223DA0338F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xmlns="" id="{F0F5F729-D9D6-4B6A-AA20-2CC702A1CCAD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xmlns="" id="{DE2C2896-40D7-4B53-A5B8-2C8303834DC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xmlns="" id="{D4B54366-41DE-46CA-8015-461216FB169B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xmlns="" id="{C861C4C4-69C0-4B18-9C12-DAC17E5FAE35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xmlns="" id="{B636E213-F4BE-45A5-9CA7-9540BB585975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xmlns="" id="{6507F802-B3CF-4345-B85D-456FC0253645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xmlns="" id="{DB48E1AA-4F92-4351-8BEB-E6C5AB54199E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xmlns="" id="{618264A3-E0FC-4AA7-9E7C-4E568BCDAB63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xmlns="" id="{D5187B3B-D0E1-4E3D-A671-329D2FF21C94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xmlns="" id="{3DAD607B-2A02-47B1-9A0E-BB4FFC2F214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xmlns="" id="{EEF505C8-9AD2-4DF7-B5BA-3DA8456B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xmlns="" id="{CC830BED-C8F1-4C92-842E-8B59A483830C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xmlns="" id="{2A188511-FC7A-4FFC-A46B-22E8BCB806F6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xmlns="" id="{5EE0C4FB-441C-4AF3-B4C2-762FDA6718A2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xmlns="" id="{4472E969-C68E-4F6D-B693-C1D3F1E8E237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xmlns="" id="{EAD43CA6-0878-4A12-A368-C7940B61A199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xmlns="" id="{AD562D92-B681-4006-9234-27BD691E3C8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xmlns="" id="{E2D3E16C-0314-457E-A21D-3D25B716BBA9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xmlns="" id="{244BB4BA-CC01-417F-9157-C9E3647785FD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xmlns="" id="{27C22885-8019-48DF-8A1D-7D39D15C6D84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xmlns="" id="{C4A63B27-4E13-47EC-B12C-F7BDF456B00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xmlns="" id="{10A6D8C9-A44A-4BF3-899E-D280D5B9194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xmlns="" id="{3589EC3A-33EC-48D5-9FA6-FCF0137ABC57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xmlns="" id="{9879731E-8978-4A69-9800-F9F8D2E49EC7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xmlns="" id="{E412E778-8937-4966-B528-EE498500AC4F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xmlns="" id="{41BAA722-A55E-4625-91FC-66B2407E4B0C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xmlns="" id="{E375EDEA-C73C-4DA9-87A2-7FF469868AAB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xmlns="" id="{BD21349A-9C02-49E6-B038-5086D218C6CB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xmlns="" id="{FBE9A3DA-3471-4E83-A5E0-19FA00696809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xmlns="" id="{FB7C4410-43B3-42EA-83B0-36852C8B070B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xmlns="" id="{C8FE4D9E-CEC4-4CB2-8B96-E429CE9BBEDD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xmlns="" id="{3DCBCAA2-7F87-465E-85EF-3207679F8B72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xmlns="" id="{E222FD49-5CD0-4F88-87D8-5761E1967955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xmlns="" id="{BC460FF0-5766-4E14-9838-6CAE5D8626E9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xmlns="" id="{56D0B3DE-4428-40A2-B069-344DAD58CD2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xmlns="" id="{B8EF0ABE-4A50-4A9B-A85E-6512BE1F20D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xmlns="" id="{7E2FB352-3761-4581-A007-A9CEFDC3C83D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xmlns="" id="{900C4EC4-5482-44B5-920C-7EABE0C0780C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xmlns="" id="{0AB3B0A7-1C75-4CDF-B477-A0A5DA2A749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xmlns="" id="{A4E11E6B-8A6F-4FF6-9AA2-424E031B6B0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xmlns="" id="{1F097A26-13EB-4C87-9C2C-4EDD902CE74A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xmlns="" id="{9E34C2AF-F2EA-4607-924D-259586F7AB38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xmlns="" id="{38030173-ACEB-47C4-AFCB-6BEAEA040274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xmlns="" id="{9027A694-383E-4B12-818D-918F176E0A8D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xmlns="" id="{C145A8DE-3A0A-477A-9BE6-1D6679D6380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xmlns="" id="{6913E003-30E3-421E-9E97-B9C090B9508A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xmlns="" id="{9DF08CDD-561B-42FE-A3C9-FCA033AA53A2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xmlns="" id="{2F157245-B38E-460A-85E2-C7DE12998471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xmlns="" id="{2F1A270F-E7B6-4A1F-80AD-81D68EF7BEA7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xmlns="" id="{06616EC4-9D5B-4383-B05F-E7EF4958565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xmlns="" id="{97E6DB9A-C5B6-474B-9BC6-D8F9A6930485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xmlns="" id="{A7D9E5B9-2BF1-44D7-8FA3-DED0CA7C724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xmlns="" id="{DBAE94DB-887F-4FFB-AB04-1D96CFF0903D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xmlns="" id="{44C0BEFA-C22C-46E0-87CF-1873565D0502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xmlns="" id="{8F8C49ED-4E6B-49DC-B62A-447C260E646C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xmlns="" id="{B57DB987-9CD0-4945-A980-0759694DE894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xmlns="" id="{91FD8116-F3CC-420D-9C1D-7799AF33C74E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xmlns="" id="{1299F597-C938-4D95-AAFB-B6331CB6E47D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xmlns="" id="{09D3641E-097A-43CE-8BCC-D7698E694E70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xmlns="" id="{C3E82A81-1BA7-47D5-9CC0-079FB68EBFA1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xmlns="" id="{224E26CD-B825-4E3A-AE32-C7A160575349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xmlns="" id="{84E80803-0E0B-4FB2-95AD-0694D1FCA0B9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xmlns="" id="{2C467DC8-4517-4B15-808B-EF905D427BC6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xmlns="" id="{B81079AA-9776-4B07-9692-0B2EDEC9380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xmlns="" id="{D8673D68-57DC-4AFA-A8B6-A175795AE629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xmlns="" id="{69502675-A068-4877-AFC0-9847A33CB4F2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xmlns="" id="{1764865F-2EA7-4446-B724-CE427BC5AE34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xmlns="" id="{7BBE233B-ED62-4B50-961E-4D8CB702F827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xmlns="" id="{68319C53-F9F1-4C5F-8686-A03F8E6E66CE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xmlns="" id="{70635641-592F-4A39-9851-7AB36D57F9AD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xmlns="" id="{54EA746B-B924-47E4-B152-96A3FB0CAC90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xmlns="" id="{20F3AB30-9108-4663-8E8B-DEA1FFD0E107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xmlns="" id="{3F785EDC-5B97-4189-A1C7-47BDE93405A6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xmlns="" id="{D55ED3F7-CC29-4BFE-9220-04ABF0730920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xmlns="" id="{B946C572-732D-477D-BA63-1BF2C0DEECE9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xmlns="" id="{2A11E7D6-3C44-4F10-9885-BDF3A0D24C1C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xmlns="" id="{23099886-3AE2-4B82-A717-409D380EE7C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xmlns="" id="{F0EB1CD1-8138-4F76-96DA-8C9AF5F6DA4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xmlns="" id="{9CC12466-5955-4770-BAD1-6E26438A1C30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xmlns="" id="{CE9622B9-03D1-408C-8E14-2A5718B0FF5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xmlns="" id="{BFC1F70D-0F63-4D98-AD5A-1F41B2F0639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xmlns="" id="{B6864A8A-C0A5-42A4-9525-099DD823A458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xmlns="" id="{173F4AFB-2FFC-435F-B98A-04F1F676AAFD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xmlns="" id="{7C411643-E9A8-4E1E-A6C1-864629A055F2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xmlns="" id="{4F8F7EEA-1EB1-4A0C-AB2C-2DB18A3C4F14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xmlns="" id="{FEBEA13D-4F7C-43CE-9CA0-FA5EA9547C6A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xmlns="" id="{99513E0D-E93E-4B37-AD41-4D25109CD5E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xmlns="" id="{DB1FD3B2-740B-44E2-957F-A3CFFD851E3E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xmlns="" id="{9316B212-F644-4937-90EA-4ECC1A6BD175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xmlns="" id="{CCB36903-2211-4221-B7EB-4BC196A1C65C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xmlns="" id="{F66B43B9-9DFB-4AD2-91CB-FB530E9566F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xmlns="" id="{051DD709-A7D4-42DE-B61F-62F50BE26BCC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xmlns="" id="{EE86DA27-DD9C-433E-897D-7481F9B41962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xmlns="" id="{FECD8AEF-07A2-4BF3-8AE4-80283682EDD5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xmlns="" id="{EACAF01C-5900-407D-B364-CB9331C286AB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xmlns="" id="{C9B1D9E0-E62D-4F62-8D43-9FACB14B4072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xmlns="" id="{2D822689-07A5-46D1-AF3F-E52D5D4CCB0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xmlns="" id="{8F31BB1F-BE07-4F43-8D1A-3193300AA335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xmlns="" id="{C34C3AC1-A467-4B7C-BA92-BFDB2B9608D3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xmlns="" id="{63BDB238-69C6-4091-BDA6-C152642CC7ED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xmlns="" id="{69C290BC-F251-4F92-9FD3-BE62ACDB3381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xmlns="" id="{35202B3D-29A9-4B0C-8DD1-A7DF9D59C16C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xmlns="" id="{AF4758B3-9DBA-4B28-8260-F58EFBC71F8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xmlns="" id="{BFFFDAE0-90B4-42BB-A4E1-DED2B2156360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xmlns="" id="{8CBCDC16-F22C-4BAB-9E86-C2950272A5DC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xmlns="" id="{EB9F6D65-4FC7-49DC-8239-3A793937ADE7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xmlns="" id="{DCFEF5EF-7438-4B32-B006-4BFD3B3AF36E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xmlns="" id="{1AEAA049-8076-4352-BB6C-095CDFEEB52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xmlns="" id="{D8FBB0B1-3150-4760-8EFD-E013BFC5D53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xmlns="" id="{AC1D3111-8F9A-4E05-9B91-43A09509E108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xmlns="" id="{FFBC8498-FDFB-4E1F-A3F2-B0E99261CFD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xmlns="" id="{87C0B2F8-5202-4CF5-A163-E650492229AD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xmlns="" id="{B1B02C28-841D-428C-AE23-59C4831163B7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xmlns="" id="{A3B5ED39-2B50-4708-A332-8FE916A3531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xmlns="" id="{369BBBE7-E279-4B74-9EEF-516F887922D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xmlns="" id="{18A8129A-EE10-4EF6-9ECF-9D7121C3934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xmlns="" id="{770FC0D7-75A2-4721-99CE-6675409A49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xmlns="" id="{4C28520D-CEF0-44DD-A6E4-E946D27FEA99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xmlns="" id="{0B84A009-BD06-4409-B4E8-D37C5CF09985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xmlns="" id="{B186AC41-A81E-46E8-9A6D-E315752CB13F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xmlns="" id="{6E41FEE6-19F5-4895-B637-DD8AFE2554E6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xmlns="" id="{F3BBCEE3-4F20-4D46-A579-5802C16B98A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xmlns="" id="{F28F2578-734E-416C-BB24-5009634B6196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xmlns="" id="{B35CB6E4-C82B-4659-808E-718C5F4DBA7E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xmlns="" id="{B71E0FE8-0CBE-4182-9D33-458CBEFFFD0E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xmlns="" id="{20FDE636-9A63-4A97-ADB9-2359C70BAF1F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xmlns="" id="{14DBDE86-280E-4319-950B-BCF510121120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xmlns="" id="{FDE8B101-D807-49A2-B363-12B916F038A2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xmlns="" id="{55F86BC3-9D52-41EE-A500-D335DDCB729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xmlns="" id="{DA23EAED-C5D8-4C11-B534-8D0FF16F024D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xmlns="" id="{1B01C9D1-1A41-471C-9E95-E715EB39974B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xmlns="" id="{ECFC3ACA-902D-42F9-BCFC-9818B7C87685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xmlns="" id="{499B1234-1B2E-4C96-8059-200508481D65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xmlns="" id="{2C264D9B-5D6A-47BD-9F1D-97EF90EAF10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xmlns="" id="{EB09B29C-2562-4622-BED3-E53ECB78B117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xmlns="" id="{B366481D-7704-4335-B40F-197FED578F8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xmlns="" id="{B7A654EB-2DCF-422D-A070-3ACCFBEC6051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xmlns="" id="{292D4D0C-3C72-419F-A173-EC4A26B874BE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xmlns="" id="{3D54DA7D-248D-4891-8682-E70925FBD7B0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xmlns="" id="{6A1AA640-FE40-4964-BD07-9B1981BD7BCF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xmlns="" id="{3AC9CC38-9646-49E0-B15C-0F9D51763C21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xmlns="" id="{DCF1F724-D44C-48CC-BA71-A6C8E01DD57C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xmlns="" id="{E1728FD4-E41F-4714-A8F6-9422DFCC489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xmlns="" id="{ACC2C4F4-B3EC-4213-8450-8495084D2A9E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xmlns="" id="{9978D509-0153-4982-AC45-C3D73C7297F0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xmlns="" id="{CA0D2CAC-45F7-4C09-80F4-82EDD10E3CA3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xmlns="" id="{52AB68A0-BC96-4467-B53B-42EA6D70F61A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xmlns="" id="{6D0C154B-1AE2-41C9-B6E2-EBC406C3B8AE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xmlns="" id="{92733BF9-C1BB-497C-98DB-BF064E77C74A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xmlns="" id="{7FCDD58E-310F-4802-A9BA-DB25C17BA19B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xmlns="" id="{ECA305BC-61EA-44B7-8C47-1DB8E6AFD1D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xmlns="" id="{B8E4679C-0203-4134-87BB-86E8205DB927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xmlns="" id="{6CA98F39-4753-47DE-BA56-DE0B1F9BDE9C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xmlns="" id="{F7E783BF-ED21-4838-A7C8-B93EC840247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xmlns="" id="{68058B73-7631-42E8-B1BF-838FB1986EF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xmlns="" id="{1A29A439-D262-4E27-9275-982DC61CF539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xmlns="" id="{0F055B48-62FC-414A-87EF-98F1F6164FBB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xmlns="" id="{179D1C3C-E795-4418-8A01-537844413B5F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xmlns="" id="{7E0A2E67-8242-48A6-AE31-06D4A364C12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xmlns="" id="{63E2EC9B-E9E4-4EEA-AA2C-EEEB03AC8744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xmlns="" id="{4D44C663-8D13-44D5-BBB5-2E652BB27F2B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xmlns="" id="{0D5DE348-3183-4A70-849F-729C79EAD2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xmlns="" id="{2FEC94B2-BBD9-450D-A78E-B2D623522B8E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xmlns="" id="{CB139D13-870D-41CD-ACB3-185AC5834F04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xmlns="" id="{FB865ED2-A33B-464D-BED7-3FB459D65C3A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xmlns="" id="{043CB03A-1450-4C43-9CEB-AF2A6B74ED22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xmlns="" id="{C6552D83-65EF-46A9-A955-875D140D7B22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xmlns="" id="{B56160C3-1FDC-4A70-AD49-038E9179C58E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xmlns="" id="{F2859E39-6C4F-46FF-A3D7-336C7EFA5DE8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xmlns="" id="{B4681AAA-82A3-422E-8A3F-6C006D996D8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xmlns="" id="{1FE537AB-C70B-47CD-A21D-838FB7C9C631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xmlns="" id="{FC5A3902-0AC2-411C-A230-2CE2032BCF64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xmlns="" id="{433C6C9C-AD15-4AA4-A2F9-95F79352363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xmlns="" id="{B1E1D3CB-ECF0-4D67-8305-4049A76B288C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xmlns="" id="{1A2913CB-BA1F-4F38-A6E7-363042BFF73C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xmlns="" id="{79436052-D122-4A79-BE57-3559FBFD7C7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xmlns="" id="{160AC46B-5B25-4C6C-81E0-FBBA5B152B90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xmlns="" id="{05E6D510-3C44-4836-8E34-29704299CD5E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xmlns="" id="{ACBE2EFD-F6A0-4CAB-821B-38BA8A5EF76D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xmlns="" id="{DD5962E7-87DA-400F-A1C4-B7459CF5A756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xmlns="" id="{51E3C86D-605A-4C04-8A7A-30B2F6CD4AE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xmlns="" id="{DE61A09E-03C3-4B5A-A7C0-13BDB958A3C9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xmlns="" id="{0E28D39C-4F99-4810-BF61-BA1F3070F1A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xmlns="" id="{7E2AC2C9-D886-4D32-A76E-B6819F395537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xmlns="" id="{2CBAE9C2-52F9-4DB1-ACDE-A4ACC378DE1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xmlns="" id="{D5DFB8B9-196D-4032-8B37-9D47D613F38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xmlns="" id="{1C6AB64E-CA6F-44A8-8A66-2DD93AC4B6D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xmlns="" id="{1BA1121F-72C9-4F06-8021-1705E566B008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xmlns="" id="{02C2B8CD-507A-40EE-BAC5-453F08E69D79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xmlns="" id="{9AA1184D-4303-40EE-A00B-B03CBE89D4A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xmlns="" id="{7BBF9E62-DB80-483B-B15F-70E48E4684CD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xmlns="" id="{B309C32F-89E1-4439-B223-8062BBEF1642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xmlns="" id="{8A079917-C4CF-4A49-A04B-2D030A6467A6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xmlns="" id="{ACE87930-D7FB-4C90-B29E-937635855580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xmlns="" id="{93383C62-483C-41C8-9927-D81A0238485F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xmlns="" id="{F897F8FE-B8BD-4BB7-9FA3-522A7CF3C26D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xmlns="" id="{F66FC094-AE3E-4985-8C2B-B57E243E06DD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xmlns="" id="{15270E7C-2E45-4564-BE32-089800990D46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xmlns="" id="{B6B50A33-B58B-44BC-9060-50ED64C6AEC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xmlns="" id="{917008D1-673D-45E6-88DB-6584F82B2976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xmlns="" id="{752485C6-F44E-483A-998B-392600822138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xmlns="" id="{5EE86721-B07D-4655-B5FF-F669B53301C9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xmlns="" id="{0F01EB43-13E0-45FF-90D7-18349E806247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xmlns="" id="{598CC308-AC57-4E9C-81AF-FF3D4FBB3C77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xmlns="" id="{CEDAC50F-A365-4506-ADAF-E271731C35D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xmlns="" id="{A79F456A-615E-4E03-8CDA-A753F6B927E1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xmlns="" id="{41C75FD2-FAB5-45A1-87E5-BFF2819458D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xmlns="" id="{D91C233A-8390-40AD-BD9F-C3801C57D5F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xmlns="" id="{A050C422-35C9-4117-968C-8743ED1F35DB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xmlns="" id="{132CE49B-8EC1-4BA6-8840-3781DC67CAC9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xmlns="" id="{1C626911-0F6F-4681-A5BF-58826F129E90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xmlns="" id="{A0C6A4B5-4116-4936-86D8-CFB58EB46B7E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xmlns="" id="{0B8A05E8-265F-4831-8A39-D2B4EE632FC5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xmlns="" id="{7F9E51AF-0ABD-4B79-99DF-A1E597C8A810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xmlns="" id="{FAF7AA09-C8BE-4A06-90CC-9114F949BA6F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xmlns="" id="{6251A2FC-9001-49DF-AB9B-08B0993BEE31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xmlns="" id="{57DE5298-5908-40E7-BF18-B3FF9E6F7106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xmlns="" id="{66F57B3D-2954-41F2-957A-E07FC0E61828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xmlns="" id="{C9622DAF-74A1-4310-8ADD-80B11A96A1D2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xmlns="" id="{16363CDA-1416-471D-B937-461B0E0E5A9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xmlns="" id="{48DEC9B4-08ED-4353-B998-0B4DC0BFEF5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xmlns="" id="{B83C10C2-B72E-4D74-A284-F4AC80A6E039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xmlns="" id="{0B6D061D-DFDF-4ADF-9D7D-CBA8122F2A1C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xmlns="" id="{5A5C1303-716C-436B-BC35-694D49E04EF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xmlns="" id="{0B9417B7-D5DA-4CC0-BB43-FA0723D713B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xmlns="" id="{14F80B2A-FC6F-4C68-BB0D-FCCDDDB6970A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xmlns="" id="{DC651410-0A96-43F7-84E8-0A4570FCF1AB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xmlns="" id="{7A0B5C29-B071-4593-9A23-AD5144632FE4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xmlns="" id="{B3DD3024-22D9-4A3C-8A17-C0F32E80712F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xmlns="" id="{528D5059-0EE8-4814-B6C8-740230D4AB60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xmlns="" id="{123BB3C0-BD34-46EC-B755-F2274EEF3391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xmlns="" id="{D336A264-58A5-4475-A347-BA5AF54501E8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xmlns="" id="{E61137ED-418E-4275-AA2A-D0EF6614057F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xmlns="" id="{DE9EE816-5086-4EA9-85B1-E8333E280E4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xmlns="" id="{1F9CE917-A1F0-4D3A-BACB-03ED7C7C5C4A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xmlns="" id="{034B6EC9-8207-4D82-AA3E-752FBF8F661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xmlns="" id="{E0E68144-035D-46B2-8E69-7F11706221B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xmlns="" id="{54D319ED-3E94-4E1D-987A-809229B8C742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xmlns="" id="{333A4ADC-40A5-48B7-A34C-230452E851A9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xmlns="" id="{8312246A-F81D-4C31-87CF-5833CB155416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xmlns="" id="{AB7B5D8D-C136-46AD-ADC1-77788C89004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xmlns="" id="{22114361-1714-452D-967D-FCD5A6EFBE63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xmlns="" id="{5D1EAB51-3BF4-4AFD-BC3B-AD71C2C96AED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xmlns="" id="{7C0A1377-564C-492E-BC2B-09A404FCE99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xmlns="" id="{09CC677D-AA85-431E-94B4-D402075494F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xmlns="" id="{7C9FCE94-2506-4214-AB3E-932AB86BBB1A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xmlns="" id="{D1EB90B7-5A24-4888-9271-6F1043741C1C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xmlns="" id="{027F8495-6095-46A1-B9E0-CE86DB59538E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xmlns="" id="{E1FB48F5-44A4-4678-BB45-E1397677300D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xmlns="" id="{F235FA43-9D86-4825-9694-A48020303D9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xmlns="" id="{8A64BAED-8302-4743-9925-E0B6F7157D18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xmlns="" id="{67904769-AA5F-4BF2-8F3E-411DA7E1E1A5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xmlns="" id="{AA8D1E9D-8E37-4CD7-BE77-1E308476D770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xmlns="" id="{216DFA25-40B6-4F77-AE09-5A3A3E70EBB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xmlns="" id="{1CEA309A-5FE8-4F26-B96D-BD93BC2FBF57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xmlns="" id="{38629487-2722-4D94-8FF8-DBC0C13C97CB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xmlns="" id="{D5108A50-F772-4E34-9934-51A994B8E1E0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xmlns="" id="{74E9B442-08B1-4AF7-B17B-4D5477B0F7DA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xmlns="" id="{B0FF18CB-6A3D-418F-81A5-3E056742DA8D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xmlns="" id="{921E27ED-95C7-4734-A1AE-E95E4651D92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xmlns="" id="{48331852-1E88-4171-B593-5540957EE3B8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xmlns="" id="{3C32D8BF-24FF-481A-B3BF-FAED9910F343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xmlns="" id="{F2F6A570-2D3A-4AE2-A150-3ACE828668CD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xmlns="" id="{CCD08D0C-08A0-4224-8DE9-86012CF3780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xmlns="" id="{ADCDFE1A-D9DA-47A5-9334-D52835210F69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xmlns="" id="{B692BE63-F2FE-4190-A904-BB82F319DA9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xmlns="" id="{BAD55934-2FC5-4516-AED7-94172F9C5968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xmlns="" id="{C1A08556-8AB9-41AF-9586-C9A572549D58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xmlns="" id="{1641F91B-C2F7-4770-B9CE-A009CFA16EE3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xmlns="" id="{809A5DA8-0EB4-4F87-B678-A67E5C5DEB7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xmlns="" id="{9F034869-BB1D-4928-A57D-72ED26DDFF69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xmlns="" id="{F72CFF63-A6A7-407E-94E7-FA8A0147850F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xmlns="" id="{BCEE0FAB-9558-4232-AA5B-72FE170ECFE3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xmlns="" id="{AB5E4ECC-9EF2-469A-AC43-599BC568912E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xmlns="" id="{9D153F72-1A52-4FB6-8E48-3ED5B65B588B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xmlns="" id="{0F526C97-B4A9-4CDC-8585-28FBE2A15B9A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xmlns="" id="{47461D8C-9F74-4F92-B026-9F40FE3C3C6D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xmlns="" id="{E06FA145-E366-43BE-A761-C78C39A1C699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xmlns="" id="{6F1A56E6-8678-45BA-8B01-44775D37730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xmlns="" id="{F62010F1-029A-4ECB-A8DF-FC559308D4A8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xmlns="" id="{E9796281-E537-4E64-BB8F-BC4912D3CFD2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xmlns="" id="{D0E460D3-26FC-4921-9E0F-FA3E031A598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xmlns="" id="{6EAC1693-D4E1-44C2-ACDC-CED8F018992B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xmlns="" id="{9689A726-C06E-4FA3-B6A7-8E0537084D1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xmlns="" id="{7E6EF841-5822-4343-8B21-C78136DD4430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xmlns="" id="{6BE34880-2FBD-4605-BE34-254759B39260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xmlns="" id="{B6C52633-50C8-4FBC-ADFD-27337D20426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xmlns="" id="{D9B27546-DC56-4D5F-A44A-F048417442FC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xmlns="" id="{70C5D7D4-95E2-4306-9478-8112D045A87C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xmlns="" id="{6CF68111-7236-4597-A9A7-691063847374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xmlns="" id="{1ABA19E2-35EE-4EB7-BB48-8E1422FC5A12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xmlns="" id="{B33C1469-B0E8-4A54-B7C8-88FC7F2520C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xmlns="" id="{2C8F4118-7ED6-4622-BA22-009D375B177A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xmlns="" id="{9BE6DEE3-4F45-42A1-9469-41E74EDAC21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xmlns="" id="{6D2BF6D4-C592-483A-9240-9EFB53365C44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xmlns="" id="{C76E5A9B-D8A6-4431-9826-7AAF5D993D8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xmlns="" id="{4B65D9DF-5BD6-4BCC-BD8C-F2263B95362B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xmlns="" id="{1D82B710-E355-47F2-A2EA-C7A7799FC8A0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xmlns="" id="{689B9CF3-E93B-4213-8878-2C2517E2B02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xmlns="" id="{B11C4FE2-4A3A-4A2A-BE08-595944E7C1E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xmlns="" id="{EA5F7584-7068-4933-8F55-DC805AEDB7EA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xmlns="" id="{C77A4643-47BE-44AD-8BEB-7B639F030DE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xmlns="" id="{07D85668-460F-4F09-8791-199A3BB2B11A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xmlns="" id="{83CF127F-E94E-45CE-AFA8-2610EBFEDEEB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xmlns="" id="{E2393047-6455-4E91-88B9-C2C86C206D84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xmlns="" id="{200D7FB1-4447-44D3-BFBA-9BDFEAE6742B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xmlns="" id="{B728BC5F-A7BD-4F34-BE64-2A78B2CC321B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xmlns="" id="{EC397578-EAC5-4D0F-AEF3-982C1366675C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xmlns="" id="{1A077804-E2C9-4916-BF92-3D793AA3E67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xmlns="" id="{A4755038-E295-4B6E-875C-FA0C7F361ACC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xmlns="" id="{87A3B300-5001-4097-9984-E5D78FE4FC9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xmlns="" id="{E0D5BB5B-73EC-4B6B-8B02-CE9981043277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xmlns="" id="{9DFBCA3B-9C0D-442D-8A17-B8D0CBAB4C0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xmlns="" id="{ED21213E-7D5B-46E1-926E-C2884939C48D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xmlns="" id="{6CC3A2A1-F225-41B6-BE7E-7E5A898E9331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xmlns="" id="{4154C792-DAA8-4085-A0E2-F8508F020A9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xmlns="" id="{66C26767-6483-44E8-B23B-9C91F19888AC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xmlns="" id="{DB677DC8-3889-44C7-AD74-F832F6729EB9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xmlns="" id="{A86574B3-0436-48CB-B424-23424E695E8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xmlns="" id="{997F683B-7F82-4ECD-AF86-AEBC1D3A775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xmlns="" id="{40EA6EC0-4450-455D-B100-238058797684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83" name="Graphic 2713">
            <a:extLst>
              <a:ext uri="{FF2B5EF4-FFF2-40B4-BE49-F238E27FC236}">
                <a16:creationId xmlns:a16="http://schemas.microsoft.com/office/drawing/2014/main" xmlns="" id="{0F08DAF2-F85A-41CA-AD5C-574650BA5B26}"/>
              </a:ext>
            </a:extLst>
          </p:cNvPr>
          <p:cNvGrpSpPr/>
          <p:nvPr/>
        </p:nvGrpSpPr>
        <p:grpSpPr>
          <a:xfrm rot="19517436">
            <a:off x="6424285" y="2669850"/>
            <a:ext cx="539656" cy="480918"/>
            <a:chOff x="693570" y="4483266"/>
            <a:chExt cx="1400175" cy="1247775"/>
          </a:xfrm>
        </p:grpSpPr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xmlns="" id="{8830BA6A-2EC1-4E00-9A8D-CEEEC7419548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xmlns="" id="{B7E69FF6-A8D5-4F0C-9401-8D0043EE2D7C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xmlns="" id="{FE16D8FE-9E61-4CE8-A8F4-68D19D98AF02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xmlns="" id="{6D35F709-4307-415B-9C4A-3E3703B3016B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xmlns="" id="{3F8CB42F-18E7-4CF0-8CE4-B357EF48D4E8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xmlns="" id="{7EA9213B-637F-4EA6-92A7-3F1E0F7E0560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xmlns="" id="{7CE2C4DD-D5AC-41D9-8324-37A780711120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xmlns="" id="{844C2580-C227-49C8-ADE9-12DE60C3A7D7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xmlns="" id="{17F30116-35EB-4F0C-9358-B86C5BA655E8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xmlns="" id="{A1E1845B-D1A2-4B91-930A-161202642C94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xmlns="" id="{5EE8402A-1C79-41AB-950A-F6141BCC50CC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xmlns="" id="{93913474-9A91-43D4-AFD1-65B21529DF79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xmlns="" id="{B66893D6-2AFB-46AD-A8B4-D47A94AA6659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xmlns="" id="{C5E51915-0734-4647-A490-B9FFB61AD037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xmlns="" id="{14F6039E-7C6D-4D04-82A1-A22D6F4ED418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xmlns="" id="{BBDB25FB-A03D-4504-AFFA-A2D9489F88A9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xmlns="" id="{46889262-E6E1-45B6-AE27-16D9AFB6948F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xmlns="" id="{879C5603-9378-45D1-9CC9-22E9C4082AF2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xmlns="" id="{4FA4FA29-DF0F-4B4B-A030-D176BCCF053F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xmlns="" id="{E105FCA0-1A2A-466C-AA1B-ED3580A02077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xmlns="" id="{2CC35DBE-E848-469D-96D4-E0BB4D5DDA10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xmlns="" id="{72251027-178F-4D0B-9DBC-9A04C24840F5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xmlns="" id="{99EA2908-FF9F-4B47-B7A0-18CC32AEF6A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xmlns="" id="{B7A79E67-507E-4988-8806-5D67A222068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xmlns="" id="{BA33D1B9-3785-469A-915E-7D7A62DE47E3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xmlns="" id="{F9B1B8E4-A12F-42EE-9DD2-21D19D85B5D5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xmlns="" id="{309E5CCF-CA28-42BE-9307-9C3127B61192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xmlns="" id="{87434274-D701-4B40-9755-1121481613FB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xmlns="" id="{FBCD25D6-87B3-4EB4-9257-D8BA41E6D684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xmlns="" id="{A566A03B-FE6D-431C-85BA-A6098E956034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xmlns="" id="{317CFECE-5F8A-475D-8089-6FD31510851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xmlns="" id="{19FAFBB4-091A-49CC-925F-AABCD5044AF8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xmlns="" id="{206DC588-5820-4FBB-B818-439644532EC0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xmlns="" id="{F28D323D-1B38-41A5-95E7-015F6B58525D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8" name="Graphic 2711">
            <a:extLst>
              <a:ext uri="{FF2B5EF4-FFF2-40B4-BE49-F238E27FC236}">
                <a16:creationId xmlns:a16="http://schemas.microsoft.com/office/drawing/2014/main" xmlns="" id="{A07E2973-BEED-4089-92BC-76175A46B73B}"/>
              </a:ext>
            </a:extLst>
          </p:cNvPr>
          <p:cNvGrpSpPr/>
          <p:nvPr/>
        </p:nvGrpSpPr>
        <p:grpSpPr>
          <a:xfrm rot="19517436">
            <a:off x="8358110" y="3019016"/>
            <a:ext cx="624093" cy="216597"/>
            <a:chOff x="3289133" y="4916654"/>
            <a:chExt cx="1619250" cy="561975"/>
          </a:xfrm>
        </p:grpSpPr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xmlns="" id="{940D817E-D970-4DD5-B980-B6E7CD498AD9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xmlns="" id="{8636D5CA-593A-430E-890E-18584AC4DF1A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xmlns="" id="{5045949C-B4C0-4F51-ADD1-0909A620B084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xmlns="" id="{D58936A8-F6F3-4691-8A7D-2E6D1431F29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xmlns="" id="{757CBABD-3145-4A27-9E13-3564072E4390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xmlns="" id="{E5DF674E-B23F-4C5B-A0E8-7C8AE7A6DF1B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xmlns="" id="{355A9FD7-8B91-4445-A263-A1102128B79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xmlns="" id="{B3BFDBCF-312C-42EC-92AF-3D74D7705989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xmlns="" id="{A5E19ADB-4054-47DD-8268-F74E06948A8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xmlns="" id="{34EB46A1-3B6E-40D7-8829-5BACE00FB9D7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xmlns="" id="{0422DC87-A9CC-47D4-822A-C950F6A30483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xmlns="" id="{C2434534-C4C0-4963-9D34-66E71FD8CFAC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xmlns="" id="{EACA5089-CFE4-4933-A69F-0899DDD1EC2F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xmlns="" id="{CE952C42-7CAF-4D76-A1E8-EBD49501BA6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xmlns="" id="{3DA6B4F2-574E-4F13-9E85-D7B021ADAAE1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xmlns="" id="{67448A3C-FEBF-4F34-95B9-F297A2DB3BBD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35" name="Graphic 2714">
            <a:extLst>
              <a:ext uri="{FF2B5EF4-FFF2-40B4-BE49-F238E27FC236}">
                <a16:creationId xmlns:a16="http://schemas.microsoft.com/office/drawing/2014/main" xmlns="" id="{FB84BD50-92F9-4ADC-8BE2-87523C1A8552}"/>
              </a:ext>
            </a:extLst>
          </p:cNvPr>
          <p:cNvGrpSpPr/>
          <p:nvPr/>
        </p:nvGrpSpPr>
        <p:grpSpPr>
          <a:xfrm rot="19517436">
            <a:off x="9053589" y="1652596"/>
            <a:ext cx="558012" cy="730555"/>
            <a:chOff x="6096000" y="4249903"/>
            <a:chExt cx="1447800" cy="1895475"/>
          </a:xfrm>
          <a:solidFill>
            <a:schemeClr val="accent4"/>
          </a:solidFill>
        </p:grpSpPr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xmlns="" id="{462B3F4F-CEE3-46BB-ADF5-66A3F581C7C1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xmlns="" id="{4912E972-6B68-463E-B338-C55362F82FAC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xmlns="" id="{720E2D75-A3D9-4933-85DC-2F3AE0D3B56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xmlns="" id="{ABA4B228-98B5-4575-B686-55F432B6C089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xmlns="" id="{D0578978-5A80-4E83-B3B5-7FE54D6A696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xmlns="" id="{63258634-B3AE-4FAC-99BB-017E178122F9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xmlns="" id="{2E01DCC2-DE55-4DD4-B8EF-F809988A88B6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xmlns="" id="{D6722445-0851-403A-8523-E1659478D96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xmlns="" id="{9247B5EA-A8FC-48F6-AB83-51E6016E878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xmlns="" id="{D4DF318C-AED0-40E9-89C0-EB41D368CC5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xmlns="" id="{9115D277-A459-48E8-9499-34863AC1E14E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xmlns="" id="{85540454-1B70-4818-908E-27C2929423EA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xmlns="" id="{89A0FDE8-B7C9-416C-96E9-CCAC8C25871E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xmlns="" id="{9257B500-BE8C-4597-8A45-8C11A329A25B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xmlns="" id="{5C1D39AF-003F-4B6E-9703-5B2237DB0164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xmlns="" id="{9A0CF081-FE1A-49C1-9515-E1247EF0AFBF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xmlns="" id="{45A8F9B2-DC81-4B9E-89D5-F3AA5084349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xmlns="" id="{CCF70B00-874C-4DD7-91B6-1ADE357DC8C2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54" name="Graphic 2712">
            <a:extLst>
              <a:ext uri="{FF2B5EF4-FFF2-40B4-BE49-F238E27FC236}">
                <a16:creationId xmlns:a16="http://schemas.microsoft.com/office/drawing/2014/main" xmlns="" id="{125ACE5C-1F5F-4AEE-94E7-F433C4FDD900}"/>
              </a:ext>
            </a:extLst>
          </p:cNvPr>
          <p:cNvGrpSpPr/>
          <p:nvPr/>
        </p:nvGrpSpPr>
        <p:grpSpPr>
          <a:xfrm rot="19517436">
            <a:off x="6759302" y="2885386"/>
            <a:ext cx="1116022" cy="146845"/>
            <a:chOff x="8251658" y="4916654"/>
            <a:chExt cx="2895600" cy="381000"/>
          </a:xfrm>
        </p:grpSpPr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xmlns="" id="{66387409-A4F5-4F7B-8057-DB4F817CEF5D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xmlns="" id="{123333B5-9115-4367-8C5F-6B5D0C9806AD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xmlns="" id="{333DD675-0D52-4D55-9A2F-21CE65DFD605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xmlns="" id="{DEE5B5B0-74B7-4704-ABB0-87C5E6F559E4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xmlns="" id="{4168ECD5-6B42-4F68-BCCB-5C8FCF402FA5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xmlns="" id="{75EDF3CA-D5B6-445B-BC81-0AB772DA8AF7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xmlns="" id="{9833C33F-8351-4FEA-B294-F0AC4369BC90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xmlns="" id="{65C715ED-7AEE-4FC5-AC90-06BF554BE189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xmlns="" id="{CB7C177C-3AED-4EB1-AB5F-2D2A1C44086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xmlns="" id="{B28104FF-2850-40EE-BE39-597F43E7A35B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xmlns="" id="{9299EE8B-DDD1-44EE-90B3-31E66BEE8C9A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xmlns="" id="{CCEA0FAE-D814-4B10-8A08-81548A208B22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xmlns="" id="{AB96E769-C8D6-43FF-8546-409F3B02BC38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xmlns="" id="{4E1E1214-35FE-4DCC-8508-DF82DB74CD01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xmlns="" id="{3A3884AB-5180-4D73-AC40-F889345548E5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xmlns="" id="{1CF46783-85A8-4F02-A19B-924EC9583F5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xmlns="" id="{B57CF824-B35F-43ED-B6DB-88E3C0B44C49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xmlns="" id="{CBA60026-9DB5-4FD5-BE8D-F8BBC5C7C79A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xmlns="" id="{4E62C367-8932-46D1-A080-5FF8316AE2B5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xmlns="" id="{4FFC245C-78BC-48C0-AB87-4532AC1BB275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xmlns="" id="{6423ADE8-244B-4EA8-9BBE-F904E3678EE9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xmlns="" id="{C156F2B1-B47F-4A2F-8A48-08AE76BF84ED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xmlns="" id="{8034E110-D046-4D38-B964-CC67E4069BEF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xmlns="" id="{192A55BC-74F0-49B3-B2F2-282155AF6D87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xmlns="" id="{B686B843-020C-4396-9A72-B74356067B81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xmlns="" id="{7CAD1FAB-A942-4269-8192-CDA00AD1025D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xmlns="" id="{F9608D94-7170-44A6-B0AA-D944E37BB5E4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xmlns="" id="{3645C73C-FDAF-48B2-B0DA-D508B4B98A0B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xmlns="" id="{D11D8B51-3EF7-4C19-9207-565E9B43176C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xmlns="" id="{10488CEE-F66B-43D8-B897-73808AADC094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85" name="Graphic 2817">
            <a:extLst>
              <a:ext uri="{FF2B5EF4-FFF2-40B4-BE49-F238E27FC236}">
                <a16:creationId xmlns:a16="http://schemas.microsoft.com/office/drawing/2014/main" xmlns="" id="{860610B5-E833-4136-9DD3-0691E824BFCE}"/>
              </a:ext>
            </a:extLst>
          </p:cNvPr>
          <p:cNvGrpSpPr/>
          <p:nvPr/>
        </p:nvGrpSpPr>
        <p:grpSpPr>
          <a:xfrm rot="20854924">
            <a:off x="9207967" y="2468486"/>
            <a:ext cx="905513" cy="430194"/>
            <a:chOff x="7261309" y="4817393"/>
            <a:chExt cx="2867025" cy="1362075"/>
          </a:xfrm>
          <a:solidFill>
            <a:schemeClr val="accent4"/>
          </a:solidFill>
        </p:grpSpPr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xmlns="" id="{ED660E14-A2B0-4809-8449-4F49079BCDF9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xmlns="" id="{4875FDA4-AFAF-49F8-B4F1-1FEC8195BAD4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xmlns="" id="{F272F2B9-272D-4F5D-A88A-5E15D252F0FE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xmlns="" id="{F25C0CD8-EEEA-48CF-A8D4-C0B576156C3D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xmlns="" id="{8D227D60-7C27-4DC3-9406-5049CBC21FEB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xmlns="" id="{9069A5FC-BF4A-42A9-B1D4-06A4B97CAE4D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xmlns="" id="{7E8FC42A-B707-4010-80D4-3AC62A68BE3C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xmlns="" id="{5ACA0FD2-4F5B-4C27-8503-DB86BC5B1BC4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xmlns="" id="{AB2141B1-3E18-4B9D-A9E1-1275F2ACE280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xmlns="" id="{B09A5C9A-3599-43A6-9EB8-D69D7E22609F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xmlns="" id="{751C9376-AF24-4158-9F99-235BF1BF49C9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xmlns="" id="{F053F02B-9984-4C54-AB2A-26C7D6B7167E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xmlns="" id="{2179BA6B-7AD5-47A7-B2A2-1A59B4FA0FFB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xmlns="" id="{DD7E434F-4F37-4BFE-B047-C08D06C66D4E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xmlns="" id="{4D9104D5-31B3-44E4-8906-FCD5E91652AE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xmlns="" id="{4F63B19B-73F1-412E-B78B-4CBF3DF9CFC3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xmlns="" id="{84967939-D27E-4636-A813-37055E098439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xmlns="" id="{DBDE543D-859A-497F-A309-6C681B268C6C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xmlns="" id="{94E9DB53-8D15-4BD3-9252-E9F6F236D3DF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xmlns="" id="{18B39ADC-90B7-4ED3-9170-3CF73E884180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xmlns="" id="{A49E2D59-8252-49DC-A9D3-72B7B4AF0AB4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xmlns="" id="{3638536D-AC8A-46BD-9A04-A91CD231C102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xmlns="" id="{EB33AE1B-5039-4180-B35F-021A1884CD51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xmlns="" id="{9F6E021C-F1CD-41DE-BA87-3621BEE56A98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xmlns="" id="{90B28845-3524-443E-BF83-82E7427A1CBB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xmlns="" id="{048FEE99-4380-43F9-80ED-8761AF30D568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xmlns="" id="{E9AC3E9D-E412-4AC8-ACC9-3B8F89F480F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xmlns="" id="{DE90998F-2374-468E-AF10-81CC12D7C269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xmlns="" id="{90045CF8-EC3E-4089-89AB-B7C91E69C8E1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xmlns="" id="{C9183852-97FF-47F1-9A80-75F282BA1606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xmlns="" id="{1A028849-D138-4DA4-A55C-AEBEB6F74B80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xmlns="" id="{1E6E2CCE-4D67-4963-B551-E66915A5A0B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xmlns="" id="{E33ED436-8E56-4CD9-82F9-ED93DDFC8446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xmlns="" id="{E5522E67-D85D-471F-BF46-0026636E777E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xmlns="" id="{01FF65E0-7E1C-4D79-B0F2-0634B0547694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xmlns="" id="{C2F0B43F-5044-4E80-AC2D-0BC488C7A807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xmlns="" id="{3771EE82-8A13-4E6E-8C32-31AF5F3C3199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xmlns="" id="{95AFF3EF-02DD-40E4-949A-DDCCB0D1EB3A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xmlns="" id="{31855C3A-2224-4653-8124-35722AF6BBB3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xmlns="" id="{F0604802-E994-48F4-A2E3-2F931E2453C2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xmlns="" id="{317EE33D-074F-43C4-BFA4-392D0AEFD15B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xmlns="" id="{6183D709-6D0B-4A1D-AE6A-F0042BDBB2A4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xmlns="" id="{ABA2027D-4E98-4811-B347-F760FFDC34B1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xmlns="" id="{46209866-9223-437C-959A-4E8349A2595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xmlns="" id="{4853A064-4C08-4002-B86A-178D4B9A9E38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xmlns="" id="{C752161E-5B48-4F06-BD9F-780C4DDC745B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xmlns="" id="{C844023E-C409-4D55-A161-A74261A8F163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xmlns="" id="{A260517F-AC61-49AB-9E3D-C0CAFFCD360A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xmlns="" id="{FF336A4B-30AC-47BB-8D9B-B12881E74098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5" name="Group 2934">
            <a:extLst>
              <a:ext uri="{FF2B5EF4-FFF2-40B4-BE49-F238E27FC236}">
                <a16:creationId xmlns:a16="http://schemas.microsoft.com/office/drawing/2014/main" xmlns="" id="{8DA4C5D3-E6A0-48B9-8848-8E05502E87BA}"/>
              </a:ext>
            </a:extLst>
          </p:cNvPr>
          <p:cNvGrpSpPr/>
          <p:nvPr/>
        </p:nvGrpSpPr>
        <p:grpSpPr>
          <a:xfrm rot="17383182">
            <a:off x="6861986" y="2403416"/>
            <a:ext cx="536848" cy="303331"/>
            <a:chOff x="3699986" y="6116874"/>
            <a:chExt cx="301942" cy="170604"/>
          </a:xfrm>
        </p:grpSpPr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xmlns="" id="{C9E01620-F03D-4F17-8A94-3C8BE905B1FB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xmlns="" id="{279BD4F3-DD1E-4105-8E8B-8AAE61F28869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xmlns="" id="{2C6309A4-6564-4803-9AE7-24CDC2544432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xmlns="" id="{7139C646-7E66-42ED-B6FF-9C31F590D868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xmlns="" id="{65BA55F8-1E5C-4BC2-AE99-50A8C6A23C9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xmlns="" id="{8306645E-244A-4F9B-B33B-FBA2A96BA78B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xmlns="" id="{FAA35416-0614-4B8F-BB73-4624173E9679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xmlns="" id="{8276A90E-5EF2-4AB1-B563-206A63CC2EFC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xmlns="" id="{2BBCBBDD-DBD8-42D2-A502-847883A28453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xmlns="" id="{995737E5-1D49-40D4-8C1F-640C0D868D5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xmlns="" id="{8AAE560F-8381-4E82-BBA4-3D37750F5333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xmlns="" id="{D01BB09B-48EF-4DDF-9B26-A6ED6B97547D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xmlns="" id="{1C4F7834-E3F8-4CD7-A195-2C3F48B5BCFE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xmlns="" id="{6E585C51-63B4-4D11-BD53-9378E8E8A8E4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xmlns="" id="{CA3F5C37-0DDE-4AC6-B03F-0F32EE681C0C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xmlns="" id="{A614CE6C-7A5C-4257-9888-60775D232BB5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xmlns="" id="{568977F9-3FF0-403C-B3B4-700E96862020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xmlns="" id="{540B9857-3C89-467D-A34C-C5C3734EF5CB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xmlns="" id="{78EAB27D-0ABC-4B26-B156-7B5617DF162D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xmlns="" id="{D93A0F54-8941-41DB-97CA-ED914A5B0703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xmlns="" id="{27C7926F-9493-4B76-8682-F30E9C02BCD1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xmlns="" id="{BD192071-2DDA-404E-9463-24980C730B4F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58" name="Group 2957">
            <a:extLst>
              <a:ext uri="{FF2B5EF4-FFF2-40B4-BE49-F238E27FC236}">
                <a16:creationId xmlns:a16="http://schemas.microsoft.com/office/drawing/2014/main" xmlns="" id="{8E18F3E6-327D-4F1A-938A-42A248586FE1}"/>
              </a:ext>
            </a:extLst>
          </p:cNvPr>
          <p:cNvGrpSpPr/>
          <p:nvPr/>
        </p:nvGrpSpPr>
        <p:grpSpPr>
          <a:xfrm rot="19517436">
            <a:off x="8397598" y="2251266"/>
            <a:ext cx="596122" cy="439769"/>
            <a:chOff x="3625593" y="6426852"/>
            <a:chExt cx="335279" cy="247341"/>
          </a:xfrm>
        </p:grpSpPr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xmlns="" id="{210F7D01-BFC8-4514-B184-3750F8373DDC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xmlns="" id="{95C4C842-FEFA-4E2F-A277-DBE5025AAB2F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xmlns="" id="{4F9D7457-AE16-4E78-8214-321E27C0ECC4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xmlns="" id="{6D81AD7C-A746-48CC-9BFD-E0CF1C55B9B7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xmlns="" id="{D60A9396-1E8F-4356-AAF6-6D2EE0A46D9D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xmlns="" id="{49A464E3-7752-41FF-8B93-D55C3A0C8031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xmlns="" id="{0CC9E8F9-4304-45B9-87F6-0749C0736FD6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xmlns="" id="{9939DF3A-37A0-4FC3-BC04-0790CAD9B32D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xmlns="" id="{51717AF2-4157-461B-A33B-D1A66E190F01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xmlns="" id="{25C99D92-1138-411A-875E-62F54741BA2C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xmlns="" id="{C0C6059E-5754-40AB-8EE2-E71FC729F798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xmlns="" id="{3EBA2AFD-8D90-471D-B812-005756BB9F69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xmlns="" id="{CEF9FB73-135E-44E3-8B79-82DD10C47E75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xmlns="" id="{4A8CF743-C8FB-45BD-BAC3-2D8C5452D05A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xmlns="" id="{858FB3AC-C286-4008-AA0D-9153C50BEC32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xmlns="" id="{914D68A1-0B57-41F8-A87E-DDE7F659A369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xmlns="" id="{0F92B118-984F-4595-8E16-5B19670FB732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xmlns="" id="{F3409374-BDF0-4641-A1F5-2D08988331B6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xmlns="" id="{59090766-E72C-4667-8334-6C8EC75E6930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xmlns="" id="{7CD9C18E-19FC-4AA5-AEA2-8953069F223F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xmlns="" id="{AA64A09D-9383-43A8-B612-1F747E37519C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xmlns="" id="{DCA9647E-0E82-4D4E-A7C6-1C087767663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1" name="Group 2980">
            <a:extLst>
              <a:ext uri="{FF2B5EF4-FFF2-40B4-BE49-F238E27FC236}">
                <a16:creationId xmlns:a16="http://schemas.microsoft.com/office/drawing/2014/main" xmlns="" id="{8631FC74-4E8A-4C12-98A2-BC75C5F02A05}"/>
              </a:ext>
            </a:extLst>
          </p:cNvPr>
          <p:cNvGrpSpPr/>
          <p:nvPr/>
        </p:nvGrpSpPr>
        <p:grpSpPr>
          <a:xfrm>
            <a:off x="7423389" y="2425097"/>
            <a:ext cx="406447" cy="310013"/>
            <a:chOff x="3617118" y="5760691"/>
            <a:chExt cx="228600" cy="174362"/>
          </a:xfrm>
        </p:grpSpPr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xmlns="" id="{C6EDA47F-08DA-41A7-9AC1-713B7892BDE3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xmlns="" id="{A22DAD20-32DB-41CD-A98C-7D3CBAC94BBD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xmlns="" id="{C4C03C11-BD6B-417C-BA19-71192F17F9DC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xmlns="" id="{B648BDF8-C2C0-4471-9428-947F85346DE2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xmlns="" id="{EC88CE84-DDAE-425C-ADB9-072868A85CCC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xmlns="" id="{12B543B0-CB40-4E32-B264-F3219CE9068E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xmlns="" id="{D04CE124-3938-4D38-8EB7-D491A59BA15E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9" name="Group 2988">
            <a:extLst>
              <a:ext uri="{FF2B5EF4-FFF2-40B4-BE49-F238E27FC236}">
                <a16:creationId xmlns:a16="http://schemas.microsoft.com/office/drawing/2014/main" xmlns="" id="{60EB9A90-6599-45C1-B07A-8B2B2DDFA281}"/>
              </a:ext>
            </a:extLst>
          </p:cNvPr>
          <p:cNvGrpSpPr/>
          <p:nvPr/>
        </p:nvGrpSpPr>
        <p:grpSpPr>
          <a:xfrm rot="21268190">
            <a:off x="8644551" y="1410513"/>
            <a:ext cx="411145" cy="360074"/>
            <a:chOff x="6809793" y="1954053"/>
            <a:chExt cx="1048808" cy="918528"/>
          </a:xfrm>
        </p:grpSpPr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xmlns="" id="{CEA8DE77-386F-44C7-A1A8-768E86470CC7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xmlns="" id="{685644CD-E6FD-4D0E-B89B-9DB7413BC1A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xmlns="" id="{1E67029F-0447-4573-A61E-360DFE3E151C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xmlns="" id="{36ACB678-6FB0-4883-BD95-7F0D81BD3C17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xmlns="" id="{46B206BF-D63A-4720-A8E3-ED417FB9D77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xmlns="" id="{4CC62BE1-4E12-4ED8-96DD-F8A8C57CBBBE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xmlns="" id="{ED95A3B0-20A8-49D6-856E-66CF4082B8B6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xmlns="" id="{D72215C5-B0BE-4AFE-AC23-26662AF37CE0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xmlns="" id="{6A472391-EB6E-4D5A-8F30-965B170E7315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xmlns="" id="{B7F6BD22-C6B3-4D7A-A7DF-49596087DEFC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xmlns="" id="{18865F7D-C1A9-49DE-BE07-CA843973EFF0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xmlns="" id="{6CAD3B8B-A2A0-485D-89F6-FB10315E31AE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xmlns="" id="{1D6BE510-FE78-4BAE-B402-850F7E2302FA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xmlns="" id="{056964C5-0972-424D-8105-474AC20F713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xmlns="" id="{978D3B0A-4D54-4381-B671-CDA63225B15C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xmlns="" id="{0AFA5368-4BEC-495E-B5B7-34AB8C768A42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xmlns="" id="{C25E6391-97A2-4D1D-B6F8-8E7D64A511A1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xmlns="" id="{3A196A4A-BE79-4229-A0D1-CB8E645EBF46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xmlns="" id="{213F88B3-0CF2-426C-AB6A-A61514B6A87B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xmlns="" id="{109B56D6-35E0-4451-8CAA-3FF9233E3F8C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xmlns="" id="{5B5AFDB6-3B1C-4656-BC71-1C50A4709B15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xmlns="" id="{CF75E79F-A7BD-462D-8F67-CAB00C8F5A11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xmlns="" id="{0A84525E-6DCB-468C-A46A-D673627767DD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xmlns="" id="{72C8C106-F7B7-43E1-BB1B-F712BB794057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xmlns="" id="{9DF485C2-62F5-4FDE-9F97-70924FD0CDE4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xmlns="" id="{60D26DB9-5167-478F-8CA4-C51D6DDB1789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xmlns="" id="{2D09BB82-B106-46A6-ADF1-06DFA4FAE25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xmlns="" id="{16C91518-C885-4DB7-85C9-5C6DEC6BBD7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xmlns="" id="{6DEA712A-787F-4970-A95A-D1064D265BF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xmlns="" id="{DEA5FC93-025C-48CE-8396-0A1D26C0BB2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xmlns="" id="{F0D6E0EA-CA9E-42BC-916A-B0AE9D90D33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xmlns="" id="{BAA629E0-E60F-4531-9154-934FC45ECC0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xmlns="" id="{24E126A4-B152-4176-ACD0-C3FC5D3D691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xmlns="" id="{708157A3-2EBA-4CFA-B4D6-4E998BD2EA0B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xmlns="" id="{269149C4-BFD1-4623-A265-4530109D6235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xmlns="" id="{A6FB2D40-E052-4C5D-B4AC-D8562440A65E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xmlns="" id="{A31E47B5-3A56-4367-81AF-B7C0D589396D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xmlns="" id="{5E21BE47-A4D0-4290-ABB0-18A921F5EF3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xmlns="" id="{6650A399-B386-4F4B-93F7-D1A708BB3278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xmlns="" id="{E2685F41-007C-4F46-850B-B892CB802774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xmlns="" id="{6D5249F9-ACA7-48D1-ADBB-1E601E253254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xmlns="" id="{6241F1E3-C7E7-443B-AC23-4A1F5D81021E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xmlns="" id="{0D7485C0-F066-416B-B5C2-64CE82FD99CD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xmlns="" id="{DB125123-E4F7-450D-B060-D31CF58EA84A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xmlns="" id="{586D6B36-8EAD-4F1D-A9B7-8611D6241FC0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xmlns="" id="{A2D1A727-5040-4E31-9315-4505C2CC674F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xmlns="" id="{A4076006-83A3-4834-9FCA-12FD18DAD579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xmlns="" id="{A219B8E3-E958-4C51-9A45-D7235C115952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xmlns="" id="{B9CB295D-C5CC-41A0-A36D-293B3603AD4C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xmlns="" id="{84F39277-B73E-411B-86DC-7DB3F682DD1F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xmlns="" id="{B9FFBDAF-39A7-4F13-A88E-85FEC24C8E2B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xmlns="" id="{10D72437-0443-49C3-9F1F-140F7AFFFC93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xmlns="" id="{36486240-0BAE-43D9-8BDB-83965EA4F709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xmlns="" id="{5398195C-E774-493E-A70B-0F797F581FA4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xmlns="" id="{BFA825F5-15F8-4164-AD92-3745333C5FAC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xmlns="" id="{F017A594-DDDD-4AFC-A948-E76E9DFDA24A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xmlns="" id="{7279BF9F-C427-4E2C-9B57-3AE9FD08FDE5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xmlns="" id="{15CA213A-9841-402C-B80B-DBEF82F40F42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xmlns="" id="{7F0767FF-3C6C-494C-8A23-2403F381A1C2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xmlns="" id="{50FD38DC-8E1F-4F23-BB10-8567438B3D30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xmlns="" id="{2B387776-A0A5-4B2D-9667-EBD9212BE9F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xmlns="" id="{CD3201D1-C722-4C48-B2C7-5D8A98344837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xmlns="" id="{E6813BDE-5D96-4A48-B6A4-4B15D07DFD72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xmlns="" id="{D2C2E7FD-D308-4A78-BDC9-B25A0E484A8E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xmlns="" id="{CB96BC55-317D-484A-B29B-61F2947F19CB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xmlns="" id="{7E7E0AE3-B052-47CC-B4D5-4818B4922FD0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xmlns="" id="{8D0438D9-1D00-4620-9973-D49C76994953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xmlns="" id="{FE6F320C-9A7B-424E-90DE-2B85AACA3F9D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xmlns="" id="{597CD7FE-489E-469E-9B74-ED4A5864602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xmlns="" id="{13FDF8F1-266A-404C-AFF1-BD8860280591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xmlns="" id="{5E713A35-7F97-480C-8638-9660D49A193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xmlns="" id="{37150894-0369-4652-A245-37E3D23678EA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xmlns="" id="{5B784938-4353-483A-81E2-97EAA25FDC3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xmlns="" id="{2B4CCB8B-BFDB-48C1-A076-3AC10623D0B1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xmlns="" id="{0EDBF402-5BB5-4838-81D1-A9029978727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xmlns="" id="{493B73CB-1B43-483B-BC01-C789012EFAF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xmlns="" id="{77B61AC8-27F1-4827-B241-4CE44E7AAC09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xmlns="" id="{E657B5CA-F17E-4043-8E17-9555B6986D33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xmlns="" id="{4622A9BA-5219-4BA0-9373-BC3C864531C4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xmlns="" id="{4E4907FB-94BB-48AC-9E76-609A7407F285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xmlns="" id="{B5E2A836-DB8F-4580-B907-C2CAB54B3164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xmlns="" id="{DD5A8FAA-C483-43B9-A857-DE46F93E51DF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xmlns="" id="{DE876B08-5182-44CD-8EA6-3D09A03A92EA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xmlns="" id="{3D7B1E1F-2A70-4568-B9B2-F05FD6506710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xmlns="" id="{AF438C46-0A50-4546-83E3-365AC4990530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xmlns="" id="{178EB9AC-4325-412A-9188-F6B5422EB33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xmlns="" id="{0A6D447C-8133-4D6E-A536-D85B08E45183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xmlns="" id="{6D4CEC99-A3E1-4A0B-BB7C-05B5921C4DAE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xmlns="" id="{E48BE3F5-A718-434C-9079-B75E2A78071B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xmlns="" id="{6322E22F-E1BD-42D1-BB8C-6BDD5078743F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xmlns="" id="{D2C83208-EBDF-4DEA-A255-5D5D3D27D08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xmlns="" id="{89786DF0-F052-4F23-BD20-814C634BCB50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xmlns="" id="{B8826D93-0C3F-4CC6-AE96-C196C3FD6CFE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xmlns="" id="{05BF730D-D06E-4769-B0D3-098A53705E28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xmlns="" id="{5CA7D927-95EC-4B16-8108-E6ED952C7358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xmlns="" id="{E36C7C24-6F15-4B28-AC79-7B711C26E008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xmlns="" id="{0C45D055-FF8C-436E-9277-B1CF51F256B5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xmlns="" id="{62D2111D-9BE2-4D59-AA39-D914D5D975AE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xmlns="" id="{D6574BD2-6E9A-4ADE-A41D-979C52776D7E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xmlns="" id="{04BAA98D-C1C0-43DF-A85C-97BA2978E16B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xmlns="" id="{56852EDD-1262-41B0-8170-C0DED21485C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xmlns="" id="{05DBC3E3-43B7-459D-ADAA-00A7F5F2D5B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xmlns="" id="{AE8A9237-AF22-4C40-93B3-F7BB0C8704A1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xmlns="" id="{755F4614-F692-488B-8C44-591D8A6DED1A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xmlns="" id="{65A72652-1C5A-40C5-90B2-E56256B9C2C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xmlns="" id="{BA58B354-77C6-46D0-BEB5-F14717E1C69F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xmlns="" id="{ED612701-1598-4A91-9A48-F2D2FD1C5C8F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xmlns="" id="{F1BEC3BD-12C6-4255-9575-C8A289E9F7C1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xmlns="" id="{BAEAFDC4-D110-4252-932F-1AC0CACDF3BA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xmlns="" id="{34DAA769-5605-4F0F-94CF-DCED246F9370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xmlns="" id="{1C0BA525-E563-4419-A42D-E6DB3DE25D84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xmlns="" id="{FA2403BE-276B-4076-AB87-E10C109A947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xmlns="" id="{E5F49D04-26D2-4B55-8EB9-1880AD5225FD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xmlns="" id="{FC8F9FF6-037E-4B15-A394-481A82405933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xmlns="" id="{308AB490-D376-4370-8EF3-E341AC6D020F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xmlns="" id="{882DD06F-ACEA-4A3E-9B3C-7F02245BE40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xmlns="" id="{9D47AC03-5185-4551-A9A6-0B5455824724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xmlns="" id="{0CFAD7F6-3105-4B6B-8327-268EA9228333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xmlns="" id="{6EC7EE25-2A03-4345-A64A-9F2B90A250F2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xmlns="" id="{77EBBA9E-839F-45C3-9E05-A41838595D3D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xmlns="" id="{2830838E-1CD0-4443-A607-E1365B88AEF8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xmlns="" id="{C88F5052-FA95-464C-AD29-6D101015BC40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xmlns="" id="{A639E03D-6DB8-4D97-9BA5-AB54E9BEE288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xmlns="" id="{D12A415C-6210-48C6-B624-5084A293C329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xmlns="" id="{3D4E694C-8440-4954-AA10-F43C29FDE046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xmlns="" id="{571079C3-26EF-4D90-8BB4-CCD4B4E32DF2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xmlns="" id="{6EF1A39E-FC3A-478E-A016-EE96E7A9A97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xmlns="" id="{070C9BDF-F938-4017-95C1-44148A846F98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xmlns="" id="{89C31A17-D718-49E2-BC57-D45B5C3B1B70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xmlns="" id="{4F64CF61-E246-4028-8841-CDF408CB879C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xmlns="" id="{ECE04CFC-0948-4866-9A93-78C4449F5EA1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xmlns="" id="{8CE5D55A-5359-48F8-A3A7-6984FC601C77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xmlns="" id="{62C74C80-3ACE-4E8C-909A-0402BB7BA138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xmlns="" id="{98E8354B-2DF2-4806-B98E-9031BF964229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xmlns="" id="{D59CE7FB-6EF6-4790-8E32-B61C376BD6D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xmlns="" id="{802588A1-F48A-4ED9-A770-8ADA77ADBA04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xmlns="" id="{D5EE015A-4618-4AFE-B5CB-7BB08454FF1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xmlns="" id="{C143F285-F163-46B1-8170-97AA5086C6F7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xmlns="" id="{D0C572AD-6502-4CD6-BC03-BCEBE9C500B1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xmlns="" id="{DE5F5ED2-29D8-4A9E-A315-FBCEC8E76A4D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xmlns="" id="{49485FAB-148A-4EAA-9FF9-83A6002703F9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xmlns="" id="{951DC435-36DD-4D1C-9B0A-99AB231B1B37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xmlns="" id="{CCCC6C13-BD8D-42EB-9F40-E415E663F08E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xmlns="" id="{17097D77-C936-420C-9A4E-5C41E11DF7FA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xmlns="" id="{A2EBF6AA-2817-4DBC-8789-136FA1F7C3DD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xmlns="" id="{9F3BB2F2-2AA9-49D2-9A68-0AFA53792F4A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xmlns="" id="{5132F98C-B01B-4E69-88ED-F071243BF466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xmlns="" id="{979E609E-E538-459C-BFD0-2616E16A279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xmlns="" id="{6B2E331F-64E2-4722-84D1-C7DCAB4388F2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xmlns="" id="{399D59DA-B2C8-44C0-B1A6-D663D84AEA37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xmlns="" id="{5C44041E-FD75-429C-B8B6-7CCD5406CDA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xmlns="" id="{FCCC7071-4EAB-4855-AAF1-526814B5B496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xmlns="" id="{44D99C94-632E-4255-8551-8206D28F127C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xmlns="" id="{5D0CD7C9-DEF4-4036-A54E-60A2E365E614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xmlns="" id="{013DE03F-E1F7-486E-A9C7-7983DD28F223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xmlns="" id="{04896F15-C98C-426C-A1A9-85DCB3F49ECB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xmlns="" id="{EB738E62-1FA0-4738-AA23-65E7DA1065BC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xmlns="" id="{799D7C3F-1056-437C-BF9A-54311601949F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xmlns="" id="{C5B9AD40-8336-40A3-86D2-73561A0F223D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xmlns="" id="{1D8DA6C4-12B2-4E8D-950C-85190C562D1C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xmlns="" id="{372665BA-14F9-4876-AD86-BBEBAE093120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xmlns="" id="{57DF5E13-DDC4-4BAF-9FA7-C0F45BB8CE1A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xmlns="" id="{C052138C-1EF3-4B45-B160-0E326B5F4DB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xmlns="" id="{D2387DDE-7B43-49ED-8FF1-8F0338C69992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xmlns="" id="{F147C2DB-BD96-4A97-868B-0FD184353593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xmlns="" id="{1EB83726-9D73-412E-A59C-2D94BDAE2709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xmlns="" id="{1FF98E3D-83F7-41D1-BA8C-A6A5F0C12375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xmlns="" id="{3EEC66C3-0BFB-4D05-8BDA-EE5161E0D08D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xmlns="" id="{10AB9FC7-A997-4A64-9930-C6DFF6206C6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xmlns="" id="{B5467AE0-7C4C-4BDF-A57D-1B2EBF4E49B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xmlns="" id="{CB1AD953-FCC8-4F90-8DA7-24F79DE1A471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xmlns="" id="{66A7C749-7559-40AC-A6D9-D426A1ADE8AE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xmlns="" id="{BB303F40-4AE8-4023-AA86-7252FDB09D3E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xmlns="" id="{C8B20728-8E8D-44B5-A9F1-4632C518030A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xmlns="" id="{A81A4C11-D82C-4FC8-98D6-60A17362A3B5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xmlns="" id="{D14B0559-1A4D-47CF-9CC3-6F8FFE476473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xmlns="" id="{CD03C328-B02E-4B10-8480-55A7C391486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xmlns="" id="{A53D7CC3-92D0-41F1-9C71-1E29EC77343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xmlns="" id="{53A0141B-C72A-4A9F-AC6E-49FD7E33D1C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xmlns="" id="{8F6D05B8-C9A7-4AC4-95FB-F8CF3C4B4AB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xmlns="" id="{691866C5-3FA1-4C98-8161-06C5B34E2176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xmlns="" id="{5C5D1389-39DF-4B3E-A000-C97D1A5540DB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xmlns="" id="{F1D108BA-C95D-42C6-9FB7-F7E01CBB7480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xmlns="" id="{DD204186-B7D1-4072-AC0E-9BC3A5215EA9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xmlns="" id="{36503271-202A-484F-9F8B-82BEF9F84F4A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xmlns="" id="{CF19C58A-0B88-4C10-B5FA-C024CF2F8D4C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xmlns="" id="{FFD9E150-69BB-4F90-962B-E4C159D611E3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xmlns="" id="{61EF664C-741F-4B3F-B38D-6947A5013C4B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xmlns="" id="{0940B39B-5479-482A-AB9B-77D80AC6B1C9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xmlns="" id="{04EB3340-F21D-4602-85C9-AA0AAECAC06D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xmlns="" id="{A052494E-E5ED-4BB4-9196-AF13B1CD7AF1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xmlns="" id="{30EB87EE-92A9-4FF7-BDFB-0333A593FCD8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xmlns="" id="{CAAC540A-26AB-46EC-B363-9138E188C3C4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xmlns="" id="{A9FDDC99-51B5-4877-9E36-9449F0EA5AB1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xmlns="" id="{B61512EA-F73A-4C02-A627-8E966ADDE075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xmlns="" id="{8AC511F1-617B-4F3C-98DD-B84FB29C36D6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xmlns="" id="{2BF5344B-77F5-4000-88A7-F14877FAD0B4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xmlns="" id="{50DBDA2A-376C-49F8-90A3-A93611E5FFE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xmlns="" id="{8DCF5E6B-C8BD-4BB0-9056-52EE4935DF23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xmlns="" id="{F144C3EA-FE84-4968-B108-50A3016FC708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xmlns="" id="{3D87E31F-F76C-4109-A811-4A1185AA9FF7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xmlns="" id="{136DD939-DD49-451E-9E85-8234D022DE09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xmlns="" id="{F5D401B4-F3A5-481E-AE8C-7E5FCF6C2079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xmlns="" id="{5F049E08-8EB4-4D40-8E03-0C59440B995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xmlns="" id="{663A0129-26F0-466D-B8FC-A5385D4E45F5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xmlns="" id="{DAA407F4-1927-4DBB-89F8-294C7092F9AD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xmlns="" id="{8677CB9B-D726-4157-9FAA-C3E175B8CAA7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xmlns="" id="{26B87F84-6BA2-4FAC-A622-D1AE49D66A99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xmlns="" id="{8EDB7739-7D20-4993-9994-73893700202D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xmlns="" id="{8790B301-F968-4E9D-96B7-8523F6EA979C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xmlns="" id="{2D71D5DD-C70D-481B-8CFC-285C69033033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xmlns="" id="{6525C43B-8FD0-4438-8ADD-B972588CF8BC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xmlns="" id="{8A04F665-66EC-4EA9-B014-2664FE94A926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xmlns="" id="{2D735816-9D72-45C0-AD64-70CB02A64CF5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xmlns="" id="{F8ABE76B-7D82-478B-B9BA-68993F38B5BE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xmlns="" id="{4D9E12EE-3DC9-48BE-AD21-BBF657A851E1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xmlns="" id="{E797CCA0-580F-4BDE-A44D-2B1EA2DB64F4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xmlns="" id="{52F2618C-3202-4E93-A52E-9FA5CEB7054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xmlns="" id="{DDB0333B-F167-496F-A34B-1DCF7CEBB0E1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xmlns="" id="{28E94372-9A8A-4148-8CC0-786B2F039A56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xmlns="" id="{2477A27B-6BDA-4888-A904-01A7C4889F03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xmlns="" id="{6002171A-F359-4D94-9B4A-5B22CAAAE624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xmlns="" id="{60B3E35F-FF2C-49F7-AEDF-07DC6CC0C7F6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xmlns="" id="{4221A41C-4CF5-4B0B-88AE-07F4FB2D092A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xmlns="" id="{4E32B242-4994-4E18-83D2-D4CBED3E44B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xmlns="" id="{FF0F1743-97BD-4240-A739-368930C60DAE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xmlns="" id="{D072C6E4-4AAB-4868-94CA-0497D2A2F746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xmlns="" id="{EAF20D15-8DBD-4F51-8F00-DDEAF3EA601E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xmlns="" id="{E12D0C17-F867-41C7-86C2-2DE5B88A2888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xmlns="" id="{EF54CF0F-677F-4829-ACBC-D60AC3B9C56C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xmlns="" id="{57BF862B-EBF6-40C9-9FC1-9EE2511A6817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xmlns="" id="{8535BD98-2296-492A-9AB9-A2BBA9FE1A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xmlns="" id="{A9345CBC-F11C-48D5-A968-6B7A6CB20E49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xmlns="" id="{15FC4100-471E-4879-9733-E665C8A5CA08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xmlns="" id="{C1CE3D23-2FBA-4D9A-845F-6B62E0D841FB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xmlns="" id="{55579A0F-16F2-4171-B347-1E55F482131C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xmlns="" id="{70801454-C96D-49CD-88F4-69C21800F11C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xmlns="" id="{CF78800E-3351-4A7C-9DBF-13AED61E4217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xmlns="" id="{07A7473D-3590-4DE2-A970-BE0A43D6E52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xmlns="" id="{086B6230-727B-4510-A271-F0BFEDB149E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xmlns="" id="{A8ED63FD-A7D2-4942-968B-2A7008B43974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xmlns="" id="{5BB9191C-EE6D-4020-A6A4-8535DA9EBC5B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xmlns="" id="{8A3DDC57-69CE-4F0B-9EA2-B096CD49C0D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xmlns="" id="{402C1FAC-7F15-4916-8D86-5496E7F2CA05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xmlns="" id="{9569753D-CCF6-436F-AA44-A81C8667A613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xmlns="" id="{432B45DA-A50F-4091-A42E-448D9692A678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xmlns="" id="{048AE49B-B9BE-4AD9-8746-AB2F28E50455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xmlns="" id="{69909BF2-C10F-472E-942A-BFA9F5F6D904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xmlns="" id="{7547CAC4-7913-4758-9395-DF832DA8463F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xmlns="" id="{E3E8FCB8-E1B9-465B-A930-A7ECB54A9B3D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xmlns="" id="{150B2FF1-9C7E-409C-A019-F9239471DFCB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xmlns="" id="{32F1529E-AE81-4CDA-8139-A1223C06B069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xmlns="" id="{24A62ABE-CE3D-4ED7-A51E-A3B49DEA8E0A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xmlns="" id="{BADA1ABE-BAF1-4463-B34C-12A3AC818E2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xmlns="" id="{54639DDE-5261-45FC-AAFA-E63FCB0F165A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xmlns="" id="{959AA6F0-C365-4E0A-A4BB-8508EBD4DF2A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xmlns="" id="{4BE8BC63-8F98-4734-9B43-DC4006F17232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xmlns="" id="{C30C0E75-9585-4535-83F4-FAADB12C78C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xmlns="" id="{CABB9C4B-CC91-4F2D-961F-A47DABF2BCFC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xmlns="" id="{DB062573-903E-47D6-BDA2-2F51822F09A6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xmlns="" id="{0B29DE3D-4D0D-4A06-B062-11445C671E1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xmlns="" id="{71093A21-635F-4B9F-8F11-0F53715D95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xmlns="" id="{D78F1FB2-76EF-4EB1-85AD-1DCD0F3F6835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xmlns="" id="{7B7C649E-9FE3-4C5B-9E6D-AD345B872D86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xmlns="" id="{CF2E89FD-0156-44E1-9941-267882FA42CA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xmlns="" id="{8ADD874F-E2B2-43C4-97DE-3972BA66BAD8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xmlns="" id="{CF71D567-05DB-4448-8102-ACB4E442F7F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xmlns="" id="{7CDB4941-6E71-4710-9D7F-88BC88EEA9BE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xmlns="" id="{188CEBC8-67C2-48F5-88D5-BFE4639CE57B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xmlns="" id="{1F4EB164-AB85-4762-8B8C-155B5CBA91AC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xmlns="" id="{A23ADB27-C15F-4356-A88B-4A1B8704F14F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xmlns="" id="{A3508460-107C-466B-BADA-DE702C977587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xmlns="" id="{CDC60D34-E90F-4ADA-80A5-F346D40DE7AA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xmlns="" id="{C98AF016-6753-4BFA-A54A-2B6C2F9B131C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xmlns="" id="{00A973CB-C1B9-489F-8B50-C03B805BCA70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xmlns="" id="{DF065673-79F0-4117-A945-ECEE2666F50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xmlns="" id="{6DEFEC74-39B2-44B2-9426-BEFB9E5E6A35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xmlns="" id="{474854CD-DE63-4443-AD0A-179225A3170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xmlns="" id="{CA8DFC15-D86A-402A-B67A-7A06D171B6AF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xmlns="" id="{FBADA75A-81FC-487E-B05E-731473177F3A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xmlns="" id="{0F7FBF53-3AF7-4F19-95C0-559E6A606063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xmlns="" id="{ECC6018F-40E5-42D2-B2E1-C62D837B3BA1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xmlns="" id="{87523D6E-566D-4FF7-BAAB-55FB3902FCF4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xmlns="" id="{EBFF5F7F-EB6B-420E-B0C1-DFD2E6CFB858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xmlns="" id="{A984533C-D69B-40F5-8C16-8493BFEA3ED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xmlns="" id="{FC61047B-3E2E-4580-ACC4-D02482133A4E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xmlns="" id="{F2C935DA-8F42-4B10-9E00-BEFCB53F4FDA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xmlns="" id="{1BE3232F-3F86-42AD-A8A6-E036DD564212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xmlns="" id="{D19EBAA8-9346-46E3-A2B2-300320135CA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xmlns="" id="{C06622C9-CF4F-4AF5-B166-8A989A1EFE70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xmlns="" id="{31238541-9F70-4408-BEF7-F5C2911025E9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xmlns="" id="{C06B7265-2CB0-4559-A85B-277EC4655266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xmlns="" id="{9C825078-4234-4AF6-888C-BD1672211D3E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xmlns="" id="{3F16621A-FBC5-491C-90A8-83E9B30DC466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xmlns="" id="{D0C14A7E-CF97-458A-9ABE-C4743135191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xmlns="" id="{F4E920FB-3BE8-4EE1-A6C1-EBE732B61F7B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xmlns="" id="{45C282A0-4372-4D20-B8D9-B5BA4BCAE6E3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xmlns="" id="{9E1EE996-320D-4AF8-B39E-B85D242C7DAB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xmlns="" id="{BCBF7970-6330-4071-8E28-353F6BB0C3DC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xmlns="" id="{E73DC8C0-FC71-4ADF-B9CC-F89997F9B09B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xmlns="" id="{A767C3F9-721E-4D92-8A84-436E0E18CDC0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xmlns="" id="{AC68E0C1-95DC-4363-9E8B-AB2AFC6A0548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xmlns="" id="{612EEABA-72E2-498C-A5FF-5BB4F6581F3A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xmlns="" id="{8A582A7C-0404-46CC-98A2-FC55E061B9E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xmlns="" id="{59A09CD1-F06C-48E4-AC04-63FE112CB07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xmlns="" id="{6E3978C4-4B2D-499A-B262-27D82BF8ACCD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xmlns="" id="{1892146A-3534-464D-87F9-106213CB9A10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xmlns="" id="{0870C8DD-0907-4AAB-9014-3675133FDA2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xmlns="" id="{016D0126-AF4B-4F98-9685-ACFBB4440AE9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xmlns="" id="{05DC6CED-3159-4937-8D89-C4C3634D9F27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xmlns="" id="{A01DEED1-10D1-4981-A1F3-863E34C840D5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xmlns="" id="{B0C640AE-B141-49F2-B6D7-CBE9AE0A3B28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xmlns="" id="{8285F23E-E66A-4F4A-B7A3-55BB8A12925A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xmlns="" id="{975E2696-246B-4AEB-AB31-2F87EE9E77C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xmlns="" id="{C333A7D8-E9CF-4FCE-A9C3-032446DF59E8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xmlns="" id="{BF11BE1F-C6AB-4DBB-B46D-5FCBF042B688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xmlns="" id="{CFB272CC-A46D-4A72-A6C9-57A91ABB0A0C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xmlns="" id="{75B9686B-4A6A-4F83-9BB0-00C3BB37F2E3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xmlns="" id="{BAA0CA3F-CDD0-4F7C-9DC0-7C67661555B3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xmlns="" id="{9F44A4DE-BB39-452D-B3D7-33CC01336D29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xmlns="" id="{F570234D-A583-4A91-B62A-047A3342785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xmlns="" id="{88FD9642-0AB4-48B8-8B03-50B0CCAC8492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xmlns="" id="{1C586702-0619-4B66-B606-8A67B9F4482B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xmlns="" id="{481141DB-BD7E-4AEA-A85C-6754B04A173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xmlns="" id="{09E5AB1C-EB18-4D86-8997-085164885377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xmlns="" id="{A3C79384-1593-4634-A086-7CD211B9488B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xmlns="" id="{74BC73BA-93FC-4E87-B1D2-85130AB5F71E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xmlns="" id="{BC88E9C2-9C28-43FB-9CB0-CD65AA3EAFD9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xmlns="" id="{2EC1C147-7CB1-4BF6-AD74-DFDBBD59CFDC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xmlns="" id="{10AD6D78-0CA9-4029-A069-722317CEA115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xmlns="" id="{524C3602-ED98-4C3F-8E8F-24EDBBBA6122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xmlns="" id="{947A6EAE-4915-4D03-8A53-720A5CDFB613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xmlns="" id="{C9FE0827-CD09-4C73-BC2F-F2F359F88FED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xmlns="" id="{CAD14CEC-BAD8-4810-BA2D-C9CB4624A08E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xmlns="" id="{941B7955-B89C-435A-8FE2-46CE945DE674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xmlns="" id="{2E2F72BF-3A40-4BAC-A054-05B0D6416ECB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xmlns="" id="{6C27751A-3C97-4A30-AA08-697ADE3A03EA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xmlns="" id="{AD3B9A28-238F-4611-922D-6D6D7AB14F0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xmlns="" id="{09E70F14-5BAB-4A98-97D7-C4DCEDBBCD5B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xmlns="" id="{20EDDAB1-8851-42B0-AE7A-C15C8EDE1C4A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xmlns="" id="{DDD67835-AEEE-49E0-A7C7-EACC11FA511E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xmlns="" id="{DCF4618A-6413-4D37-94D9-1D3830C964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xmlns="" id="{B7ACF3C1-8556-4810-9357-9ECCFEDD3811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xmlns="" id="{B40A212C-E911-4106-BC0C-A519359CD6EF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xmlns="" id="{C42C16CE-C873-4756-952F-752EA02D0D84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xmlns="" id="{6C241D50-ED22-4566-80F7-B0B2D50F6F4F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xmlns="" id="{66D90DA6-3882-42FE-94C9-7795DC3F41FF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xmlns="" id="{F090B632-DDE6-4F7B-B884-FAB02EDAD5DF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xmlns="" id="{80459B14-AC64-4C47-9ED2-6088DD2E17A4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xmlns="" id="{4305B68F-17E1-48C6-85A8-E864AF31A0BB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xmlns="" id="{ADD776B9-63E0-4FBF-AC50-0C4B19DDB084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xmlns="" id="{63F434E8-038E-4F5C-AF1B-7D1224CC58AE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xmlns="" id="{D37F0856-3803-457B-851B-F46F9D046414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xmlns="" id="{123EE205-E8AA-40A9-B5FA-7286BACFBF4D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xmlns="" id="{BE73C258-1A9B-4545-949F-4DFE86969FED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xmlns="" id="{5044FDAF-B8EB-4285-9C79-DA4222548490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xmlns="" id="{0AAB46C6-C9A0-4DA0-803C-0FBF73E3E1B5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xmlns="" id="{D0EBCDE9-F1EA-4E87-A463-EF858C51F45F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xmlns="" id="{6E3F4254-F80D-4586-8837-EFB7C05EDB31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xmlns="" id="{485491F1-FBFB-4BB8-BA17-B1882C4EDA15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xmlns="" id="{382CAC91-6237-4A5E-A07C-3A18D76C3C41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xmlns="" id="{C7991656-9186-40CD-99A8-BA9F93437749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xmlns="" id="{2927F24D-5600-44F9-AB3E-002B4CD730E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xmlns="" id="{F79CED84-1D81-41A2-8C00-59A64DA05AE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xmlns="" id="{59C4ADC3-9496-42BD-91F2-5205402AA0F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xmlns="" id="{BC89BF70-B5C2-470D-A218-DECD07CF412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xmlns="" id="{136F1B5E-5E0C-4299-9BBA-13A94EB77ED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xmlns="" id="{48DA96FD-6F8B-46E5-BB84-C81C8FC0E3CB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xmlns="" id="{57AB7F5F-675E-4A9A-AC96-D9E8AB6F7C08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xmlns="" id="{B986A197-C3BB-4D89-B598-1A8EE33175E6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xmlns="" id="{940F457B-084B-478B-BB14-D826F728CC3E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xmlns="" id="{82F33AC1-AEA1-44CB-9859-F8398074F6F3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xmlns="" id="{21A6D066-704F-4796-80C9-78E4A29B3B9F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xmlns="" id="{BBB19F57-3044-470B-AB0B-71F5CD3228FE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xmlns="" id="{B851D361-C33E-428D-A90F-7113B8A70873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xmlns="" id="{D36CCD4E-0A1E-49C7-86A8-4EF9F33EFBED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xmlns="" id="{45CBFE88-0EFC-4936-9101-289F736D46E8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xmlns="" id="{9A7CBA34-1875-4BDC-A1D3-C52D0EC644C6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xmlns="" id="{37B3BADB-ACAD-4160-84EB-D5E3E6607750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xmlns="" id="{A93683B1-3CD5-434B-8370-8AF54B7C667E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xmlns="" id="{72613D70-8AA0-4213-99A5-8761DDAC47DE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xmlns="" id="{8A3ADF2A-761D-4EA3-9783-63C01E0F9709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xmlns="" id="{FE20710F-8119-46D6-8ACB-CD7D82C84F51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xmlns="" id="{ADE17382-60B7-4D59-BD43-9CF03FBB0ED4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xmlns="" id="{DF80959D-2545-4E6B-8CAF-81D6621D5951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xmlns="" id="{8DEB89A2-7D4D-4CC0-9B2D-E3489EB5C05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xmlns="" id="{DA390284-7E12-49A7-BC50-71592A198341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xmlns="" id="{B3CA9A45-25FB-4F8B-ACEB-91DB5D00D678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xmlns="" id="{3A9AE62B-7F06-42A4-B5D0-86D5E50B046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xmlns="" id="{D1BB5C58-6CB0-4C6A-9C9E-AF46F1E878FF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xmlns="" id="{41B9E493-4601-4DAF-BD68-88F957CACA5E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xmlns="" id="{BD8B915E-A7F6-4446-901F-5EF8D378389D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xmlns="" id="{42236E67-79D4-4DBE-85D2-6FC9E2DA463F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xmlns="" id="{392438F3-97BB-410C-AC6C-FDE961EC77A5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xmlns="" id="{95095D5B-A38F-4E9F-ADFD-E67674ED7738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xmlns="" id="{16329EFB-3786-4840-8D0B-4709E0DC399C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xmlns="" id="{A1F5C198-5C22-41DB-9C6D-C47BED7DDB2D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xmlns="" id="{541A8B03-B434-4631-971E-274954D5C487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xmlns="" id="{C25F5B34-4397-4AA9-97D4-AF0E7FBC4AAC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xmlns="" id="{8056466A-42BE-4CC4-9EA5-8ADEABCE997F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xmlns="" id="{3476E5E7-5338-46D0-9F89-9AE101171091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xmlns="" id="{9B933B12-D04A-4DE4-9072-7D8357776FB2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xmlns="" id="{260C13C9-AB89-4251-8235-4378F6B6CD13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xmlns="" id="{BB1BD15F-94D6-4BFD-B750-B1234DCC30B4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xmlns="" id="{617994AC-9DF7-49BB-81A1-37F281B57334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xmlns="" id="{71CBC088-95F8-4438-BDE8-9846BE00875E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xmlns="" id="{ED87BAE5-ABE8-4C58-A960-DF9A77B78A3D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xmlns="" id="{2121B4C9-FF2B-4678-94B0-F1B2AD24135D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xmlns="" id="{643F4C2C-135D-46CA-97B5-A7B25C769E78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xmlns="" id="{2EC98D74-998F-4EB7-A843-43355E7754E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xmlns="" id="{DB46A8D2-1AD2-4AA8-BEC0-D91CBFF6AB91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xmlns="" id="{EAC63669-8132-4DFD-BD1A-9FC29C638679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xmlns="" id="{183F56FF-1402-4D6F-A0CE-9326F35500EB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xmlns="" id="{9D08DA12-8158-486F-AAA5-C7B9FEF81B92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xmlns="" id="{B3184952-790C-4B55-8E60-596886A6E48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xmlns="" id="{1948EC91-6209-48FE-8761-86713BBB110E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xmlns="" id="{13E134E6-AAEA-48B5-B9DA-B99DC750F28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xmlns="" id="{1F5623A0-29E0-4355-BB93-C2CA4A39602B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xmlns="" id="{48E7A5F1-B42C-4187-AE3C-B96ACF1DFFEB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xmlns="" id="{2E7C1131-4E23-4B34-9160-3C9747FE6871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xmlns="" id="{1A48C981-84F9-4EB3-9525-195A694457D0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xmlns="" id="{1CCCC07F-08AC-4F9E-ABAF-21466BC42AEE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xmlns="" id="{E1177932-636E-4452-9AA0-F7F4940BC235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xmlns="" id="{BCDDB874-4A70-42F2-8CE3-99D539FD3C18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xmlns="" id="{7D943405-DCFF-4B17-9B1E-E8783674A32C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xmlns="" id="{9593D4F0-F10F-49A1-80C3-1420DADF8F8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xmlns="" id="{C94B9E97-B7F7-42CC-91F8-877A67985EB7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xmlns="" id="{62BCDCB1-A4FC-42E2-B61F-5A6F54FC308B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xmlns="" id="{A10B4C0E-2900-4EAF-9C9E-FD966AB7F026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xmlns="" id="{369A8E54-B7F0-4DDB-BEB8-5E8F09DE331D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xmlns="" id="{74CFAD64-7009-4025-9547-21A9209B73C9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xmlns="" id="{99F172FB-AF01-4A1F-88A3-7D61DE139059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xmlns="" id="{CE59BAFB-3E5F-407F-95C7-0BF41688A7B8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xmlns="" id="{D2635A2D-559D-420B-B560-92AC5A3F3463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xmlns="" id="{3B81C634-D7C2-414B-BF09-A9B490C9CE6A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25" name="Group 3424">
            <a:extLst>
              <a:ext uri="{FF2B5EF4-FFF2-40B4-BE49-F238E27FC236}">
                <a16:creationId xmlns:a16="http://schemas.microsoft.com/office/drawing/2014/main" xmlns="" id="{9D49E664-B576-4A53-8E19-574031C08EA5}"/>
              </a:ext>
            </a:extLst>
          </p:cNvPr>
          <p:cNvGrpSpPr/>
          <p:nvPr/>
        </p:nvGrpSpPr>
        <p:grpSpPr>
          <a:xfrm rot="21268190">
            <a:off x="8445647" y="772712"/>
            <a:ext cx="365021" cy="463479"/>
            <a:chOff x="6843236" y="157160"/>
            <a:chExt cx="947072" cy="1202528"/>
          </a:xfrm>
          <a:solidFill>
            <a:schemeClr val="accent4"/>
          </a:solidFill>
        </p:grpSpPr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xmlns="" id="{F60EC4CF-6E8F-483D-B3FB-538D9BD6AD51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xmlns="" id="{1B5FBBAC-AF40-4FC4-A013-52FBBC148645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xmlns="" id="{17F2BA32-10E5-429A-BB7F-14E03646CB43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xmlns="" id="{1828F8B5-5347-4389-8FE1-5D93CEFCE2F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xmlns="" id="{4333443A-13C2-48E3-A0D7-651FF558B1DB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xmlns="" id="{871687A1-BC5A-409C-A3E0-D266402FE064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xmlns="" id="{F7DDBD35-4825-40FE-B61A-383F62BE857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xmlns="" id="{E5A6F2CA-AC22-4D4C-9227-C36545095E1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xmlns="" id="{DD954AA8-DCD7-4038-A027-BFBA4A779447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xmlns="" id="{B1D397CF-EF47-4A59-8A69-EC8F7D2DBBD9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xmlns="" id="{83575156-0EE5-4D4F-B639-3A381B31E750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xmlns="" id="{EDBCC7DB-C07D-4A15-AE1A-B4482D7FCF2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xmlns="" id="{C7766673-3ACA-4CB4-A1BF-D1F01E324931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xmlns="" id="{C6CB651D-39DA-4648-81C3-74337A49AE26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xmlns="" id="{BAB502BA-5705-4DE2-9EBD-7E705C72589A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xmlns="" id="{329F45B3-3095-4577-8A7B-C1A8FDB0B129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xmlns="" id="{4AC86A2D-0A71-409F-9943-6E6EFA33AA4E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xmlns="" id="{DE581422-DDAE-4781-8513-B04106F0CF9C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xmlns="" id="{FADC056D-D91F-4ABD-91F8-8F8DDB7BF9BE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xmlns="" id="{A04DABBA-7D94-4F26-88AF-A4C88AE90B64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xmlns="" id="{42CD5719-2918-4886-99E6-F5D4EB5EDA00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xmlns="" id="{002248E6-F41E-4F6A-A474-FBFB0F5DE8E7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xmlns="" id="{C68AD168-0666-4990-B6AD-15346FA62C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xmlns="" id="{2E114086-43F6-4B21-A629-A89C918801A5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xmlns="" id="{131BDCA2-91AB-4323-AB32-E02927C01405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xmlns="" id="{0F9876B0-527B-4EBE-B892-ED41661C48F6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xmlns="" id="{1EFB33FB-7341-41AD-BD20-73724647F0C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xmlns="" id="{0DA2684A-3212-4FD1-BCC1-9EF6EBB448B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xmlns="" id="{505A1B8B-4AB3-4CFA-A54D-2D648A1F9918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xmlns="" id="{A562631F-A6F2-427B-ABFD-1194D8EA99B6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xmlns="" id="{AF9A9864-7D78-492E-9164-C0743752850A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xmlns="" id="{26A9BC6C-4017-4B80-A7FD-830FEBA2E372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xmlns="" id="{BA3378A3-5084-4CA6-A50D-3E238713809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xmlns="" id="{9F93A2A2-A3FC-41C2-8D7A-4477BE2917C1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xmlns="" id="{AB51C823-93F4-4D4A-8A66-B2EB0AA3748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xmlns="" id="{33E501C9-78B9-4239-AD23-00E1ABF159F3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xmlns="" id="{4F2B9D60-42B5-4BF5-9987-0DE6CD39A735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xmlns="" id="{1B831B75-26C4-4098-94AE-CB6A5B26F7EC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xmlns="" id="{C6F426D2-626D-4BA3-A901-0956D13EEFCC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xmlns="" id="{5FEE0CA3-1480-49D3-885E-9D1DD692BB66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xmlns="" id="{9091DCB5-1684-41C3-8AA4-001310B8A519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xmlns="" id="{2092BE7B-065E-4847-8ECA-D227800D00FD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xmlns="" id="{CEBD94E2-02DF-4874-8FA4-B9C3FCAED56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xmlns="" id="{385F6D8C-069A-4E34-A825-22A8F0E2D7A6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xmlns="" id="{D8166150-8295-412B-A0DF-BFFBC7E3750A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xmlns="" id="{A8B4675B-B0C1-4919-B791-96FE27256CC9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xmlns="" id="{EC811493-6159-4D43-86CE-8424BDA6DE05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xmlns="" id="{A2BFA02C-D83F-413F-85EA-EBCBF2316B74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xmlns="" id="{F0DFE2A9-F806-4390-8240-0145CF4E3B91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xmlns="" id="{9D66F807-9383-4925-B3A6-9C38F3FE37A0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xmlns="" id="{A8A3E46B-1FD6-4970-B919-8FF3B657FE4A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xmlns="" id="{50AB5008-75AE-4E4D-8361-55139DB91E81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xmlns="" id="{AEF3E89F-2612-4B92-94FC-AF93BB0BF944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xmlns="" id="{4E12F781-6396-4FB8-AC21-FB87EB429AC5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xmlns="" id="{CE5A4196-8ECE-46CC-ADDD-0C99A8044D64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xmlns="" id="{5FC2FDC2-5943-4029-AD45-F577C7FC403A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xmlns="" id="{DC799D46-6396-4B83-91FD-0F72A06454B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xmlns="" id="{E1E918AF-41EC-428E-BC2A-0E8854AF58B9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xmlns="" id="{E7C00A59-C5D5-4F92-B4E3-29715FE49A55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xmlns="" id="{A8D49C81-A188-4FA1-AACB-E709F65E4FBA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xmlns="" id="{0F757388-707C-4834-92E4-88A6D1CEF923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xmlns="" id="{EE65E8E6-71C4-47F6-995E-2BA3E9D8804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xmlns="" id="{70161074-4056-47B2-A803-35DC874A6B38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xmlns="" id="{B91F6E83-41DF-4DCE-9239-322617AB3EF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xmlns="" id="{95A45738-1945-45E1-9D41-4DE2A6EAE9F3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xmlns="" id="{90D64FB8-A998-456F-8576-5E6B11A6773F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xmlns="" id="{A4E5F8B9-7EA5-4A38-BDF5-3DAB6C653A81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xmlns="" id="{4A72D313-7C5D-40FC-9932-A681C1453FC2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xmlns="" id="{0C3B792B-8B65-4E04-9EB6-E2C90CA61E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xmlns="" id="{3893C058-90E5-41D7-A8ED-91EE1B50D8AC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xmlns="" id="{FFCC6C03-B64B-403B-87A8-09B361D3064A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xmlns="" id="{0A9C653B-23BB-4A3F-A4A3-A518CFBBD209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xmlns="" id="{8D516B9F-469A-4AF5-80CB-4CB79855E4F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xmlns="" id="{F3A668B3-E964-46E6-A74F-EAE453E1F2F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xmlns="" id="{4C7931AB-6BAC-42E4-A01F-A8F1F4F9D6F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xmlns="" id="{E4DE352E-93B5-43F8-87C8-130FDDB6823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xmlns="" id="{7D4E715A-6B9F-4BCB-811A-6EAC111362E6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xmlns="" id="{6E214D68-4A02-4C96-ABD3-C5FD683256BC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xmlns="" id="{B19615A5-9389-4487-86FA-6894CDF97DFC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xmlns="" id="{39A0BD85-80F4-4ED8-A432-0FB6F360FD63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xmlns="" id="{B6765391-7443-457E-A7A1-4ADBCD4DD7F8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xmlns="" id="{3A8EDA14-E44C-4AEC-B51E-C5E18E3DFD9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xmlns="" id="{C0C1B138-0DC5-4509-A2A9-01528628357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xmlns="" id="{1D78262B-AA81-4D8F-B8E3-1349E38E96F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xmlns="" id="{799CE7B6-544C-4D2E-A79F-39ECC1CC662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xmlns="" id="{E1B26CF8-97C7-412F-80BC-003A6F91360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xmlns="" id="{62211515-8B9A-4865-BA3D-D0D3BF83CFC7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xmlns="" id="{424C4D1B-1FE8-4980-A1B1-9CF12B9D923C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xmlns="" id="{489DD780-448A-4E68-A272-9510E7FDABA6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xmlns="" id="{936F0A53-FF40-4645-A81E-945624583F00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xmlns="" id="{EB409286-71B3-4343-B0B5-08AE5C692C14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xmlns="" id="{4E37D450-9231-4292-A26B-75345E275C5F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xmlns="" id="{D3BBCFBF-A45A-4BC4-A51C-B66CAE63C8A4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xmlns="" id="{1E1C325E-1AD7-4FC4-8336-EB926C989B52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xmlns="" id="{A120DB42-AF7A-4E09-8947-2E63D61AE2A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xmlns="" id="{A46BC1D5-F555-472F-9926-A6FEEF79E9F3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xmlns="" id="{AE926698-E00C-4584-9C54-09091960F159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xmlns="" id="{81972774-3568-42D9-925B-D8B96196771F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xmlns="" id="{22C8897B-CB05-4A92-9378-26C253F4466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xmlns="" id="{71DED567-DB7C-47D6-903C-B91DE1E1F87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xmlns="" id="{3611B4B8-119C-45A7-B439-0E0E78FBA48C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xmlns="" id="{D3DB79CC-9992-4679-9ABE-4429756D634D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xmlns="" id="{E36D50FB-1F1F-4E03-B165-B1ACF2596458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xmlns="" id="{94E01455-E4F6-46AC-9CA9-90B36A50FB61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xmlns="" id="{3A21A1E6-761B-4A5D-A477-D4226B3DBF9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xmlns="" id="{4C1622DB-D058-47F3-BC61-BC5EED960B72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xmlns="" id="{047A220B-643C-4A84-9B77-8CF2F22EEB5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xmlns="" id="{3BACE8C8-F6AC-416C-8F59-63740743CFA9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xmlns="" id="{1AAE3A46-560D-435B-AB86-03F8E286D575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xmlns="" id="{13BA16FD-61EA-4FE4-8EE7-0949C870AD10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xmlns="" id="{487D8AD0-AEF1-406D-8976-D822BF4E5BF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xmlns="" id="{C8EC45F6-A3AA-47C6-95B2-E0249B2DA4A0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xmlns="" id="{8E34484A-2EBC-4095-960D-B599C3CF7E89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xmlns="" id="{8106B455-F635-4A83-919C-ECDDF7DD25A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xmlns="" id="{75E0328A-36F6-4DE7-9D58-32CEE02176FB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xmlns="" id="{FB22FC9F-E1E7-4BAB-AEAD-E8EEDF10CBA0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xmlns="" id="{8D05825A-93B2-4473-8A25-BAAD0DC62E1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xmlns="" id="{F1560934-220A-4C15-ACBA-E349F067FA00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xmlns="" id="{F04BD3C3-05A3-4529-8204-A411F87DDD0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xmlns="" id="{BDAC4162-223F-481A-A228-EBD40AFDF3F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xmlns="" id="{2A115AF3-9893-465A-B8EE-B30305E187C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xmlns="" id="{D762FAC7-E380-4252-BF2B-E6F71F74420A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xmlns="" id="{EEBCDBA9-463C-4FB2-A0AF-33C17F292F0C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xmlns="" id="{6FE4E92D-BD28-409E-A6E0-2CAE44FD0BF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xmlns="" id="{D6B851A3-8776-4321-8B45-2861A6D62E6E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xmlns="" id="{94BD13AD-8C5D-4E1D-AD7E-B06A953E30E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xmlns="" id="{BCB4E1E4-26BD-457C-9FC1-4415BF018A10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xmlns="" id="{39456C2B-FAE6-476D-8813-BA13D27908F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xmlns="" id="{6ACBCE42-8EF7-4C7C-8D96-2AABFDF7C20B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xmlns="" id="{40FAD58E-513D-430B-94E3-460DBA7AD623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xmlns="" id="{F782F613-D167-47CD-93DB-EB351FC3630E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xmlns="" id="{69525693-F843-4018-B90F-627F3239EC2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xmlns="" id="{2F9AABAF-5CED-433D-BEF5-316D4FAD956E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xmlns="" id="{819EBA2A-68BD-4283-9B02-33705D18601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xmlns="" id="{1947527D-9860-497B-AD41-9EBB333BA01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xmlns="" id="{F2643442-BD1B-4618-B90E-989179C0C280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xmlns="" id="{595B2358-5735-4338-9D79-B9EF6169B4F4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xmlns="" id="{254EBBB9-86B3-4E3E-A897-CE6765ACDBBD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xmlns="" id="{C8C94FBE-5BAE-48C6-ADDE-6C05E7175EF1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xmlns="" id="{3C4ABC09-1EBB-41A8-9D7E-4DED95D94B4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xmlns="" id="{F3A2C817-E989-4279-B8F9-A4EA668EEF4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xmlns="" id="{09E79854-6CAE-46B6-A15C-9FBCABBF2F3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xmlns="" id="{E2954E95-AC32-429E-821C-571C6AE788A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xmlns="" id="{3CF6472E-62C8-4E31-BA8A-E9ED1F1A1BAA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xmlns="" id="{E5799F67-3778-4A28-ADEB-B23464C70042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xmlns="" id="{00A0624D-8FB2-4152-B21D-3AE14B2F408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xmlns="" id="{709AE188-F4B2-468A-96DB-4F0E2E8ADB2E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xmlns="" id="{87F319BB-6A36-4730-BEEC-CC42DAF8D4E1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xmlns="" id="{D1057D7C-00F4-4614-9DE4-99AC8E311221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xmlns="" id="{07C9EF82-4FC9-4D72-BC9A-49C35D46254A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xmlns="" id="{E3BB0ED7-C46F-49B0-9CB0-468696C09D3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xmlns="" id="{082FB893-3308-4638-A6F3-24F5B3BBB62C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xmlns="" id="{0D2B6BF0-60DD-4EA0-9AAB-C3C05C349D6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xmlns="" id="{D3EC1151-8492-4C8A-83F5-5489FFB5DDB8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xmlns="" id="{2C9F3A05-E002-4327-BB7B-A9FF219B109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xmlns="" id="{D6CD50E9-AB34-4F61-8892-28B55BF5AA25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xmlns="" id="{B6D25115-DC88-4E3C-8F4D-BCA9E3F2D771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xmlns="" id="{BFED282D-C388-4788-B9CB-A40728BAA4CF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xmlns="" id="{3B8E66E7-18AC-475D-A5A4-C84EA8A5CD4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xmlns="" id="{DC482739-FDD0-4E89-99C6-5B0A9DA494EE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xmlns="" id="{DE20B15B-ADC7-468A-B193-1C617A6C781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xmlns="" id="{F7271838-0CE2-48E8-92CD-A7CEC19A44B7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xmlns="" id="{2567A2DB-B24D-441A-8EA7-CB1A9B7AAC23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xmlns="" id="{DF42B63E-EACD-487A-9AA7-809F93D35F8E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xmlns="" id="{D367690F-5FB8-4E5E-8190-F47D250205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xmlns="" id="{4A20D333-C0BB-48DD-98FE-DFFC2C88DC9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xmlns="" id="{C86BFD24-B4BB-4E53-B4B7-E24F750166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xmlns="" id="{374A0AD9-48BA-4E8A-BCAF-DE9753573D4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xmlns="" id="{9A899563-A3AC-42E2-9BEC-60090169C502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xmlns="" id="{CDE137FC-14A9-4C25-AD25-A362AF26A02E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xmlns="" id="{25D54A90-7A9B-44EA-B75D-B41A8243BDFC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xmlns="" id="{7B5D0532-0947-48E7-B2E0-AD239E278261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xmlns="" id="{90553802-2126-4232-A4BD-E721CA2630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xmlns="" id="{8FB7C20F-42A3-4FD0-BFE9-E1F744D98527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xmlns="" id="{FA334914-DB87-4548-9963-85AAB307FB56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xmlns="" id="{44A197D2-E164-4136-AD42-18F7A44082B6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xmlns="" id="{E988D783-32DF-4141-BD89-0B4B6F7AD8E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xmlns="" id="{E618A4D5-B776-47FD-87D2-345B8B0308BF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xmlns="" id="{1B6EA387-C5BD-42A7-B589-EF42D8072E78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xmlns="" id="{E17A6817-07F7-48A2-B062-7F9C5B092D0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xmlns="" id="{E736F1ED-103B-4E3C-BB91-A8F29E060E0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xmlns="" id="{11A559DE-8AFF-489F-A2B7-12F97DDFCBEE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xmlns="" id="{9F93A912-E313-4D91-AC8A-0D5D887850A8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xmlns="" id="{49718543-9ACD-4878-8005-84081D7AFEB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xmlns="" id="{220B97C3-7C24-4CCD-AE04-B67D5ABD9813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xmlns="" id="{DE33BA59-5992-4D4E-BEBA-9E2FE6311FF3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xmlns="" id="{672424BE-F611-4B51-9454-206B4802DA9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xmlns="" id="{9CCE6014-473C-4090-AAA1-28380C52BEC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xmlns="" id="{6359726F-7D10-412E-A5F7-DBA39A8EC23C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xmlns="" id="{D6A83EDE-A8C0-4624-8C8A-A5DE6735CE7E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xmlns="" id="{BCE14931-B4F9-409A-B9D5-4704ECF2B35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xmlns="" id="{6AF8B63B-62BB-4408-9D0F-31BABA06DEDB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xmlns="" id="{7078B90C-65DC-4729-A5A7-0B058F0F68B1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xmlns="" id="{161887D3-62F8-4466-91A5-B64A0BD7DA5E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xmlns="" id="{51542437-6FE6-4AA9-A4F9-98F8F94598A2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xmlns="" id="{41543A52-2623-423A-A3B7-A945FD509E18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xmlns="" id="{A9E6B41E-CC9A-42E7-B2CC-896C3D69DBD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xmlns="" id="{2BB59D0D-E293-4345-8A54-07DC009BE72A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xmlns="" id="{00AF7CAD-1CA8-48E6-BB01-95728A664A03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xmlns="" id="{3CD90826-0858-4027-A670-E7AAF0A001A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xmlns="" id="{B2229741-5746-4502-AC28-A227A66A3112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xmlns="" id="{578DB718-37E9-42D6-8A32-91D57EE5A675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xmlns="" id="{397EBC3B-40F9-4BA4-83F5-4A359239478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xmlns="" id="{8ABCC721-9D65-478B-8551-CE95B3688F05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xmlns="" id="{61C26F55-3757-4AF0-B342-1D0A5DC4F4A3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xmlns="" id="{CA0A40E8-72FD-403C-923C-C8111B30C80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xmlns="" id="{B05D198A-B517-4A21-9D80-2C8A3AC8D420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xmlns="" id="{BC304A81-DE2E-49B0-A5BC-D8ED80C91613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xmlns="" id="{3EA3BCB9-5444-41A6-A5B8-F2C633042CF1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xmlns="" id="{72588AF0-5D72-4031-A9DA-0046566A7E74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xmlns="" id="{94159CCD-C6B5-4252-97B3-1C40545DF983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xmlns="" id="{0FD88E75-8ED8-4ADD-BF6F-CC0B4CAAFC74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xmlns="" id="{29467D5F-68DF-48F8-938D-238275D0E4B3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xmlns="" id="{0FDDE744-B2A5-405D-8A36-96C2FBE4FC2C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xmlns="" id="{93ECAB9A-569A-4E5B-9D6E-8DB794DE4719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xmlns="" id="{66E7EE96-E5FA-4944-97B9-C5D7EE341362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xmlns="" id="{D7BB2885-2743-4E00-9909-2197B328FE08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xmlns="" id="{4F2987E7-4F9F-4A9B-AA1E-D50376161A05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xmlns="" id="{8F0EDC5C-237E-43AE-AA83-A67C5A8FA47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xmlns="" id="{5BD1861D-097C-46BA-A03B-88C01FC3E9D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xmlns="" id="{CA9B68C8-9DC0-44BD-BEC3-C9C0CD4D7F8C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xmlns="" id="{5A11D93B-6720-4387-AB5A-832933C46724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xmlns="" id="{7B77AA15-ACC0-42D5-A223-F5361B29D74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xmlns="" id="{65B10048-CC7C-4A66-A452-0BF971A9BE0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xmlns="" id="{05C06E29-6490-4580-A964-895A5E04E2AF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xmlns="" id="{FC8C36A5-DC05-46AE-B73E-1880C826947C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xmlns="" id="{4B703111-884C-4234-BF72-6B242A92022D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xmlns="" id="{81D19870-C4EB-424F-8581-95AAF49A6867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xmlns="" id="{7F0F0888-F506-4A4C-8498-89224947A826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xmlns="" id="{8C50B9CA-2364-4D43-A2EE-DD5B6097B4B4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xmlns="" id="{5388047B-AD79-48B0-90AC-46E2A5B45A2A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xmlns="" id="{BF73B460-9EF3-4BD3-9AE7-F9915DEC0AA9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xmlns="" id="{8DDCDAE8-A541-4EAB-BB3B-795C918B572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xmlns="" id="{C615A1CD-3AC9-48E6-AE05-AAB4348D613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xmlns="" id="{BCE1F970-C343-4FC9-ACFC-9C6F4370F19D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xmlns="" id="{2D5613B7-9D32-4FE9-924A-5404CCAF3455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xmlns="" id="{97B319A1-0D38-4873-99B5-F08D9E448010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xmlns="" id="{9CDCFFB5-40FC-47BA-A919-1534520D204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xmlns="" id="{542D55B2-1C00-470E-8C2A-D8F97C98ADCA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xmlns="" id="{495FCD5A-8E06-4ED5-95C3-800C30FFC04E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xmlns="" id="{81D47638-0931-4391-B8E5-C22F0792D708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xmlns="" id="{16BAC4ED-4238-4A40-87D1-18A2041D3425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xmlns="" id="{5F3BB6F0-2731-4DB3-A324-E47AE1F0D6A0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xmlns="" id="{3E926865-EB64-4B2D-A87A-F51537C01464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xmlns="" id="{1D88652F-8BF5-4ADC-AE56-112805CFCAB3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xmlns="" id="{5B737C57-5752-41FC-89DC-B49E1A957E7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xmlns="" id="{DB34E2D7-FBEF-4C1A-9E93-191859AC715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xmlns="" id="{06DEA681-EFA9-4E97-8F94-99115141B472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xmlns="" id="{BFFDA2A3-844E-4FE4-96A4-D088C110F70E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xmlns="" id="{F5DA64AE-8F6A-4734-AA76-1AE8A2A3730D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xmlns="" id="{030F69FC-16E4-474C-BD28-2DA59F05B5B5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xmlns="" id="{B0913242-62B6-4673-878C-E7272F8C71D4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xmlns="" id="{5B4E3B46-AA2E-4B00-A08E-14A663DE43E5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xmlns="" id="{3EAEAD6A-5A62-45DB-BA64-0C9068944BB5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xmlns="" id="{7469D5E2-5DA5-41B0-8DCA-0ADEBE0735CD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xmlns="" id="{90D092A1-D453-4A22-887D-6BD3F4973B2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xmlns="" id="{F1CA46F0-7707-4575-9BD8-6B53662FF925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xmlns="" id="{6DAA41A4-E1AA-4277-AA1B-45B388FA7CB1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xmlns="" id="{82469861-FFD6-4E33-BF61-AFD185B7C025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xmlns="" id="{05808C63-B8ED-4944-99D5-F2A489FE073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xmlns="" id="{0ED4DA32-4263-4332-BB3A-585B29EF3591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xmlns="" id="{759A8849-2887-47FD-A3AE-9CF43DFD15F9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xmlns="" id="{C3404C13-06B8-4C12-AC46-958F7AAB5FF2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xmlns="" id="{061DCE1C-0B9A-4B42-9402-ACE20150E499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xmlns="" id="{CB9CA799-D9B9-446D-8F77-BC2F71D0E27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xmlns="" id="{E3FABC26-C120-4B62-A1B0-B49B8B1C28AA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xmlns="" id="{01EA883B-5640-4CB9-B0BD-B67456486E95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xmlns="" id="{90E7C0C3-E196-4DD3-8512-A9C32E0FC122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xmlns="" id="{9DB2E9DE-3BF8-4FEC-9988-3001364B80EE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xmlns="" id="{6BD552F6-A71E-4203-B89B-C477CDDF6D72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xmlns="" id="{B911B6F0-2834-48E8-8C7D-116653FA25B9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xmlns="" id="{F87E0B8D-559B-4B25-87D7-B376D0817C2F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xmlns="" id="{7623A2F5-E6A9-490E-9695-1BA7EE3A946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xmlns="" id="{447FA1B7-0188-4855-B0A0-29643347DA90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xmlns="" id="{8ABD4FC2-A31C-420F-AE9F-8540A4E5321A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xmlns="" id="{149D1D6B-E992-44F2-9889-380A902441B4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xmlns="" id="{13D70CF9-5A56-4EA9-A844-E359113411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xmlns="" id="{315B74F4-9E33-43BC-8872-E99C99300E58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xmlns="" id="{294AA54D-48AD-4469-B06F-3D6813D4DC4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xmlns="" id="{2F853C72-BFD5-454D-8C24-8165215FF8EA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xmlns="" id="{0B9DD764-060E-489E-AB3C-C9887BF700C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xmlns="" id="{6807657E-B9F7-4D4B-9E43-93F2C241FA8E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xmlns="" id="{815DB53A-49AB-4CF4-84D8-23AF0033504D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xmlns="" id="{A437BAA1-BFB5-4321-A3BF-276BA351A7AD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xmlns="" id="{A0DB050C-C533-4A93-A02C-611F86CE4AE7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xmlns="" id="{0C94096A-B90F-4D23-9561-8C045961E17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xmlns="" id="{5F3A3C0F-921A-4EC8-8D2B-1B22F387556A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xmlns="" id="{41E2389A-A9E5-4C21-A130-EA925A8B6946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xmlns="" id="{F8336840-F730-44E0-9D27-49139AD395E4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xmlns="" id="{EEC6CBC0-5C7C-412E-BC99-32356EDCF2D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xmlns="" id="{69BF0BA1-02BA-4D04-9854-A0E8DB16C247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xmlns="" id="{55905C9D-4777-4DA9-AC47-330CDFE819A1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xmlns="" id="{9C97191F-55C9-4F41-B23B-DAD48B6DB20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xmlns="" id="{172CBDC8-F477-4882-A98C-3F685AE2F37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xmlns="" id="{2607C389-D9E5-4EFD-9D55-84725EC8C569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xmlns="" id="{F940BD77-ECBC-4706-80D2-66C5D3FE2BF8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xmlns="" id="{9041E946-EF65-4E1D-9135-D92857EAEC48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xmlns="" id="{88C70CB6-D7D5-405D-BCFA-01B198C1D60A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xmlns="" id="{3B136060-BE3B-4713-9FA3-745EF2FB46F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xmlns="" id="{BBC7D8F9-5D17-4282-B1B1-44D85006256F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xmlns="" id="{3B3DFA81-4938-4A48-8F6E-2A1A66FC516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xmlns="" id="{A41C577B-4F4E-4FFE-9709-89F0185D18C1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xmlns="" id="{933FF249-EB27-4115-9946-0082D4456001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xmlns="" id="{A9FF0BA0-4294-4485-B9EE-9178FE85F95F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xmlns="" id="{C4302A07-729B-4BFB-BFC6-2519596D500E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xmlns="" id="{05235154-72C6-401E-8BC9-EE7BD0FBF20F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xmlns="" id="{96DABD86-00BB-4434-B1CE-11B90A67C7B9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xmlns="" id="{706EB77C-C78D-434F-8F03-F6C10B87D9CE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xmlns="" id="{3039342E-ABBD-4C41-A99F-A292E53C615F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xmlns="" id="{12F8FE80-EAC8-4015-B63B-FED5605E537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xmlns="" id="{B7B8A0E1-4DBF-48F6-B502-57005C6F2128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xmlns="" id="{B8DBC371-E126-4159-AF4F-9DD79AD50992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xmlns="" id="{853B020F-0710-42BB-9846-3B2C30F34AB3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xmlns="" id="{88F5F824-6B12-469C-8CD0-CF483F641D89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xmlns="" id="{4357D705-C633-472F-BA49-F939D56B9614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xmlns="" id="{3D5D8FDE-8E8D-4013-A37C-0A3F8C7AC411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xmlns="" id="{2C315714-583B-4193-8966-1EC79AA1990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xmlns="" id="{BE26BB25-4016-4A85-B582-EFA18756B7BB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xmlns="" id="{E84C389E-0A6E-48A4-BB7F-FFE8B5F25449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xmlns="" id="{14D24EF0-F515-4EDA-B839-341DEAB7C4BC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xmlns="" id="{4AC484B1-4573-424B-B1B2-48E1EA407F4A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xmlns="" id="{4B96B784-A855-4A26-AC32-8007C1988FFC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xmlns="" id="{91732F08-C903-4767-8B0B-FCFC6A26B60E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xmlns="" id="{46ABC51A-A4A8-4810-982D-AA21D319487C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xmlns="" id="{A23EAC94-E679-4279-BB99-C8071C2E1B3E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xmlns="" id="{CD620C6D-14DE-4DFD-8BC5-7FB451C2D4C6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xmlns="" id="{CF419D25-8C41-40DF-910A-020DC719B5A3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xmlns="" id="{D91FCF31-85FD-4F48-9EB1-0A6BF5E82455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xmlns="" id="{DE3070B2-F2D6-4CE6-9BDC-6856752D8F2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xmlns="" id="{5E67025C-5353-486D-8419-5145445778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xmlns="" id="{FB5C5004-B86B-4F55-93CD-632F377ACD9F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xmlns="" id="{1F14CCE1-7F7A-4391-9F1C-6ACE6E8EE6BD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xmlns="" id="{117541AE-26A4-4D67-9E73-A2E51BC399EB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xmlns="" id="{3BA1B1C2-01DA-4060-A3F6-229B913D238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xmlns="" id="{C0E009EA-6968-47D9-8301-3D936AFD597E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xmlns="" id="{5F48B431-74D7-420A-835E-85B6FCCF1931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xmlns="" id="{4B3EB614-E54F-4CB9-8BE4-5BBA64C945B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xmlns="" id="{68F2867A-9DF7-4BF7-842B-478A06CDEA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xmlns="" id="{9BDCD662-D655-4712-A89A-C04E373F4D3F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xmlns="" id="{A93605FC-25A8-4B99-A7FA-D5594CB084DE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xmlns="" id="{EDA4BB71-20A2-425E-A5B3-FEC9B1F2523F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xmlns="" id="{A2A92DFE-1D7B-4DE2-B3B4-10C548CB82D8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xmlns="" id="{3AA31C28-3EE1-40D6-8EF8-AFCA6309E3FE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xmlns="" id="{D5E07958-C6F2-4D6D-B297-E5898011AA64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xmlns="" id="{D9CC6DD9-06C4-4534-9797-8B7E3CEF7B79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xmlns="" id="{4EC1EC40-87F1-42C3-BBE8-7C445C1914C5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xmlns="" id="{2EFF6F02-54C8-42C0-A5E8-7B11209720D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xmlns="" id="{7FB16E8B-D2B5-4F1C-9552-E9BB054D2494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xmlns="" id="{21EFEB00-F946-431B-B157-24535D8F5A77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xmlns="" id="{6661B784-F0F8-4BC3-9D6A-1F7BF2B847C7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xmlns="" id="{41163174-79C5-4D2D-B059-E6E8E8A4BD4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xmlns="" id="{B52C8868-319A-4A5C-BB9B-82202C4E84DE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xmlns="" id="{1CC6A347-BAE2-4EAC-AE54-91E7296FE6BF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xmlns="" id="{B616FF3B-42BA-44E2-81D1-7E141161B3C8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xmlns="" id="{35F8059C-A102-4DB2-B3A4-1AE3B7A5A7CE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xmlns="" id="{BAF42B6E-F9D3-45A9-A253-592140BC1BD1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xmlns="" id="{7314A73A-0A4F-4CB6-BC1A-2FE0DE601E02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xmlns="" id="{9F5B575D-BB1B-4218-987D-2C93A053EA2D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xmlns="" id="{F4941852-539E-442F-BF51-8FDD8321CBE7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xmlns="" id="{D61EC6A8-83B4-487B-A6DB-E916B73B8E97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xmlns="" id="{3922F106-9A0E-4D1E-8B0D-6418D8BBB3D1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xmlns="" id="{34B69DF2-804E-4246-8474-B4C7E0A3073A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xmlns="" id="{347B06FD-E039-4DD7-BCED-621E3A9F1A2D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xmlns="" id="{FE940B81-A9DD-451A-BE9A-A896C440BBEF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xmlns="" id="{511069D7-382D-4BD9-AFBE-A13E4AB9A34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xmlns="" id="{B6ECEF64-8C54-4064-A2BE-7B1E4808A393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xmlns="" id="{80ACB928-0F18-4FCF-A70A-3D6BE4EFDEC2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xmlns="" id="{9203B445-04F3-442F-ABB7-99F20048374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xmlns="" id="{13ADA64A-9367-49F3-B845-FEA5151DEEA7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xmlns="" id="{26ED0D64-49FA-485C-A54F-F45348679E8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xmlns="" id="{28EF6294-B2AB-4606-A811-D89DA0680D1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xmlns="" id="{63AFA728-08CA-462F-BBE9-678FBCAF5CE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xmlns="" id="{1C04C15A-0FB5-4535-8159-75ECD7CC927F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xmlns="" id="{174766CE-C6C7-4E17-A5F1-19C69E22BCD4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xmlns="" id="{93E23E51-C996-405C-889D-A1119339DE6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xmlns="" id="{49836632-DDBB-447A-B6AC-100520203948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xmlns="" id="{28889DF2-4E54-40AE-8F99-E284D04E913A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xmlns="" id="{D68EF4FB-70AC-4D7A-97EE-6B0389D6DB48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xmlns="" id="{A045AC2D-8FBB-421E-92C0-BC107AE4B1E0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xmlns="" id="{68E797D7-8415-4641-9D32-365D985857B3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xmlns="" id="{597D5F86-D702-4993-85B6-F02909F3243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xmlns="" id="{32E30A69-77F4-4999-B297-1B5B8D6ACEDF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xmlns="" id="{A51F4DD7-CA53-46FB-8E68-5B661A2521A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xmlns="" id="{8111B8D2-9E2D-43A7-B4C2-241720C345CE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xmlns="" id="{5E41E9C5-31E3-4CF4-9F6E-E47EBECD7B73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xmlns="" id="{A3FA618A-807D-4130-9361-35A8ACE3474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xmlns="" id="{7141A0DA-6B5C-414B-B770-CD3BD42BA5A5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xmlns="" id="{9571FB3B-BDBF-4F08-9BD6-1287788B0BBE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xmlns="" id="{1DA79973-D496-4B31-AD34-DAD977FA83B3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xmlns="" id="{E678EE30-09B0-4148-8F7B-3C8850441CE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xmlns="" id="{1CBE5114-A46A-49D0-9F8A-6E67BA9E4287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xmlns="" id="{313A07DD-EDE7-4502-A147-6E6DE4E7EFE1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xmlns="" id="{37CEA76A-CC0D-457B-919F-50DD5191E327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xmlns="" id="{25961423-6BBC-4FA3-A535-4807A0C8007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xmlns="" id="{6D8C40F9-63C9-474F-A237-D1D1E5CD27D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xmlns="" id="{667126B7-3D08-47DA-A364-19452DBCE6A6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xmlns="" id="{35DF1532-D0E7-4E58-97D2-DF280A463114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xmlns="" id="{10D15D75-F26F-46F2-87A7-A9CE9035C25C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xmlns="" id="{3D138F7F-B2E9-4950-8658-5D94E8972F7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xmlns="" id="{06787A96-708C-4B55-8036-E912551E6B0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xmlns="" id="{D958CA79-146B-42DF-B2CC-8EAB272E3F1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xmlns="" id="{92316CAF-18DE-4BF3-A32B-9569F3A9C124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xmlns="" id="{DA20748C-F412-465C-9140-98A2F3E1065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xmlns="" id="{0797B973-DF59-43E4-B3E3-C6C95A45125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xmlns="" id="{6544E1D6-E55C-4D71-BFA0-A34691A9A57B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xmlns="" id="{E42C4DDF-EC9A-4150-9612-059A82A29CB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xmlns="" id="{DB664891-70DE-4FE0-B1FF-C903E3D052D3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xmlns="" id="{1BBE58C8-6D99-4D0F-85E2-5E247C246D8E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xmlns="" id="{4502D65C-8927-4C39-BD8A-2B9E818CB18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xmlns="" id="{EB768C05-7CDB-4649-9DBE-79BC3800C407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xmlns="" id="{B7C86EA2-6BB0-425B-8E65-931DEF6E2DD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xmlns="" id="{D4AE7712-9EBE-417B-AEE0-43D445A6D71D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xmlns="" id="{780FAE88-EB9E-45AE-BF83-97ACBE55F493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xmlns="" id="{0F068C14-375B-4024-8044-BE0060858827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xmlns="" id="{92F4EA5F-DC59-4EBF-8C2E-D5D79A502A83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xmlns="" id="{DBB53978-9948-47BE-B36C-098528DF778C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xmlns="" id="{760ADF2B-E7EA-40EF-8DAA-3B0FC7A2B374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xmlns="" id="{278E23F7-7BBD-48DB-9DAF-A1717055C050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xmlns="" id="{C7DE3CE9-071D-4066-BE65-BE09F9E382D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xmlns="" id="{E2FD6A2A-6241-4B1A-B4F8-BA0E9EA0DF2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xmlns="" id="{FC1769DC-2E56-41C2-B994-E496E8EDA827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xmlns="" id="{C8CD5896-9AB9-4BE8-B4F4-9A29AABD86F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xmlns="" id="{403A67C9-80A4-484E-9B00-390CE6ECC068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xmlns="" id="{DB7688FA-91C9-4BC2-BA71-D0C344E09D77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xmlns="" id="{A8FB9947-348B-4937-9E53-1C76E2BC178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xmlns="" id="{74FF893A-5FA8-498C-9159-E7816568B3E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xmlns="" id="{4B26836A-9448-430A-ABBE-206482475E64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xmlns="" id="{637F9471-F8FE-4D4B-BA07-349442EDDBDB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xmlns="" id="{BBD5ECE1-E770-4256-87BE-5611F9CF6E0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xmlns="" id="{832127DE-EE7C-442D-9B78-D586E20D8744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xmlns="" id="{1230955B-3FB7-4A98-B4DE-834AC3B98C86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xmlns="" id="{EEEED324-8648-4ECF-81F9-B07E09B2C2C4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xmlns="" id="{B713CD03-4EE4-4701-A3FC-B9D701C1C63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xmlns="" id="{8A9EA8EF-029F-4C3E-A01C-D4AC93EC8465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xmlns="" id="{57CA28F1-6AD2-407D-B7EF-4B6A9CAC285E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xmlns="" id="{5C1A813F-76F8-4078-A364-21163018965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xmlns="" id="{410BD0D6-B594-40A4-A7E3-2A79F43A6047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xmlns="" id="{2AAC0A38-26B0-4634-8A60-1874A6C7C802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xmlns="" id="{2ED1F755-9E33-4AB9-BC8A-8AAFEEFD279E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xmlns="" id="{D6B3E193-959D-42E9-A5E3-756D946DE406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xmlns="" id="{5C5944F9-D2EE-40D2-91E6-EBD1970315C4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xmlns="" id="{905E3B2C-07F5-47C0-9659-49ADF5EB3BF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xmlns="" id="{BAD99111-AA40-4354-9F6F-858BE959BAC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xmlns="" id="{5FC91DBB-5056-407F-84C4-F046644C79D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xmlns="" id="{61A325A5-AA84-4478-BC11-84FF95BCBCB7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xmlns="" id="{8C6EEEAB-5A45-41D3-858A-3A4000FA84F5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xmlns="" id="{C9B03506-629D-4D9E-9F82-8361C9E3C807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xmlns="" id="{9EDB610E-434D-44DF-A455-C8F552F019D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xmlns="" id="{61EFB152-872E-469E-9487-DF6C97455EB9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xmlns="" id="{C0EAE240-3E85-4732-9C69-EC8F27D6B0B7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xmlns="" id="{2E89D14A-BCDC-4420-AACD-3FB22ACC27C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xmlns="" id="{CD5B03D2-6818-48CC-83ED-B8A35500402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xmlns="" id="{E770AEA0-779E-43C4-AAB8-2B0F447E1E07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xmlns="" id="{4E8A0B58-3B84-4B4E-AA0A-CD2182CBFB1D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xmlns="" id="{7A3CA3C5-D85F-47FA-8121-42FB59738B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xmlns="" id="{BDB73D7B-41D3-40EA-A8C2-7336D36E19D7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xmlns="" id="{DDC6BFA9-95F4-4AB2-BF9E-66BDB2EBA273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xmlns="" id="{87B5BDF0-5647-4A6E-816A-EC2AD4DA638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xmlns="" id="{5B6030E7-56A8-4B8D-9829-0214C50811C0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xmlns="" id="{9A3FF57F-AE88-46D8-A8C2-E2D01DBB83AF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xmlns="" id="{9899D295-71FC-4208-B873-088164E0072F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xmlns="" id="{7BB2ED5A-DA83-4DD4-9A27-DE4D870552CB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xmlns="" id="{A556D912-C1A9-4B2E-8EA2-CF92870F93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xmlns="" id="{4627C266-9CCF-4129-9D9B-7C44D04B27E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xmlns="" id="{DDCDE15A-C8C1-4575-9E02-2212E77B1C97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xmlns="" id="{F2D4883A-03DD-446A-9C53-451342A50E96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xmlns="" id="{B1EBD9A8-77D9-4D3F-83C5-061E07058A75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xmlns="" id="{A0FE145E-50B9-4CF7-9052-6880A04E513A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xmlns="" id="{CB7872E8-C458-499F-8008-0DD262DEEACF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xmlns="" id="{BCCAF7B1-C2DF-4008-9529-42909DDC79EF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xmlns="" id="{E9FC4875-C5DF-4A87-BC0A-1BB57387D925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xmlns="" id="{ACD6A85B-FF6F-4372-A7FA-DAE2A7D9CBEB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xmlns="" id="{64DD707D-20B7-4584-A53A-9DF66D591972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xmlns="" id="{B8D80C4F-E127-45CC-BB22-561A24C2BEA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xmlns="" id="{31D0695B-0183-472B-8965-0D2A8252C987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xmlns="" id="{C3DCD4A4-B358-4BAB-AE81-9DDD01D3A59F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xmlns="" id="{AC781613-8408-4A1B-B2EF-A974C56F4D52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xmlns="" id="{BA079F43-C71B-4A4C-8637-96BFE41AB7D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xmlns="" id="{987F90C4-06FD-471B-9C31-D457CAB6331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xmlns="" id="{9B8F0F06-FF54-43A8-88C5-C35DBFBC71FB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xmlns="" id="{61B5584D-C9AF-4887-A26C-08F9EBA84984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xmlns="" id="{20A1BC5C-FE4E-4618-85C2-EEC1F4232554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xmlns="" id="{B3E2EBFA-1FFE-4CC5-89B1-1EA79CE41FB0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xmlns="" id="{9F94164D-1D3B-4BB0-9731-6E6A95C18EE8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xmlns="" id="{DA6696E4-F9EC-4039-BF2A-66405296985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xmlns="" id="{D5B31A62-456E-42D2-84EC-DBDCFA3A2900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xmlns="" id="{C7993C11-BE74-49F7-B3E7-C456EB218CE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xmlns="" id="{C5C33963-DD49-4DED-B623-7F9DBEE53133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xmlns="" id="{964DC789-6AEE-494C-BF10-55DAF58810F0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xmlns="" id="{3DAF1DCF-E756-4470-9842-7F900D57CA64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xmlns="" id="{E395B87D-05C5-43B0-A5E8-204347F3E072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xmlns="" id="{C95246B7-C729-4719-8262-0A6AA0F5A328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xmlns="" id="{AE5C343B-5815-48A6-903D-70920189FCB7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xmlns="" id="{1C820D70-5A48-43F8-A43C-4ABCA429FB97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xmlns="" id="{EDF2CA24-7B3C-48AF-80C0-F9F8C3699755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xmlns="" id="{D0D303C5-4469-4D90-9AF5-4028308AB3B9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xmlns="" id="{D0D16745-9BF7-49F5-B922-7961780C0410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xmlns="" id="{BB2751EF-47A2-4218-B30D-0FE2A46B12A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xmlns="" id="{FA691E63-3659-4722-A99E-FBDCF1F2F3B5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xmlns="" id="{9BB607DE-37A7-4657-8019-E770026E7821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xmlns="" id="{2C210A4B-AE92-4C78-B41F-62F3F3BD40AE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xmlns="" id="{D60C61DD-BAA7-49C3-B2FB-D88B25FA0047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xmlns="" id="{5575DE1E-6EDB-4CD1-9D17-EC97772B5BB4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xmlns="" id="{C210ED42-D5AD-48E9-951A-4F2AB8638F7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xmlns="" id="{C3768A03-C2E0-4F1B-B5D4-701C84842990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xmlns="" id="{41CCD9BF-4255-446E-BEB2-688CC7FFBB0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xmlns="" id="{44D12964-ADD8-4F47-9209-952186C1BB2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xmlns="" id="{CBA36632-D40C-40B9-A7DD-93CE3ECE6164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xmlns="" id="{FBE51283-2B5A-42A3-B952-A40D8988CB2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xmlns="" id="{596F4F2C-A0D5-4431-8626-E3105E02979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xmlns="" id="{21FD5130-9F93-40B7-A90C-3D0218F8239E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xmlns="" id="{B7BA8AEF-B2BD-4C3E-9E38-13C27C8BE7B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xmlns="" id="{439DD22F-F39A-4388-9D82-0A851E0E4B7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xmlns="" id="{7C8E2501-005D-438A-ABC5-9BAB65A7687E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xmlns="" id="{C046D491-39EF-419C-8CD1-D884AB4A1D72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xmlns="" id="{4046CA17-F708-4A53-B656-E8D8E96CD921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xmlns="" id="{F0FAF9D9-BB2F-4042-8F80-01997548F6E5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xmlns="" id="{3B60A216-1BBA-4881-9CA9-41FEF9197B16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xmlns="" id="{9B52C880-C96E-4BDC-A763-B88E35A0DBA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xmlns="" id="{02981C34-4796-45CB-A29D-D585063A8221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xmlns="" id="{6BA77D4D-FE8E-460E-AFA4-2D8D3B03BE44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xmlns="" id="{2402487E-BEFB-4474-BC19-BB541AF05C20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xmlns="" id="{46ED2D52-3E68-4D5F-9319-1DA900B7F871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xmlns="" id="{DFE0D42F-EB12-440A-8598-69DFAFF5AEA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xmlns="" id="{74E20329-42FF-44C2-BC9B-A70EE2C46EB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xmlns="" id="{ED4AEF28-70E2-4CC4-9C6C-01AA52DEC267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xmlns="" id="{17FD0FB0-829A-4563-BAEB-236441852AF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xmlns="" id="{324DAC70-CFC6-4C3E-9668-D6FA411259FA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xmlns="" id="{2A53E5B0-8EF0-4193-AEF4-1EB7AA0F3E51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xmlns="" id="{4D3A886D-6F60-4FFD-986C-E062895C287A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xmlns="" id="{424AA974-EB12-4EAA-942F-A139AAA559FF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xmlns="" id="{15E5A8E6-03A4-4092-88FC-0B3C902108EA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xmlns="" id="{23A9A9F7-4250-4F60-AE23-F8C4858A38CB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xmlns="" id="{4B662A2B-99EC-4C01-9EF5-07436E8CB41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xmlns="" id="{4B80864B-108D-4934-9D9F-6F5962FCC666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xmlns="" id="{8832F29A-8619-463B-95C8-BB04766BB1B2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xmlns="" id="{E10CF45C-9D5A-4445-B7D2-EBF86467E7FF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xmlns="" id="{538F116C-8FED-458A-8201-D4DF86FFC1F1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xmlns="" id="{26374E19-3DFF-405A-8191-A8C192D61582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xmlns="" id="{3401E1F9-135C-438E-A2C3-22DD02D1EA9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xmlns="" id="{131414C8-69C0-489D-9978-0F2399B1680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xmlns="" id="{70AED1C7-43A2-471C-9E38-09F784A92B19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xmlns="" id="{6D4641D9-A08A-4F78-8744-6028A14AF10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xmlns="" id="{BBA3F2A1-66DA-4171-B7AA-236B4BE1F59F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xmlns="" id="{6D1936D2-5611-417F-A80B-7D217D60B546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xmlns="" id="{9ECC4AF9-DAF6-46F9-B90C-8D1970A29BCA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xmlns="" id="{4502588B-DFA1-43AD-B170-F09CF05FFB31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xmlns="" id="{FB815AA2-C624-4C83-9FEE-E8363C87222A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xmlns="" id="{89BC4BB7-B7E1-45DC-B83E-6B3E93A69AB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xmlns="" id="{6F403C1B-A9AC-4B04-AA9D-47A9DB44FBAC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xmlns="" id="{47412565-D3CB-4CCD-A91A-619938A912BE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xmlns="" id="{C5B73DC7-9AE1-466E-826E-2DDAEC12088F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xmlns="" id="{C1FD05E4-1D1F-4DFE-B2E0-0D11627A7E34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xmlns="" id="{30C54F55-E70D-49D0-8DFA-B49F2450E30F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xmlns="" id="{C0316077-CA3F-4128-AD4B-6628DF68D6B0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xmlns="" id="{95244B3A-BF18-4462-B2D0-4AF5D94AA95C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xmlns="" id="{F83E33CC-EAE1-4DDD-A751-3A99FAECBD78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xmlns="" id="{2DA9CF2B-EFA3-49E7-AE3E-0C97D960C5E9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xmlns="" id="{F753734D-8CE4-4698-B634-B1F2B47AB3B2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xmlns="" id="{BCDDAA51-EA15-4A2E-A20D-9D9DBA1B4AF8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xmlns="" id="{B2BB72D0-3A71-495F-847A-72C5BD08128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xmlns="" id="{48544D4D-5B91-4B39-85DD-7D12A420C1E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xmlns="" id="{327E7501-056D-4158-9416-D15A0861BB41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xmlns="" id="{AC4B7356-1B0B-48E4-B765-9C6D35ED7E1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xmlns="" id="{626062E7-FBF5-4C1E-87D4-8F1D22C8134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xmlns="" id="{C64EEEA0-5DF8-4A10-925F-ABCBF6F0F8F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xmlns="" id="{4506F525-C7A0-4956-958B-15185DBDD671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xmlns="" id="{061C5832-C279-4791-AD90-55399CCBA6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xmlns="" id="{1D07766E-E66A-40FE-A9FA-549E38803BE1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xmlns="" id="{148B48BD-5746-4375-A5A8-A6BDFC02B69B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xmlns="" id="{C2340552-61EF-4CAA-92B8-74B078235AE7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xmlns="" id="{81A77650-70F1-42A1-B001-524B0D1039EF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xmlns="" id="{27605201-11EA-4DD5-83D1-48D5E2170D7C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xmlns="" id="{EE3DC267-BB91-4A0F-80F5-967A9F954D2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xmlns="" id="{6EC92378-78F1-4B40-B8EC-08A4889A271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xmlns="" id="{06209C05-5B57-479E-A122-3236E152E11A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xmlns="" id="{429F5104-0DD7-4616-AD76-85AFFA0565B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xmlns="" id="{8CC2638C-D4C0-4472-BA3D-2E9FA926CCB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xmlns="" id="{4D7C2AC4-BEEF-4A31-9EFA-85C159D8C3EE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xmlns="" id="{248CFD35-61CF-43BB-8E90-7F1A7ABF47CB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xmlns="" id="{0FF66AAD-B2B5-4F58-A197-3845539363B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xmlns="" id="{9D35DBA6-D076-469E-90FA-72A4620D528D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xmlns="" id="{46233389-4E82-4869-B6CF-97B5831D25AB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xmlns="" id="{DEDA07F8-C407-47CC-A53D-A05B16D19EDC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xmlns="" id="{88DBED30-2164-4F60-B29F-8EB6CAAD8DED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xmlns="" id="{8B035648-FB5C-45A2-8096-EDA11B3EA2AE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xmlns="" id="{035EE494-83E3-492F-A479-1FEAE66D089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xmlns="" id="{927C8DAB-DB31-49ED-B0BB-233930CCC6A7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xmlns="" id="{49105710-8218-4EB0-B27B-E96467D18DB7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xmlns="" id="{DC9C09F5-B2AE-42A5-B784-B5D212100049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xmlns="" id="{F0F36981-259E-478A-B5DE-6818153510F5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xmlns="" id="{1DE18D03-0D89-4B14-A631-26E06D00F672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xmlns="" id="{7C87575F-9CA6-428F-A560-5BD9B8797FF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xmlns="" id="{58106396-B47E-40C8-985D-260B59AF8B67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xmlns="" id="{D00ADDA5-02AC-4EB4-BF93-E240F8339320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xmlns="" id="{768A2173-9D91-49A7-A57D-5C8A1434868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xmlns="" id="{93DC7100-D083-40ED-A4EE-29061C54627D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xmlns="" id="{22684E74-0548-489F-9F53-F751FAC5CD5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xmlns="" id="{0AC11A7A-B433-4E54-9B35-B2BD654D9812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xmlns="" id="{6181DBE7-CF5F-4AC5-93D7-774E9257B8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26" name="Graphic 2711">
            <a:extLst>
              <a:ext uri="{FF2B5EF4-FFF2-40B4-BE49-F238E27FC236}">
                <a16:creationId xmlns:a16="http://schemas.microsoft.com/office/drawing/2014/main" xmlns="" id="{D91ECD93-AD2D-4738-ACD4-D89B5770EB09}"/>
              </a:ext>
            </a:extLst>
          </p:cNvPr>
          <p:cNvGrpSpPr/>
          <p:nvPr/>
        </p:nvGrpSpPr>
        <p:grpSpPr>
          <a:xfrm rot="19517436">
            <a:off x="10145879" y="664388"/>
            <a:ext cx="624093" cy="216597"/>
            <a:chOff x="3289133" y="4916654"/>
            <a:chExt cx="1619250" cy="561975"/>
          </a:xfrm>
        </p:grpSpPr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xmlns="" id="{49228AD5-9E63-40EC-9A4C-CC5FBB3260B9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xmlns="" id="{0F43CFE5-1F0C-4AA0-A6C6-67FF9DFB89D9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xmlns="" id="{B9C8CEAF-27F7-4136-A068-425C94C69838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xmlns="" id="{B608C00F-6645-4AF7-B2A7-D0942D7D2C67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xmlns="" id="{8FE82C61-72A3-4659-9BAD-368AF118090D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xmlns="" id="{E88A8339-DD5F-4092-BFF2-261DAE18F5C2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xmlns="" id="{5428890C-6DCD-47C6-BE32-8D257A629F3E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xmlns="" id="{C9B9FD83-62EF-45AD-944E-720E27F5D6FD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xmlns="" id="{F8F99D22-75F6-4D09-A76C-49DEDF41E4FB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xmlns="" id="{56D7DE7C-FD3F-4571-85E3-A70A6C3499CC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xmlns="" id="{0A5E9631-65F9-45DB-BF4A-2D1E1B5D892D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xmlns="" id="{35D070D2-E263-40C9-B9D5-0E973FE9CC1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xmlns="" id="{A8CF2816-3DE1-4A42-8C6F-9079193A1C82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xmlns="" id="{6392F70C-6711-47EB-9E9D-15820857B149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xmlns="" id="{FC7B6556-BEF2-4C55-8ECA-10E3E9151002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xmlns="" id="{39EC37AE-870C-48D1-903A-85B6B370478D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43" name="Graphic 2817">
            <a:extLst>
              <a:ext uri="{FF2B5EF4-FFF2-40B4-BE49-F238E27FC236}">
                <a16:creationId xmlns:a16="http://schemas.microsoft.com/office/drawing/2014/main" xmlns="" id="{455AC41F-E91E-43B6-BD71-9183D9B296C1}"/>
              </a:ext>
            </a:extLst>
          </p:cNvPr>
          <p:cNvGrpSpPr/>
          <p:nvPr/>
        </p:nvGrpSpPr>
        <p:grpSpPr>
          <a:xfrm rot="19224577">
            <a:off x="10907813" y="236950"/>
            <a:ext cx="905513" cy="430194"/>
            <a:chOff x="7261309" y="4817393"/>
            <a:chExt cx="2867025" cy="1362075"/>
          </a:xfrm>
          <a:solidFill>
            <a:schemeClr val="accent4"/>
          </a:solidFill>
        </p:grpSpPr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xmlns="" id="{E68E6C16-D973-4EAD-B1E2-84EE4317B47E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xmlns="" id="{5662C1E3-B165-4C23-B087-A7426D9F1BFF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xmlns="" id="{1307388D-055E-4064-BAD7-47F7EE3B3042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xmlns="" id="{6ECED9AF-DCB1-4EB7-A62F-A15496656C95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xmlns="" id="{DC4C8107-8CAD-480D-ABD7-C77BB5FFBBE0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xmlns="" id="{89651680-6AA5-4C24-9A95-108964788732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xmlns="" id="{BC1D0858-2ED9-4F58-B8EB-3F7B17B3A75E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xmlns="" id="{D075EBCC-827F-4D61-9A7B-E0F4DCC8709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xmlns="" id="{EB6E5F8D-D67C-431F-910C-48199E85DBB4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xmlns="" id="{B6161D2D-52E9-4421-8878-0777493AD17D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xmlns="" id="{7DBBBA0F-871C-4CFF-9AE6-8CC090A5735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xmlns="" id="{2CEE6AE8-030D-44EF-A897-520FF9A48FA7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xmlns="" id="{45EE0DA9-3963-46F7-A20B-780359785444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xmlns="" id="{D83C66DC-2F0A-4C2B-83C3-66ACF22DB644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xmlns="" id="{79F197CD-55FD-4AB9-84B2-A9D1331703FB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xmlns="" id="{3261A43F-C2F3-43FC-A75A-A03C2B6E755F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xmlns="" id="{7A72A377-2450-415B-B22A-095CFA58D371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xmlns="" id="{1595D2DC-4804-4EEA-994D-2A95748BEDC3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xmlns="" id="{7BF32B63-7B88-4A52-A169-5A3B767A45F6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xmlns="" id="{2630AD89-E33D-4957-A5F0-812798FB29A1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xmlns="" id="{C0C70916-A611-4BA3-93EC-2C56B17F0A70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xmlns="" id="{3B9ACA2F-5E72-47D8-9CD9-358AC27D7B01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xmlns="" id="{5746E889-3012-4D3F-8651-E6A5CDA1765A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xmlns="" id="{53316A68-D06C-4C87-8CE2-4138EF0638F2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xmlns="" id="{6D826481-4637-45A8-A006-BEC071B54154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xmlns="" id="{562C72F4-FF45-4E73-94ED-DA1E3DDB0C4C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xmlns="" id="{ED2C7CFB-B689-46F3-A8EF-A590187FCC50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xmlns="" id="{5C5299C4-15E3-45A8-A608-5F1BA3432FCD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xmlns="" id="{36F08BAC-4AA7-49DF-AFFB-337B8DEA25DC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xmlns="" id="{BDBD3D20-D11C-42BC-AD98-33138BC1AEB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xmlns="" id="{27C48C08-4D15-48C5-B71F-2C2C4A689117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xmlns="" id="{1E0FE25D-74E7-45B8-8752-B5E8AF13A019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xmlns="" id="{89A3C85B-15CF-454F-B4DD-85BC3D6545EE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xmlns="" id="{81BCB58C-0EB2-4ECB-B29B-8B8D949298D4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xmlns="" id="{0B6B7D95-9A20-4A1E-8874-6484FF9F4C1A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xmlns="" id="{EB9ED9BE-07B8-4DAB-BFA5-7A42F194AC87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xmlns="" id="{8DD17EEE-7F7A-4D73-A5F7-C4629F46DFD9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xmlns="" id="{0C61F094-4DE9-44F7-BB3B-136361829B4E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xmlns="" id="{640C8576-6CE4-41E7-B587-477402E2B9B3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xmlns="" id="{2B676BF0-7AD0-4D98-815C-2AD0A96B08E7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xmlns="" id="{FB81BD32-44A6-475F-A97C-5AA67F8AD3A8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xmlns="" id="{9C5A052A-6D6E-4616-AC0C-FE4B15B683A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xmlns="" id="{07E58993-F574-4187-910F-7F953AC8ED3A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xmlns="" id="{73711694-72BF-4FD9-8E4D-73D45F7ECE2B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xmlns="" id="{6F2008DD-667B-44E9-AA12-2D248B0C9B25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xmlns="" id="{7E5B699A-EE63-409C-AA7E-6434F1D51236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xmlns="" id="{195A5B7F-8A05-4E0C-AFD0-688D6F1BCF47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xmlns="" id="{0166C0E7-FC42-4C7B-8410-26B3D466810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xmlns="" id="{B93551D5-2BF7-43DD-A20A-76AB64967FC5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93" name="Group 4092">
            <a:extLst>
              <a:ext uri="{FF2B5EF4-FFF2-40B4-BE49-F238E27FC236}">
                <a16:creationId xmlns:a16="http://schemas.microsoft.com/office/drawing/2014/main" xmlns="" id="{CFC05A9F-FF75-4047-ADBB-8D3CB959B9D0}"/>
              </a:ext>
            </a:extLst>
          </p:cNvPr>
          <p:cNvGrpSpPr/>
          <p:nvPr/>
        </p:nvGrpSpPr>
        <p:grpSpPr>
          <a:xfrm rot="19517436">
            <a:off x="9843413" y="185397"/>
            <a:ext cx="406448" cy="406448"/>
            <a:chOff x="3627581" y="5303470"/>
            <a:chExt cx="228600" cy="228600"/>
          </a:xfrm>
        </p:grpSpPr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xmlns="" id="{95E24263-EDC9-4DC3-847A-EFF84A65DF8E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xmlns="" id="{EA1A009C-68F4-40F0-9762-E09B9CE82BC6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xmlns="" id="{6702C4C3-8FD6-4EB3-A116-53CCD2EE12BC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xmlns="" id="{4095806D-9ECF-4BB3-90C6-2B4B463CB99D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xmlns="" id="{0377FBF4-37E6-459F-BCC4-3914EE308A6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xmlns="" id="{14BC9987-D132-4B96-88E0-A36E7CF6648F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xmlns="" id="{C70F7CA0-21D7-4917-90CD-2DB7CB38D770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xmlns="" id="{77B44006-FC70-4FAE-8569-565900E88A53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xmlns="" id="{308DBF4C-07F8-4F91-BC39-CAC22D4BC134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03" name="Group 4102">
            <a:extLst>
              <a:ext uri="{FF2B5EF4-FFF2-40B4-BE49-F238E27FC236}">
                <a16:creationId xmlns:a16="http://schemas.microsoft.com/office/drawing/2014/main" xmlns="" id="{D3DCBE7F-95BF-4730-93C2-EF6ABB58280C}"/>
              </a:ext>
            </a:extLst>
          </p:cNvPr>
          <p:cNvGrpSpPr/>
          <p:nvPr/>
        </p:nvGrpSpPr>
        <p:grpSpPr>
          <a:xfrm>
            <a:off x="9158404" y="501846"/>
            <a:ext cx="406447" cy="310013"/>
            <a:chOff x="3617118" y="5760691"/>
            <a:chExt cx="228600" cy="174362"/>
          </a:xfrm>
        </p:grpSpPr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xmlns="" id="{BC2221C8-EE39-454B-ACA9-7177D03F2837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xmlns="" id="{0E3820AE-6880-4B5D-A4CC-B7CA7C2DA975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xmlns="" id="{87AC6ADB-348C-490C-B0D4-DF4891D6191D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xmlns="" id="{3E3E1C07-9CF4-4696-A825-225C9622F4FB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xmlns="" id="{4A26865C-AF78-4DFB-AF99-7CB65ABF5FF7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xmlns="" id="{68A25210-928D-40A2-8FA4-83C4572A213F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xmlns="" id="{E604549C-39FE-4B20-A103-9A4C4E17C4B4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11" name="Group 4110">
            <a:extLst>
              <a:ext uri="{FF2B5EF4-FFF2-40B4-BE49-F238E27FC236}">
                <a16:creationId xmlns:a16="http://schemas.microsoft.com/office/drawing/2014/main" xmlns="" id="{B10BCDC7-FCBB-4C2F-A947-FF0A77B1F694}"/>
              </a:ext>
            </a:extLst>
          </p:cNvPr>
          <p:cNvGrpSpPr/>
          <p:nvPr/>
        </p:nvGrpSpPr>
        <p:grpSpPr>
          <a:xfrm rot="16271802">
            <a:off x="6845087" y="1957978"/>
            <a:ext cx="611200" cy="139849"/>
            <a:chOff x="4329589" y="2147304"/>
            <a:chExt cx="1590675" cy="363962"/>
          </a:xfrm>
        </p:grpSpPr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xmlns="" id="{77617037-D49D-462D-994A-B27ADA4ECBC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xmlns="" id="{79D92A02-490C-4693-BA79-075087FCCC1A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xmlns="" id="{676CCC44-B587-4EE6-9615-A2612DFD99E1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xmlns="" id="{BECEE8D8-B40D-458C-9AEA-E994062B486A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xmlns="" id="{31DB9D51-1E8B-4EC8-9F4C-956AF0D1747C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xmlns="" id="{F0CC6662-FE7A-4A91-BF31-BC2F6427F7D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xmlns="" id="{E7D2544F-C40E-4601-ABE9-327C95C02328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xmlns="" id="{9B1E5717-F96E-4596-A743-7E33E77560BC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xmlns="" id="{3207C8C9-9BCC-4FB6-BABC-A0D7A0F0B8B2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xmlns="" id="{E72554FB-4AE4-4976-95D9-E9E8C866CFF6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xmlns="" id="{90D41B64-3225-4FE9-B027-2B60A11F375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xmlns="" id="{48F66F0A-87A4-414D-B528-6930B62B10A4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xmlns="" id="{B9D2C4E6-92CB-4879-B989-D76F02431645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xmlns="" id="{546CB6C1-3BD3-44BF-8938-F35A48064326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xmlns="" id="{583ADA20-1F8D-4B95-BC2E-B00CF75EF459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xmlns="" id="{0E4A6635-35C9-4DD2-B4E8-535D7E052407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xmlns="" id="{65835570-8CAD-4077-A5C4-05D551A719A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xmlns="" id="{543FFEEC-80F2-4C88-89D4-B7F636C25FA4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xmlns="" id="{67F5499F-2CA6-4B30-A7C0-01BCBEC28C0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xmlns="" id="{21BCD347-CC8C-4C8A-9DDE-7E0FBBCE2D81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xmlns="" id="{D89D663E-4AA1-4CE8-856B-F90D455D1927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xmlns="" id="{B6A4CCF6-0920-4639-A2FC-64797B3141AB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xmlns="" id="{D656EB52-CC37-46B3-8B7E-C683325B155D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xmlns="" id="{2853F62B-DC8B-484D-867C-68A322C4F445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xmlns="" id="{C2799526-B661-411C-8868-88E6258E782E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xmlns="" id="{A1BF1603-45EA-4601-A07F-324B6E9DBEB6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xmlns="" id="{52AF7022-4F6C-409D-8322-C77C9C631232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xmlns="" id="{63824FED-45A4-472C-B113-DD29B6A6E0A0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xmlns="" id="{0B1FCBA3-C28D-40D6-BCC6-504C078EA8A6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xmlns="" id="{C1BFB09A-0E8E-41E6-B3C5-AC264B076AD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xmlns="" id="{9FD4F3C5-7F62-46FF-AB40-B0DDD419F099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xmlns="" id="{30784870-261D-4C3B-AEDC-B834ABFF99ED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xmlns="" id="{21440E59-34F4-43FA-83A7-351CD77FF89C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xmlns="" id="{A3AB5253-BB6B-49A6-8D16-86C9FE8E2EB5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xmlns="" id="{551807A0-5A13-483D-B4F7-DE04ECB1184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xmlns="" id="{BFBCE155-14CC-4432-9AC2-A5D2072EAE83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xmlns="" id="{A29E8D02-DF8E-4A90-A8DA-AAE6AD70BDF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xmlns="" id="{690AA169-7733-4756-A586-72F3531E891E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xmlns="" id="{750163BF-5E7B-471A-A3D9-C4E8329CBF87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xmlns="" id="{476D5C2C-31A6-4ACC-8006-6ACF1BB224CA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xmlns="" id="{F5758CEC-0F40-40E8-868C-9356195238CA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xmlns="" id="{C645DAEB-82F2-4DEC-99EB-FDB1EFDB2B6E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xmlns="" id="{563108A3-C5C8-44F5-B0C2-859DDF082BAF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xmlns="" id="{D2CAAAFA-49AF-4205-A89B-2128272781CB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xmlns="" id="{5FFD6B5B-D16C-4C65-B898-B78A714AC5B5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xmlns="" id="{3FEFF67C-4612-47B1-9351-3AEB21AD6A17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xmlns="" id="{0481CA4D-9B35-4CCD-BD4E-E45CEB9B5515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xmlns="" id="{18E5666D-B17F-4F27-8B5C-69E19104D012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xmlns="" id="{A976D5E3-65BF-4DB0-A812-950D409F051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xmlns="" id="{9C4FED82-9206-418E-8AF2-8A66D77E2F88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xmlns="" id="{D9B5B1AA-7F99-4F42-8434-F8BE39566068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xmlns="" id="{D0C70B3A-A482-499A-A8E1-EDC634C353E8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xmlns="" id="{C5659BF6-839B-4074-9D5D-85A65891BA3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xmlns="" id="{3A5B61D9-4822-444C-AD51-E21D0C77CE04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xmlns="" id="{43325A25-0A99-4C64-A4F1-1CFE33A4E4AF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xmlns="" id="{6FD8304E-6C9B-4AB3-8BDE-913DEB5D08EF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xmlns="" id="{E30443CF-7E44-4EE5-9E0B-90B37CE8F21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xmlns="" id="{8CE2AE0D-2A5D-44BD-8A6B-2A15E41BC979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xmlns="" id="{29D8C3BF-71A3-471D-9CE5-D5DD23C9F298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xmlns="" id="{9F9D0BF3-EF41-4713-AB4A-2C3210F0805E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xmlns="" id="{BD128B2D-366D-4269-9B6E-CE34A60AA9A6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xmlns="" id="{110A85F9-5EA1-4799-AE6B-5ECA15DF3168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xmlns="" id="{6D9CEACE-E4F3-4413-A0BC-E4FF376D5B92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xmlns="" id="{2F8993C4-D53E-4808-BE99-D468246531A0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xmlns="" id="{DDBE3AF2-1A36-4C17-B730-3DFA5F09492A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xmlns="" id="{85C371B1-D520-4F83-9602-D87C70E1E5B8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xmlns="" id="{0F356541-924A-4D82-9CFA-B41515B271BF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xmlns="" id="{27DFCB55-D4F5-4E0B-B058-D9764C56CE11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xmlns="" id="{846A8993-67D9-4B44-ADF7-12CFD2C161CE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xmlns="" id="{45A5FF7D-C9E3-4F9F-95CB-BE22D67EB5A7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xmlns="" id="{AC216C71-CCD6-4514-99B3-4FB98A4A55DB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xmlns="" id="{CE4C5C74-B08A-413C-9570-10B651B05F74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xmlns="" id="{BAB66BAA-60C1-4D2F-9A7F-EE8510B6EED8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xmlns="" id="{95B56994-16FC-463C-B492-E26C7055C92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xmlns="" id="{3D556377-338A-42B6-90F8-D8C8B244E2D7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xmlns="" id="{AD4DC325-6299-4251-906B-AAB02BBE6AE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xmlns="" id="{8B9DE748-925D-4891-BD73-49EFFBC3B4F6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xmlns="" id="{39166113-9D84-464B-8544-3BF2A560699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xmlns="" id="{040A831C-F7A4-43A8-A49F-0C6DBE251269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xmlns="" id="{B61A6E61-DA00-4F2F-9BC5-4D207A4D5D75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xmlns="" id="{3ACAD91F-A665-4354-85CA-FCFD8D1E5E80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xmlns="" id="{CB395106-FBB0-40E8-B9B6-BA32447B09A4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xmlns="" id="{B136FA1F-7816-462B-B8A9-A8CAC0D972B2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xmlns="" id="{63F5D7E3-476E-4A1C-8B74-280DE14CF351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xmlns="" id="{3419354B-5E6A-4DCE-94F1-DCE90F734622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xmlns="" id="{11F180A0-E04F-4E1C-8F5B-A48B35288C2B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xmlns="" id="{80ACE7B3-93CD-4025-8E48-1EC63BC3DE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xmlns="" id="{F6BE66DE-2F91-4E20-A47A-7F9685BF76B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xmlns="" id="{2E3B6E6E-E5E4-4DB6-BC58-2108EBA4F1E7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xmlns="" id="{3AB71388-4FBE-478A-B599-2E61DA11E66B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xmlns="" id="{2B7F8AA0-EA87-43C9-BF9A-4BEFC11A4D8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xmlns="" id="{24049FA0-5677-4116-A755-99B953DE60D7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xmlns="" id="{E6BE78DE-BB02-4D24-9D29-235CBD7B7728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xmlns="" id="{B0ABCB5B-737B-41CA-9399-D46B7AF97870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xmlns="" id="{E5C74E3C-1F88-422F-A206-9C979AEA7A9A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xmlns="" id="{1FF8B36F-BDAD-408E-A77E-C511C048DFAC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xmlns="" id="{C0F5A5CA-75D7-4B7E-93ED-69CEB86109B7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xmlns="" id="{61A6AAFF-8A1F-4C4E-8093-2A0591C48326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xmlns="" id="{253E1CC9-D205-4CEF-8C57-E7EECCA31682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xmlns="" id="{AEF8EDF8-A0F0-4C42-85A9-50BCF661FB65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xmlns="" id="{C4ED2478-98C2-4FBF-92B3-9CCBCD297BD5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xmlns="" id="{FBF49C6A-C534-496E-8B9E-884ECB27ABAB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xmlns="" id="{E2D68DFE-64F3-4523-BB69-0B963E61F2DC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xmlns="" id="{77E9A8FA-C121-4DC2-9878-34B5C6FC6C86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xmlns="" id="{CF9D7B32-9DA7-4A0E-9AE9-7C68B5F16490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xmlns="" id="{D7C65D80-1AA7-4B2C-8BEC-F8CE35755C9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xmlns="" id="{26243DA1-D655-4622-A78E-8579510E0715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xmlns="" id="{A2174A63-8753-4320-ACC0-6D355B86C25B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xmlns="" id="{B9421677-6383-4DE6-8830-31B5F0F95C01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xmlns="" id="{F5970ED0-FEF1-4E08-BD9F-FA2CDECF3E03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xmlns="" id="{566512B0-72AE-4104-9EE0-9F813B4D7719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xmlns="" id="{EB4C2905-0EC3-4B42-9934-044BFCC07628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xmlns="" id="{47CF690A-9D45-4A3C-BEFD-16434535710A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xmlns="" id="{E43830F2-9DE3-4C8B-B0F7-C6765F2CF033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xmlns="" id="{9EC957B5-4C1C-4331-913E-A3D97943DF5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xmlns="" id="{144A21F7-DC1D-40EA-B28C-42E88F819540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xmlns="" id="{50FCE06F-891E-4CD1-A8F3-7BA5710CBA51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xmlns="" id="{2F9565C1-B597-4E33-BAD7-2D8F57844227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xmlns="" id="{4D1DCF52-82FC-475D-9AF8-6EE62424672F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xmlns="" id="{02048BA6-480E-4C70-9CC7-129269AD3383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xmlns="" id="{E838417E-1C93-4BD8-9275-FA7D4F2F4BBD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xmlns="" id="{2813E3B8-0038-4A7E-99DD-7795F942FADC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xmlns="" id="{1DF97F2D-2D07-4C3E-92E7-26C1B61AA539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xmlns="" id="{2F31B409-0D5A-4FDC-A137-F482D81B3665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xmlns="" id="{F92D17CF-FA72-4DBF-B9E1-3D1A6CC693CA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xmlns="" id="{54C59394-A97F-46B5-AC21-C65C6D9A3B38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xmlns="" id="{94DAA69C-D754-4A9B-8E51-2E1607DF5452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xmlns="" id="{7A68854B-5411-4AAA-B941-7ED49A273DA8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xmlns="" id="{81CF5AB3-47DB-4BF1-9A39-14429548D588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xmlns="" id="{6BBBE24C-117C-43A7-A2FF-E2785D5F7FFA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xmlns="" id="{9B7B422D-2498-4F4F-BF4A-E399EB54C860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xmlns="" id="{ED328789-DFB7-4FA8-B24E-58DAF4FE541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xmlns="" id="{F95A7C75-7B78-4510-944F-D112EA3D663A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xmlns="" id="{148EA10B-46B9-4C14-8C96-96207BA2D85B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xmlns="" id="{AD64AC10-4D45-4BA3-942F-1EBEC9250AE1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xmlns="" id="{6C5451C2-C72F-4437-915C-956D06CE2A4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xmlns="" id="{5406226C-261F-4619-8192-1BBB5065BED2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xmlns="" id="{E85DBED4-F9C6-41A9-A286-685CF769E8DD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xmlns="" id="{87203BC6-1C36-4EDD-BAE5-FF1A7CAE0CBE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xmlns="" id="{544E2AB0-EE5E-43B6-BE01-EC7524847713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xmlns="" id="{451B2709-886E-4F98-982E-B98367DD556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xmlns="" id="{CC9DFC31-986E-4784-A737-2143180AB36B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xmlns="" id="{4EB61EE6-8C99-407C-B4F2-34606399BDD8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xmlns="" id="{076DAEB3-801A-4227-9B8A-B63455CE42E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xmlns="" id="{711218DD-450E-4BF6-AC6C-1413A21BF4EF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xmlns="" id="{D8242A6A-37DB-465E-9386-525F397525D1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xmlns="" id="{D11BAF5F-7D2D-4B84-B9DA-EED907F5742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xmlns="" id="{2102227F-79D3-430C-8DBE-D8B564D9A1A2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xmlns="" id="{5757BAE1-1F8C-43AC-B9EC-5C2AB5A76117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xmlns="" id="{F6A17BE1-2755-49C0-81A4-BE744206BA4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xmlns="" id="{F23CB2FF-21E2-4F13-AC1F-FBA558145D0A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xmlns="" id="{6C3E315D-D9D9-4060-9327-F42670CC972A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xmlns="" id="{26D85046-6C7A-47AE-8851-2FDDD1D7A834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xmlns="" id="{A108FDC7-96F5-46C4-8ACF-495FA8AE087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xmlns="" id="{8FD0D098-175D-4211-B66A-20F90E3DC01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xmlns="" id="{16EF749A-488B-4960-936F-9FEACE6B718B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xmlns="" id="{69310EB5-84A1-4A6C-923F-FF2AB1772A7E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xmlns="" id="{7F320228-49A3-4C3F-A5D8-1BA824133F19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xmlns="" id="{BBE32C05-8EF1-4A12-8252-C7955EA0D712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xmlns="" id="{489E6914-8C1E-410A-9B96-E71D61CB341B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xmlns="" id="{E7C400B0-C9FE-4AD1-B3F3-F8EB06537F58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xmlns="" id="{0B5177A6-DD09-4889-937A-C47E610168DD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xmlns="" id="{87B1DAF5-18D0-4C40-AE22-C95580F78268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xmlns="" id="{025EA208-8CD0-4178-944A-129FBFBE8759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xmlns="" id="{39ADBF0D-E9AE-4228-88F9-0DF2FCB1495B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xmlns="" id="{02EF9887-585A-4B3E-952E-FB787ABD6E22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xmlns="" id="{8274FCB1-8AE9-4951-A3BD-07D1388FC168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xmlns="" id="{E5873DE6-C42B-4A82-8926-67EB993B21FA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xmlns="" id="{EE1E1B03-560F-4357-AD1D-2EE9D165B3F8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xmlns="" id="{B878B1A4-251B-41EB-8AEF-9BD0B0C0239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xmlns="" id="{125A7688-CA55-4518-89A9-95DFD9E90994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xmlns="" id="{87411FCF-41C2-444E-83BD-ED7404118EC2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xmlns="" id="{AE99EFF7-72D6-43D7-B72F-D67E58E17FCC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xmlns="" id="{A263A361-A6F1-49A0-9AEF-317BAD7C3E15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xmlns="" id="{82BF0441-E033-442F-A10E-8C4B0D38C9A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xmlns="" id="{7396DD17-C73A-42B4-B45A-E9689FD0AE26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xmlns="" id="{5F0B5158-291E-4F19-AA80-999B59527E64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xmlns="" id="{53F590F5-780C-4EB9-8B95-C5FBA06C4EF1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xmlns="" id="{93AB1476-F2CC-487B-9A76-EE4EFB9F0B5D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xmlns="" id="{16A8C906-5453-491B-88E9-91C3B05F72B0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xmlns="" id="{720A9ACC-BBF9-4AB2-85F9-B7E5DDE74B2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xmlns="" id="{E5793EDD-41A5-4F88-8034-B426DA80C9BF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xmlns="" id="{099E2E1C-630A-4734-97C8-AD1413025ABD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xmlns="" id="{E9C26A3C-EFED-4419-A500-31AFA4DE660F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xmlns="" id="{2976BD0C-FE18-4A1C-8FFD-6AC714F06C3B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xmlns="" id="{B77B37E0-0A50-4BFD-8BD0-877FA8BE88E6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xmlns="" id="{1BC5E693-EDDD-4F07-B0C9-56E84D9954B2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xmlns="" id="{E7C2C409-69C4-4DA8-95B4-DF3FC6EE1025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xmlns="" id="{894AF019-F125-455C-8332-3927BD132D1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xmlns="" id="{6850043E-67A2-4978-BD47-9306E2219C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xmlns="" id="{8DB10167-32A4-43DB-BFF2-7808606C9300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xmlns="" id="{D0C445B3-1D0F-45C8-9820-E9EEABC30134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xmlns="" id="{6A0661AA-FD14-4DFD-BBB2-E5FA2B3CEB28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xmlns="" id="{259B5B78-FD0A-43C7-BD07-98CD8FBADFD7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xmlns="" id="{F54E7784-DD5A-4339-A9E2-CE047691CB24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xmlns="" id="{AC874D0E-B999-47B5-B983-4D06B751AE7D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xmlns="" id="{F594601F-CF1D-487D-AB2F-3AD55556D79D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xmlns="" id="{FF469CD8-FA41-487C-95DF-230952A0749A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xmlns="" id="{09A535BC-B3F7-4102-AC09-D7D3E3068226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xmlns="" id="{2DC5D3AC-7232-4371-A524-5A89B042CEF4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xmlns="" id="{45D1C497-A84A-44EB-B5E8-474B78ABEB22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xmlns="" id="{881AE71B-B716-418E-82F2-63B239662F1F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xmlns="" id="{8F94BB7A-C177-45BD-B703-411835A123E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xmlns="" id="{76551D25-02BC-470C-847C-4B8F224AF5F6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16" name="Group 4315">
            <a:extLst>
              <a:ext uri="{FF2B5EF4-FFF2-40B4-BE49-F238E27FC236}">
                <a16:creationId xmlns:a16="http://schemas.microsoft.com/office/drawing/2014/main" xmlns="" id="{6804A650-804E-4868-958D-14CD0A2A36D1}"/>
              </a:ext>
            </a:extLst>
          </p:cNvPr>
          <p:cNvGrpSpPr/>
          <p:nvPr/>
        </p:nvGrpSpPr>
        <p:grpSpPr>
          <a:xfrm rot="19517436">
            <a:off x="6680456" y="1989436"/>
            <a:ext cx="219795" cy="546595"/>
            <a:chOff x="7012781" y="5504021"/>
            <a:chExt cx="479108" cy="1191464"/>
          </a:xfrm>
        </p:grpSpPr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xmlns="" id="{81871833-18B6-4003-AA1D-BAD7E77A0EBE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xmlns="" id="{EB97C620-3019-46FD-8C73-E0FB2CF160AE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xmlns="" id="{A7823A33-C732-4E5F-8096-078459A61AB5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xmlns="" id="{142E9BBC-5FC1-4889-B6A1-BA566C408A66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xmlns="" id="{2844CBE9-EEC7-4B95-B4DD-9299F300884C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xmlns="" id="{0C3BEBEF-3B48-4BB2-BEBE-C47BB73D71D9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xmlns="" id="{FE70E12E-3572-47D4-916D-DD9FA0096A4F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xmlns="" id="{02B69410-971C-47A5-8369-7C4258FA6678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xmlns="" id="{B78E87B1-2FC5-45AE-93AF-9172AAAB143C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xmlns="" id="{D8AE0CC5-D8F9-4CDE-90E1-3A9928C6FEF8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xmlns="" id="{9491A18E-C788-4B1F-94BF-15ABC1945D0B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xmlns="" id="{143C8666-4734-4477-BD1F-EE8C1DCE4EAB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xmlns="" id="{4475D631-01B0-4243-83D8-157BF79A3977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xmlns="" id="{AD02C3DC-5B50-4E01-B9CE-4F42B4BF6618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xmlns="" id="{1C1428D2-9C7B-429A-A1B1-EBA277E5827B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xmlns="" id="{FA7512DF-91E7-45CB-B3E5-6C5032C36469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xmlns="" id="{932E1DA6-4F03-4265-9DC5-069F78CD44C2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xmlns="" id="{7D244253-D74C-4B6B-9ED8-3DB849361021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xmlns="" id="{A2144252-1E18-4B71-A895-1552B4626853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xmlns="" id="{7901DEE8-6110-42FD-98C1-2CE5F97A8E2B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xmlns="" id="{99600999-2C1D-4435-9FE5-2D84DA8623B0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xmlns="" id="{417FABD0-37FF-4CFD-A4F6-A1F269D9076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xmlns="" id="{C06351BE-0F62-489F-BA71-0A411E494B47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xmlns="" id="{D9F1867A-175B-4249-93F9-789622E7208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xmlns="" id="{44CF5BC6-783F-48D7-94CA-DD0529549659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xmlns="" id="{D54C0302-060B-4A4C-A338-0A8097A1A2F3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xmlns="" id="{2A96556B-EF87-4E1F-ACF4-32B05CC5B519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xmlns="" id="{178B8132-04E4-4044-B66B-5D026F732FE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xmlns="" id="{7F77665B-3D93-464B-B6DD-EACF2E2CDF9B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xmlns="" id="{E7CB61C4-9B0B-405A-AA18-5FA95EA4613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xmlns="" id="{B695F4AE-EE22-4337-B162-BB6DF06162B3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xmlns="" id="{2BF1265D-D914-4CB1-BF99-63BF76E0FC5B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xmlns="" id="{DCDFA9B3-E2FB-438F-AF33-B3BA5A9B1BF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xmlns="" id="{53A97D27-6D4F-421A-8CCE-9B6BFFD5D399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xmlns="" id="{F8C9EFE6-0DB0-4F59-9FA3-8BD6813BE8E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xmlns="" id="{1C37071B-EC2F-4013-83AF-5AECA5F42A78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xmlns="" id="{F04924A8-CD1B-4A01-BCFF-1A6DB915A336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xmlns="" id="{16650A13-F644-4117-96EF-DB5D6B73F24A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xmlns="" id="{D39BBB51-8DD4-4FBF-AEB0-D4CF19894B96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xmlns="" id="{F609E513-26C7-4176-B010-ECCA76CBCED5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xmlns="" id="{E99599BE-4442-473A-A7A3-77A68476FA1D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xmlns="" id="{7C1E54EE-ECFC-4E74-9FBC-2CEEB59DE5CC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xmlns="" id="{3A8DB8F7-6CA1-42CF-BA90-ABAF60A3C062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xmlns="" id="{776BAEAB-7FCD-4135-82C0-3EED4ABC8941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xmlns="" id="{50265CE0-55CA-48D5-BF92-13CB7CA85E1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xmlns="" id="{D6F369DF-5133-445F-A291-6BAADA8BCD70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xmlns="" id="{B7DE4CD5-9BF3-4061-BEE6-5884B5080C07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xmlns="" id="{65092A70-BA09-4D5A-BA7C-9BFCC9642F13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xmlns="" id="{06B3D197-0705-4E9B-9401-CEF6145FD14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xmlns="" id="{60B88791-3BDF-41DD-91BC-857DAF0B8AE0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xmlns="" id="{832A530A-692A-46B7-BC41-DDED5A6A5282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xmlns="" id="{D3F57DFE-BA8B-4362-A4EA-C8FD9453893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xmlns="" id="{2A46718D-D6CE-4029-B374-84779C5900B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xmlns="" id="{DA949ADB-02CA-4B30-A3C2-3B6D4EAF374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xmlns="" id="{A53CB5AC-5CC6-43CD-8C2B-200ED1774FF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xmlns="" id="{8788852F-5EB5-4B31-BE16-5E2AC14717B4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xmlns="" id="{8A93E619-AA37-4A45-AE59-FE1314D824F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xmlns="" id="{6738E14A-A34E-451A-A85E-457BD2EEDA1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xmlns="" id="{E95FA1BF-33F1-45EC-B2CD-08A0E7D4C59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xmlns="" id="{B55A35B7-2324-4CC1-9A75-F2D7D551C851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xmlns="" id="{DAA46B22-EB90-409A-A467-B03155295E91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xmlns="" id="{6A1C9CAC-B348-455C-A589-0ACC1C546BC9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xmlns="" id="{A93D1994-AA16-4B72-938E-E2D997B2695C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xmlns="" id="{AA42B356-A661-41EC-9B91-8F797654C30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xmlns="" id="{628356AF-EBA3-4EC4-93A5-86474AECD280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xmlns="" id="{A8C8926C-AEDD-4C5D-8159-13B6600C0DB8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xmlns="" id="{3B784A7A-3871-4DE8-A1B8-3A662E60D4E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xmlns="" id="{7ED791DF-2AB1-4A6B-944E-EC7F8286F27F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xmlns="" id="{86D1460B-9BC4-4AE4-BAA4-F3384B8EC43D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xmlns="" id="{41B0CA3A-B417-45E1-B380-F135A5653AE2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xmlns="" id="{A86AA6B9-06C5-47FE-93BE-7AA5ED4E2709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xmlns="" id="{02A4AF68-FB22-43F3-A594-C7FE6E0FE3A4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xmlns="" id="{EB630E60-6801-412E-8830-104818D8DE9D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xmlns="" id="{B35BAFE7-9EE7-48ED-B50A-5D3DF4B18AFC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xmlns="" id="{E45CC38B-6C76-4275-A23D-7A64E182BFE3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xmlns="" id="{63985F4F-EA13-4407-9359-E443DE37257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xmlns="" id="{48F9DBD4-8FEF-4F13-8E39-82CE283049C8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xmlns="" id="{B2FB43A2-C2E7-4AE0-B56C-F094563B3D2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xmlns="" id="{4421F474-03E5-43A9-A10F-47C32EEC2CE0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xmlns="" id="{46DCD919-DC90-4035-8D71-FBE5B3EB82FC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xmlns="" id="{2ABCA015-65F5-4BB2-B530-B834761D85D1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xmlns="" id="{2C30F3BD-591C-4024-BAEF-55C928ED86C6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xmlns="" id="{E6CB53CA-A147-4808-ACF6-E7EAC9A1E224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xmlns="" id="{F1123B49-CE2D-48FF-A6D5-5FE453B44DD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xmlns="" id="{A44A3528-D475-4E79-9BA5-4C8A49B6C54B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xmlns="" id="{41D1C3C0-9E63-45BB-A576-9E5E7C2B8927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xmlns="" id="{2E312854-40C7-4CF8-B21B-0240824ADED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xmlns="" id="{E4257156-C8C2-4E13-BC66-C9BE8547BF0B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xmlns="" id="{6F4253BD-03BD-4674-9D12-D803C161E4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xmlns="" id="{A470E74D-F5C3-4C8A-91DC-33C94D690C75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xmlns="" id="{93C09BBD-E6C0-4EE1-94DC-73F3DE327427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xmlns="" id="{38C35D25-6DB4-4085-8B5F-0B47072BBBDC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xmlns="" id="{F1D0F9F3-403A-4AD5-82AF-D03B77D57E0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xmlns="" id="{FC8A37C1-4B1A-464D-B5A8-C02D8CEE3CD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xmlns="" id="{E0A497FD-55B7-4409-BA19-BFFC9485C66C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xmlns="" id="{2F0E6BA0-0C36-4474-AC30-CB9951306F8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xmlns="" id="{A4AFE7C4-9B33-4151-829D-40D7A189B40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xmlns="" id="{8C281E12-58BA-473C-BC92-F47DD9740925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xmlns="" id="{07603482-7271-4D45-BB15-97C263770DB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xmlns="" id="{35C44C8E-C65E-4893-B99C-B4179D07D10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xmlns="" id="{56C12E0A-1438-4FFF-84C8-331B6E63389E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xmlns="" id="{13B498B0-A6AE-4A5C-A442-A3CA1EBCE9BC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xmlns="" id="{827DBC82-5440-4102-823F-A56179B547A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xmlns="" id="{99625700-1A4E-461D-BFA7-710A7866A272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xmlns="" id="{27E46651-9973-41A0-8801-6FAF8127308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xmlns="" id="{08AE3C00-4BBB-4016-BE81-2F35D31B48E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xmlns="" id="{169F255C-BC1B-48B3-9D39-FC512CE4062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xmlns="" id="{7F8E5345-9722-460C-93EF-990D2BC02ED3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xmlns="" id="{A25AD9C5-5A48-4898-A235-872C761DBE7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xmlns="" id="{B5300CBF-CC8B-45D1-947D-278827ED5F79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xmlns="" id="{A7C37517-9DAF-4351-96F5-00DA7F9FDA95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xmlns="" id="{6DCB84C5-8673-4A1A-AE56-91B7C400A01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xmlns="" id="{46A1561F-0DA4-460A-B782-40EEEAF48190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xmlns="" id="{D66E6D3A-B75B-4466-8CAE-8A6F67B7FF70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xmlns="" id="{56AFD1CC-4B8B-437D-A021-05E38E255514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xmlns="" id="{D9F6BB2B-CD2A-4C87-A26A-2129C723FC98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xmlns="" id="{876DF697-43D2-4DC3-87DD-2E5927A2B692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xmlns="" id="{D953634E-7035-4B53-8543-5A43DB690207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xmlns="" id="{D3F66CC3-9318-4CCD-8875-4D34209CA54C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xmlns="" id="{AD0A7B10-E8D2-43BD-AB8C-1A717BA46244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xmlns="" id="{A5F9534F-636E-4AA1-ADFD-D27469B12003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xmlns="" id="{1E1ABE4D-C002-4569-AD3D-B91F0FD19395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xmlns="" id="{00F1B037-4472-4E4B-ACF5-CEFB40181C37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xmlns="" id="{4ED62B4B-022C-4080-9FCC-63BDF71A635A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xmlns="" id="{935E6286-272D-467B-B55B-82197159F77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xmlns="" id="{7DE8B3F5-62CD-4CDD-9321-58C6A054897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xmlns="" id="{B2DBC9BC-4A2F-4A11-A1D2-C37F353AE425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xmlns="" id="{485C9D08-98F2-4DAB-BB67-5FFA07824CB6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xmlns="" id="{AB2DDF1D-A897-47D0-929B-18AC25C8952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xmlns="" id="{6538CCDC-919F-4FBC-ADF7-70484EE41A4D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xmlns="" id="{FD1BD77A-E897-4BFD-AF43-3F5256F6BC0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xmlns="" id="{E57A2E82-5D6B-4DBA-A8BE-557FC35D2E44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xmlns="" id="{032DB624-B501-4519-8C91-40F498ECD7B1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xmlns="" id="{D1220441-2150-43A5-8F0B-669C5E0BDC2E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xmlns="" id="{F9B7D401-254E-4574-B9A9-A5A8F9FCA77D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xmlns="" id="{F51F7143-0225-4BC3-AD43-E3A8C512F1E7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xmlns="" id="{2B3AE2FD-FA3C-484E-A60A-91DF3DD48A4B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xmlns="" id="{3E16659D-4E72-48D8-BF36-4278B677BB6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xmlns="" id="{B7FECF23-6A2E-42C4-9B43-0A7C9C98CA2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xmlns="" id="{5FF44FE6-D7D1-4C12-BD96-17CA14F6CAE8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xmlns="" id="{E80D734F-4F24-40C3-865B-D5BFE7D98E90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xmlns="" id="{128617DC-0115-42C5-807D-9D16032A0139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xmlns="" id="{7BD87371-5EBD-4029-B4CF-903D037DCC1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xmlns="" id="{6630739C-CF03-4696-8B86-57565910CF8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xmlns="" id="{34BC07E5-A889-4309-81B3-4D91389E7E43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xmlns="" id="{397FCB05-A775-4C7D-8463-B03D60E2E78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xmlns="" id="{1164E9F9-C79E-426D-A45F-9A64366CB34A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xmlns="" id="{63DE1DD0-8F10-4239-8661-9B2CC0297B42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xmlns="" id="{D2F63D6F-9E5C-4E6E-80AC-DDEECF02305C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xmlns="" id="{E47AF21F-DD24-4C2B-A963-27FC280403F9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xmlns="" id="{A206E410-F002-4638-83A3-89D61749FC2C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xmlns="" id="{00091254-B90F-4ED1-9AA1-B79758B8374A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xmlns="" id="{4250F2B4-EA81-44B1-881A-8580F0DA9411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xmlns="" id="{D89E4F8D-AC54-4BE1-90EE-849C46EAB47E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xmlns="" id="{BF5200C3-AF10-4F89-85C5-1C0FA867195D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xmlns="" id="{B7C9AC8A-DB56-4EDE-A835-E1EC3287647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xmlns="" id="{207397C9-525A-457B-A16F-EBF0AE64069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xmlns="" id="{752C62D1-CABD-4EE1-891F-52CDC5201510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xmlns="" id="{A47B354C-ECBF-459D-8511-32F2565138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xmlns="" id="{E89E44AC-3834-4140-BA61-1D7C779DB41B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xmlns="" id="{80F95D19-08BA-4B15-A219-DC9CF7B97B7F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xmlns="" id="{606B265C-02DA-4A97-AD88-D11201756CDB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xmlns="" id="{03331D65-1BAC-40DD-803C-C5E4EF92FB1D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xmlns="" id="{61A04047-DDE5-4B56-884D-252448FA1602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xmlns="" id="{83276C4A-A7D8-4E6E-8B73-B6990554E5C8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xmlns="" id="{AF464F8D-C0D7-4C33-967B-C4E410FDC4F2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xmlns="" id="{FE91E776-EA17-4E7C-B2CD-8DF6D4AB813B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xmlns="" id="{32BAA03E-E37B-4F30-B58A-01D0CC942CCD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xmlns="" id="{5BC59180-F29E-4F1F-916B-406654CE598D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xmlns="" id="{FC24D276-F548-4DD1-8ACE-C74F039E2B24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xmlns="" id="{F94EACA0-B77A-4EF7-9BB3-467C86242B94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xmlns="" id="{3A4F0591-9A68-4D8C-AFAF-4836E13E7B8F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xmlns="" id="{94F6C4E1-1C18-40DC-AB59-2654C2D77E74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xmlns="" id="{0EB858FD-987C-450C-8855-FA154003A386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xmlns="" id="{98617E68-C1C9-4616-98A5-4DAA2E6CDD9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xmlns="" id="{6E767746-B184-4FFE-8D2A-ABC5537984C7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xmlns="" id="{6DA0B09D-79F6-46FA-A0E3-9E6CD3C521DC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xmlns="" id="{45910E9E-7EAD-4A07-BB65-17426492A022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xmlns="" id="{09CBC1FE-5F4A-47B6-A6CF-D1101FE9733E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xmlns="" id="{7DE9111E-925D-4321-AFE0-E63E058A32A5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xmlns="" id="{ADFB4814-B40B-480C-AAA8-8A2140502DA7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xmlns="" id="{F6269437-624B-41BD-9F9C-52627EAB85C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xmlns="" id="{E27F1206-C1D8-44E8-B899-63A28EC389E2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xmlns="" id="{47A519E6-848A-44AE-88A5-32B130DA1C20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xmlns="" id="{93FAB72B-EFE6-42B4-9070-77481B002E7F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xmlns="" id="{950CFC23-24D7-4FD2-B087-223005600AF5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xmlns="" id="{1161F4FB-FE70-4472-AFE5-020F623F1961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xmlns="" id="{8AD2C730-0CFA-4108-99F6-8FD4DEB2E008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xmlns="" id="{47656119-F8A0-413B-B4AD-E5252D19B0B7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xmlns="" id="{41B960E7-D013-49AE-A5F7-98EEAAE2C17B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xmlns="" id="{32FE4A2F-51F7-47AE-8499-7FB98DFF2982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xmlns="" id="{6916FDA6-4077-4C29-A5E8-10BA9207F76B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xmlns="" id="{DA864C4C-CE4B-45F7-B827-592099DF0EF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xmlns="" id="{26166B34-E0B9-4EA7-9A01-006D6D946B3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xmlns="" id="{E9F13C8C-DCE2-4331-BAC9-D1B1B975D4F3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xmlns="" id="{5AD05CA5-1C48-495B-916B-4E82985B65AD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xmlns="" id="{C05F12F3-9EE5-4127-8E3E-7D137A12B29B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xmlns="" id="{16FF2CA4-70C0-476C-93AD-11A974F5405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xmlns="" id="{7DB00A90-95F5-498B-AAFE-7711BA3A1FE0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xmlns="" id="{C8DB4BF1-6E6A-4037-9108-EAE3EE004F5A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xmlns="" id="{4670E3A6-D137-4419-A09C-1D8DB0CEECDB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xmlns="" id="{0CB68683-1B25-4F1A-A7CA-B1E95B5FD138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xmlns="" id="{EB7CB85D-6486-47CE-BA4B-49B8200D222A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xmlns="" id="{FF78083F-D311-455E-A349-DD9DF8F1A0EF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xmlns="" id="{D62D4FC8-66C1-4718-ADC7-B13B70CDCBC3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xmlns="" id="{683B5846-7E04-4097-B745-DE0F7998251D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xmlns="" id="{EEAF8316-29DB-4B97-9528-3AF79C462FCE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xmlns="" id="{DBA25E5B-71D1-494D-A291-9C3851ACE3FD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xmlns="" id="{89C1AF29-68FE-4848-8559-9EBFC35AAD79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xmlns="" id="{7A4E7475-9446-4FF7-859F-C7C528672E1F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xmlns="" id="{5B16923C-710B-44CB-877E-14753F7A9A04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xmlns="" id="{FE002068-9C41-46AD-9C00-4890F9B2156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xmlns="" id="{839E16B6-89A5-4AC6-8AD5-4587C584B4F7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xmlns="" id="{85ED7994-76E6-46CE-9BE6-213082119AC6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xmlns="" id="{59BE02E5-2E1C-4C49-940A-D65CFF9B2F64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xmlns="" id="{A5319BED-C6FA-4D1E-BB3B-38F8DEBBCA69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xmlns="" id="{90FA5BCE-0AE8-46C1-983E-3E9E82856CD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xmlns="" id="{26A9262E-2039-4937-95F3-88D60F562DB2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xmlns="" id="{D4C3C524-6F57-43DA-8D28-210D98DAC4B6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xmlns="" id="{A403A13B-ABCD-42C5-9B1D-00FCF1A3AE56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xmlns="" id="{39BDC96D-FD18-4056-B26E-C00F5D717D58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xmlns="" id="{31E0548F-C00D-4CC0-9289-4EAF5D6B81AD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xmlns="" id="{49CD8C55-7433-4FD9-BAE0-29DBD8D96946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xmlns="" id="{1188155F-C59F-4338-8AD7-94EE82442695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xmlns="" id="{6557B921-1192-4FA6-8754-6DC62BBD704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xmlns="" id="{B125574D-DCCB-4AA6-BCAC-42932AD2C70F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xmlns="" id="{3FE9E59C-F59E-4C9A-B238-1AA62D9ACA86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xmlns="" id="{BDE3835E-69B6-4970-9ADC-29D49C1291A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xmlns="" id="{6C9D22A4-4412-47FD-89DF-B0F9E63F20FF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xmlns="" id="{022AC59E-4BAB-4682-B7F4-B601213B7863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xmlns="" id="{79681140-A7FE-40A6-B701-BDDDCBDF46CF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xmlns="" id="{3D18A902-9FF3-4E8B-A088-1089E3F39D1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xmlns="" id="{2395EB65-4ED4-42D4-BDB8-3255CA1B0263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xmlns="" id="{0DCD8FB5-604F-4026-8C0D-9EB81ED70134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xmlns="" id="{B423639E-2B20-4354-A1A0-E317BF08D79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xmlns="" id="{31EA9973-96B1-465A-82B3-B2AD3AA53C31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xmlns="" id="{FB95657B-6719-4A43-A0AF-9DC67FAF175B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xmlns="" id="{AC6B8015-1A8D-4DC1-88FA-0151EEEAEB56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xmlns="" id="{3EFE7042-2680-4F3B-A972-C5DA406E8046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xmlns="" id="{14BF0AC9-0E82-407D-91ED-FC09AD1FD0A9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xmlns="" id="{09405D20-0624-400C-8E0F-241417CC8679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xmlns="" id="{0B2D84E8-8E23-4483-A108-ED1ED57C290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xmlns="" id="{C041E34E-AA5C-4E4D-A54D-8A8D183DF6B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xmlns="" id="{198B66F9-E5B1-47B8-AACE-822CCF5EDD4B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xmlns="" id="{667878C0-4F77-48CD-8BA8-8FE20561BCF2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xmlns="" id="{8F6BD59D-1040-4B52-8678-8CA854473058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xmlns="" id="{FE1D98F5-2186-4B8E-8F18-56887D7159C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xmlns="" id="{2B261402-7D30-43F3-AF0A-26354B8DD6B9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xmlns="" id="{DA13FA34-43A5-4874-8026-7B5C3DA98CB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xmlns="" id="{479BEF18-E9A4-4A8E-A628-FBF093EBF69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xmlns="" id="{8DF996BD-223F-483A-A7D2-980255C269AD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xmlns="" id="{44F447CB-255F-4883-AC8A-EBB1D93EFD28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xmlns="" id="{1E0022AC-9FE3-4F60-9659-287FBDD5A74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xmlns="" id="{A266C6BB-3F88-46DE-9DFF-6AEF61290FE3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xmlns="" id="{86A64571-1149-4626-8BA3-80184ED330B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xmlns="" id="{2F11FDBD-C180-40C0-9F9D-BACDE9D1F1F3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xmlns="" id="{4349D954-7E6C-48D1-9172-0F1ABA59FACB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xmlns="" id="{2A0B5D08-89F9-459A-855F-7B86A22EEE1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xmlns="" id="{05A51B90-AE0A-4C5A-ABED-6542A62DDFE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xmlns="" id="{1CAB3A59-71E2-42B0-AE9A-D0BD49D9D58E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xmlns="" id="{147F5C0B-A63B-4DBB-9BE5-86C86D5705CB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xmlns="" id="{FDA53C52-C6FB-42C4-AA54-377D9D9E61F1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9" name="Freeform: Shape 4578">
              <a:extLst>
                <a:ext uri="{FF2B5EF4-FFF2-40B4-BE49-F238E27FC236}">
                  <a16:creationId xmlns:a16="http://schemas.microsoft.com/office/drawing/2014/main" xmlns="" id="{E436EFF9-3B5B-412D-AF83-C630B3E57329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xmlns="" id="{FCED2ED7-1FA9-42A7-BBEC-4B7ED1BCA35A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xmlns="" id="{BC78F4ED-BEF8-4659-BC02-1BC6C6FA715A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xmlns="" id="{EA3C963F-63A7-4696-B0E7-2B669546E451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xmlns="" id="{F40617DB-8E35-4435-B927-F5F7D61502C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xmlns="" id="{CEBC0CE9-3762-46DC-B724-AB163A7C8EA9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xmlns="" id="{FE4FA3A8-1707-41AC-80FB-23ACAB398CC0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xmlns="" id="{04339137-4996-4377-B2D2-3005D479F88B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xmlns="" id="{56917FFB-767D-4761-A76A-194CA0358EA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xmlns="" id="{52CB9F27-7D05-4E8E-A45E-AA25003C27C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xmlns="" id="{94EE6EFE-370A-4B52-91A1-5E8698ABAFEA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xmlns="" id="{A854909A-CE53-4025-95D6-A32A92BBD3A8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xmlns="" id="{298B0664-EB24-448C-866A-8730D2BA5320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xmlns="" id="{058E5CC8-3A24-4546-8B9C-BF617AD6ED35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xmlns="" id="{5913983F-D352-40FE-9F1E-88E79D9B5D96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xmlns="" id="{6FD04C96-C69E-4E22-92AD-0F96ED23E877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xmlns="" id="{C8700CD7-387B-410C-A996-85C2FB5BC146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xmlns="" id="{23FA01C1-4A46-426B-94D6-71EB2367A0F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xmlns="" id="{7DF3CF70-0BC3-4E7D-B2A4-97CB3DD8E26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xmlns="" id="{502FBF96-4CED-400C-BDCC-41D2ED8F7D3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xmlns="" id="{87BEA64A-3298-4B4E-91BF-867B6BD3B22D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xmlns="" id="{9FB57DB2-A132-4181-871B-16D0E2450BCF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xmlns="" id="{AB66183F-DE68-4D3E-90BA-1DC72EE13F1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xmlns="" id="{3DB06382-4DB1-40A6-88E9-C4CAEEB84F96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xmlns="" id="{F28B85D0-23B2-4D38-A066-9826F3FAE1BD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xmlns="" id="{8BC2AA06-7668-4487-9319-EC8B112C254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xmlns="" id="{6C04DD06-AD76-4B99-BC87-F1CE5DAF7416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xmlns="" id="{524BB26D-7091-4814-806D-CA8BD2E0F3AA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xmlns="" id="{FC63BD8E-13FE-49B3-BE66-B53CC84E36A1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xmlns="" id="{824310A6-6CB7-4E96-8583-E770F89ADAC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xmlns="" id="{83ECD118-9382-4A6B-BD73-1E4119C6D077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xmlns="" id="{C5AC103D-26FF-4EA6-B6DA-881AD9950B3A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xmlns="" id="{0D8AD131-2D2C-419C-A965-B3051F725930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xmlns="" id="{FDC0FB1E-88E9-4717-B7C5-2D195D4D52C2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xmlns="" id="{8975AC3F-751E-4A8F-8168-1E9A8F039C4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xmlns="" id="{A216CEFE-4F8C-4E9E-BD1A-A2CE35D4990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xmlns="" id="{04D3AED9-19EB-4CDF-9FE8-5EC5D8F0DEA6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xmlns="" id="{40F279B7-6038-4431-B0A1-E57BF19968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xmlns="" id="{F5B36415-C020-48B5-9B2D-C7AEE6109BC8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xmlns="" id="{1ADD38E1-D115-4871-8FA9-17312357544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xmlns="" id="{55E7D7A9-F457-4851-84B4-859AC3266F46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xmlns="" id="{E7910981-B592-4C29-8F7A-D7883EF5CB50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xmlns="" id="{3E647FE4-F879-40A9-AC2B-B75CFF82C1C3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xmlns="" id="{53BA3CEF-64F5-4E92-9FA0-50F6BD15FDA6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xmlns="" id="{A3AD6FB8-683C-4DA6-A174-3F8C7B2085B8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xmlns="" id="{2F51B3D5-6965-4C58-9B38-A72398D16647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xmlns="" id="{1CC25360-0BE6-4B2E-876C-6E7AD40ED6D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xmlns="" id="{F32FB461-E86B-4CC6-B407-08F615EDA2C6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xmlns="" id="{A87811D0-4C67-4942-AA7C-F3DFFED294EC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xmlns="" id="{71FA6BA3-3EF5-42D0-A960-62313983FEFB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xmlns="" id="{512B869C-B5D2-4040-B226-223A5CEF532B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xmlns="" id="{1534B15B-5402-48F3-AB08-078CBFFC52A6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xmlns="" id="{308114BA-04A8-47D8-B9CC-90FACD3342E8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xmlns="" id="{5DBF86CD-243F-4304-90BD-DF3D0345215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xmlns="" id="{2F3F98D5-B20E-4659-9119-FF691D590F56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xmlns="" id="{1ECCC53E-62E9-4FF3-9A05-6333BC9BCE81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xmlns="" id="{7131980A-4BAD-44BB-B6B4-A205D8BFE674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xmlns="" id="{84826F63-8969-4564-8D6A-6627EE386A70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xmlns="" id="{F56BB1F2-0B5D-4699-B732-3C0F64893752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xmlns="" id="{6316AE58-F555-4043-9591-7BE1EC3A5745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xmlns="" id="{81774ADF-7302-4299-91EF-DF4B1FDD351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xmlns="" id="{14D305D4-7A28-49B2-8F3C-9850DD43F7EE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xmlns="" id="{76FC2A4A-BBA7-4529-A9B2-8FB45AD8578C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xmlns="" id="{12255B3E-E98B-4022-BF01-EAF9CC42E1F7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xmlns="" id="{691C2B5D-83FC-4A21-9383-957CAAE7562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xmlns="" id="{74431C6E-8B02-48E3-8598-1A9AFDDEAEC0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xmlns="" id="{AAC261F6-092A-4800-B33A-64D8094E525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xmlns="" id="{74764021-16D1-43F7-8796-2B95A1E497A1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xmlns="" id="{0DEB9E2D-3B4F-4D72-9263-CF65601A1289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xmlns="" id="{98CE6E71-AC05-4E2C-BEAE-99E180E8DAD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xmlns="" id="{66B801BE-226B-48A6-8D6A-1016C697E2FE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xmlns="" id="{7E02D322-4B50-4648-82C9-1E4141B3799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xmlns="" id="{5DBF065E-C223-4E8B-A234-F4097DB2620B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xmlns="" id="{EA6BC9F9-4497-4633-8D87-FFE74273FC1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xmlns="" id="{8D5DE487-2D50-4811-AE5D-18AFDC94027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xmlns="" id="{6BAE0680-F542-40EE-A714-9CF660CBA194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xmlns="" id="{D3173863-8516-4541-A274-55DBB005D957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xmlns="" id="{29F24B7D-CC4B-470A-8C8A-4EF691412C3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xmlns="" id="{5712676D-A862-4C8A-8EA9-714739E7CCF5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xmlns="" id="{1E6E62C2-40A3-42BC-A0D6-4CA673C8B3F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xmlns="" id="{67ECB7E9-068B-43D6-B0BB-523D021B8005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xmlns="" id="{A8CA16BB-2AE4-40E8-A926-14DA2F61D7D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xmlns="" id="{D4EA16FD-972F-4344-852A-A3B2A7DD3EDD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xmlns="" id="{1AED5DE2-6072-44D9-BE73-32DB18B3F1D3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xmlns="" id="{9CD65B6C-A79F-4273-99E5-0CE5932DCB3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xmlns="" id="{4B176C92-7858-4151-B2E5-399E34A6C0A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xmlns="" id="{58EC4F49-483E-4A8B-B4A3-A81FE44932B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xmlns="" id="{228261A9-4F60-450B-AD92-DA1A966B6FC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xmlns="" id="{6C1E6662-6FD2-4403-BDF6-42D36C9F215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xmlns="" id="{B85AE20C-D68F-48B4-BDF4-70F2E19606CE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xmlns="" id="{D5D9AD06-5883-43FA-BA98-F70C468E7075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xmlns="" id="{F405E65A-03EF-4B70-B429-C5E226A14B68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xmlns="" id="{1D89B0B5-6936-4D1C-BC27-2F0553B969E7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xmlns="" id="{FE931D07-8DB6-45AE-BB1D-E6BAF2CA7140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xmlns="" id="{BBE17A62-24DB-436B-BFEE-FC39829BB925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74" name="Graphic 2713">
            <a:extLst>
              <a:ext uri="{FF2B5EF4-FFF2-40B4-BE49-F238E27FC236}">
                <a16:creationId xmlns:a16="http://schemas.microsoft.com/office/drawing/2014/main" xmlns="" id="{B0291097-2657-4653-87DE-32EEBDADE8EC}"/>
              </a:ext>
            </a:extLst>
          </p:cNvPr>
          <p:cNvGrpSpPr/>
          <p:nvPr/>
        </p:nvGrpSpPr>
        <p:grpSpPr>
          <a:xfrm rot="19517436">
            <a:off x="9003362" y="993450"/>
            <a:ext cx="539656" cy="480918"/>
            <a:chOff x="693570" y="4483266"/>
            <a:chExt cx="1400175" cy="1247775"/>
          </a:xfrm>
        </p:grpSpPr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xmlns="" id="{9320960C-61E4-4FE8-9E5F-8EE78795C4B0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xmlns="" id="{03F2BF8A-FC4A-4C11-880E-D9A14C7385E8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xmlns="" id="{EA6D2D75-BF72-4D78-B6B1-A6899E2174D2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xmlns="" id="{5D4CCB51-0D0E-404F-A8C0-223A46DEBC6F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xmlns="" id="{23E0F70B-93B0-476D-A7B4-65D546E20083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xmlns="" id="{5102B3DF-9EB5-484A-81BC-1E9DA853CE4D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xmlns="" id="{AD0C9992-509A-4B9A-BBDC-7C1474FF5530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xmlns="" id="{994B70EB-2742-4280-9CB0-078CBF9A69C7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xmlns="" id="{84E22D48-DF7F-4979-8041-7CAE35CBA0FA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xmlns="" id="{989CEE98-C934-4BA0-8A9B-E3AC3A4B6725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xmlns="" id="{6613E386-7103-40DD-8390-FF3F62F6D1B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xmlns="" id="{7D98D6A3-ACC6-448D-B9E0-6BFAE37F07B3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xmlns="" id="{801D410F-518F-4109-ABBE-2AD385CFB16A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xmlns="" id="{BF928B22-C2D7-4A61-9A71-EC771ECC9B33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xmlns="" id="{63B7D34B-5287-4E27-8022-FE00049EC35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xmlns="" id="{19BEC7D8-9ABD-4716-99FE-BA3D761B6200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xmlns="" id="{61E12507-AFAF-4DF8-93F1-BFDC94E07762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xmlns="" id="{5BE31020-0497-4A97-A3FA-F62772226C6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xmlns="" id="{F7A814C8-E983-47E6-879F-5F9CAB7D80F9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xmlns="" id="{F8865323-2A7D-462F-BE6C-412AEB11AB14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xmlns="" id="{F1669FE0-5EF1-4092-BC58-9C65DCC96FE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xmlns="" id="{91D01368-5F2B-4037-A732-4D4235319D4E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xmlns="" id="{4FBDD168-9418-4EEB-AA8B-3B44AEAE0C31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xmlns="" id="{65FD0CD6-14E0-4046-B274-3FF1CE568154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xmlns="" id="{5A53BEBB-0229-4456-85DD-FE8068A75BA6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xmlns="" id="{23D5245D-BE0B-4442-BFF4-51A834693153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xmlns="" id="{E13ADFEE-18A7-4CA1-AEA9-0ACA3FA3C149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xmlns="" id="{063F217B-582F-43B1-AB17-B392D8304D7D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xmlns="" id="{581A47B5-91B0-4788-84BF-F6BB839C5E7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xmlns="" id="{861A2E53-8E3F-4E06-B39B-4CF10E3CB57E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xmlns="" id="{E4D5A3A7-9E9D-42D2-A8F4-A13251DE7826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xmlns="" id="{A65133E5-62E2-422F-8806-C0270AA2A145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xmlns="" id="{76CEEFC9-5D8A-4F34-8B44-7CCA41AD723C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xmlns="" id="{65EDE4A4-EF1D-45BF-95C6-9FD17EA226EC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09" name="Group 4708">
            <a:extLst>
              <a:ext uri="{FF2B5EF4-FFF2-40B4-BE49-F238E27FC236}">
                <a16:creationId xmlns:a16="http://schemas.microsoft.com/office/drawing/2014/main" xmlns="" id="{AF38E6B6-1F05-49A5-9769-4B2222310FB8}"/>
              </a:ext>
            </a:extLst>
          </p:cNvPr>
          <p:cNvGrpSpPr/>
          <p:nvPr/>
        </p:nvGrpSpPr>
        <p:grpSpPr>
          <a:xfrm rot="17383182">
            <a:off x="9441063" y="727016"/>
            <a:ext cx="536848" cy="303331"/>
            <a:chOff x="3699986" y="6116874"/>
            <a:chExt cx="301942" cy="170604"/>
          </a:xfrm>
        </p:grpSpPr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xmlns="" id="{02040AE1-C911-47C4-B0E2-021CFD47694A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xmlns="" id="{F07D04A7-B235-42C0-B74C-F390148143C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xmlns="" id="{FF8E6AED-5236-4A37-BF06-930950E9F38D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xmlns="" id="{5901A7A3-0A92-4070-A873-20FF06BDAC7F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xmlns="" id="{1CAD5B6C-FF60-4366-91F1-EE1CE8028F91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xmlns="" id="{1D351E95-50F5-4029-B468-9A946103D377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xmlns="" id="{171FBE69-A7C4-4D7C-A027-81624F4CB8F0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xmlns="" id="{C6B4A6E3-F166-4689-93C5-0C582DE5C207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xmlns="" id="{8A8BF3E4-0658-4980-B7B0-01DF138888B7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xmlns="" id="{49D1E6BA-0CC2-49E0-B748-E1A44DF65CF3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xmlns="" id="{52B90430-3E14-4CB9-B939-DE29DCA169C6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xmlns="" id="{31E96892-E2F9-4000-97A1-766271C4A0DD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xmlns="" id="{811B8FE2-8478-4EBF-B285-98DCE4410CE2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xmlns="" id="{184762B2-4028-4D8B-BEA7-82DD59948ABD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xmlns="" id="{10570483-E046-454B-A0AE-0B1E324742AE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xmlns="" id="{10C31685-D18F-49AA-9988-D851D0BB5759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xmlns="" id="{7BEFBAF2-7801-4ED9-87D8-8C7B76CABDAC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xmlns="" id="{CEFC6D37-98EE-484E-A66B-038490ACA2BB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xmlns="" id="{62833034-31BC-48CE-B604-2BE350C0A77F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xmlns="" id="{E96200BA-51C6-4036-9F41-E1C0DDC9015C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xmlns="" id="{F5378A0A-4B83-4224-B9EE-26CF35A61B45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xmlns="" id="{FB260C5A-4D66-42F2-B63A-020018CB85ED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2" name="Group 4731">
            <a:extLst>
              <a:ext uri="{FF2B5EF4-FFF2-40B4-BE49-F238E27FC236}">
                <a16:creationId xmlns:a16="http://schemas.microsoft.com/office/drawing/2014/main" xmlns="" id="{ACD3045B-3666-4B3A-BEF0-3ADB4E7F0756}"/>
              </a:ext>
            </a:extLst>
          </p:cNvPr>
          <p:cNvGrpSpPr/>
          <p:nvPr/>
        </p:nvGrpSpPr>
        <p:grpSpPr>
          <a:xfrm>
            <a:off x="9729904" y="1558727"/>
            <a:ext cx="406447" cy="310013"/>
            <a:chOff x="3617118" y="5760691"/>
            <a:chExt cx="228600" cy="174362"/>
          </a:xfrm>
        </p:grpSpPr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xmlns="" id="{A8BC79BD-0EB3-4589-9BAD-FC649CC3491E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xmlns="" id="{456B12D3-4835-41E7-98AA-987C4FFC8BC4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xmlns="" id="{29C8DC5B-C84A-4D93-8167-4889086C851E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xmlns="" id="{5B21FD18-B087-40F7-A5F6-BFD48FF1EABA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xmlns="" id="{1FAD6205-F045-49F9-A34C-00EED53E855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xmlns="" id="{F48AF9FB-2980-48DF-8ECF-49D9649956CE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xmlns="" id="{D7D3BC45-7155-47B1-9CB5-D7D763757D3F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41" name="Group 4740">
            <a:extLst>
              <a:ext uri="{FF2B5EF4-FFF2-40B4-BE49-F238E27FC236}">
                <a16:creationId xmlns:a16="http://schemas.microsoft.com/office/drawing/2014/main" xmlns="" id="{6523C306-9826-4CA4-97CB-6517E5402B3C}"/>
              </a:ext>
            </a:extLst>
          </p:cNvPr>
          <p:cNvGrpSpPr/>
          <p:nvPr/>
        </p:nvGrpSpPr>
        <p:grpSpPr>
          <a:xfrm rot="21341481">
            <a:off x="10018856" y="1908499"/>
            <a:ext cx="430563" cy="437036"/>
            <a:chOff x="6687653" y="4198102"/>
            <a:chExt cx="938538" cy="952647"/>
          </a:xfrm>
        </p:grpSpPr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xmlns="" id="{7A63EB8F-5A62-4A98-86B0-7102BB70169C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xmlns="" id="{E8246261-4E5E-4F06-A44C-BFF6A56D81F6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xmlns="" id="{541FE287-66D5-480F-AA9F-EC0604D472BC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xmlns="" id="{6F17B0D4-BE62-4F19-9245-D0333AD05E8E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xmlns="" id="{39BF9F5B-7C51-4654-8F92-950B803E16B2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xmlns="" id="{CE0254CC-EEDA-40F1-8011-85395F8BC0F0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xmlns="" id="{1491715A-5EFF-4108-9296-412E974806F6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xmlns="" id="{AEF1D2DF-5560-49B0-B128-AA5D6B42E76D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xmlns="" id="{AF05F312-019B-425D-9269-ECA280F2B692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xmlns="" id="{E508BE57-2988-4EDF-85C9-6C8506D1B937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xmlns="" id="{3F66B1BC-75A9-422B-8B57-6E799A58FE37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xmlns="" id="{0F55D3F7-65A9-4BE7-8CD3-A1E091AD7F55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xmlns="" id="{65FB9E02-7540-4505-B6EE-3CF2D068B8B2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xmlns="" id="{A0672CBE-F0EC-42ED-80EC-9BD3A069E5BD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xmlns="" id="{28A633E8-1AC5-4BEB-BE3B-21C57C2E77A0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xmlns="" id="{864EC5F8-3085-48EE-8FBC-565826585486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xmlns="" id="{66FDDCFB-3799-4FA8-9625-51AED31AC262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xmlns="" id="{CF36216C-645C-44D5-8A28-CC0EE31B12B2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xmlns="" id="{BF9CC991-393E-4D0F-B42C-461DE0E3233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xmlns="" id="{EED70935-3A47-4595-A53B-293A0A347C61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xmlns="" id="{3FFC2C89-B3CA-4D69-B8E7-04BCE26C4CBF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xmlns="" id="{7FECEE31-723D-42A8-9596-E83B13E6A14D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xmlns="" id="{DCC93663-3D9A-4137-B37B-063C512910ED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xmlns="" id="{A07CA0CD-D91A-413A-9FCA-C4C4043178EC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xmlns="" id="{BF7726F8-431A-4D4E-B5C4-72167626CF71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xmlns="" id="{623CD49A-2AD2-474C-BBA9-63A835562F00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xmlns="" id="{1C5D00DF-17BE-4113-AC45-810298A79D52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xmlns="" id="{106FA52C-D1D4-450B-A682-497D759B179D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xmlns="" id="{1C19419D-1024-4199-96B8-737208D4636D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xmlns="" id="{82B56742-FDDE-4750-8F64-614764E55F13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xmlns="" id="{912BDC36-9919-41B7-9482-333BE109D67B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xmlns="" id="{CCB13ED0-9BC4-4834-B7C2-7460E9ABA1B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xmlns="" id="{1FCDA452-C726-43FC-A1BB-0BC68DC8F6D7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xmlns="" id="{B9A8EB20-81BC-4A0A-B1C1-7523FC72E2E0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xmlns="" id="{F2EC18DA-7582-427E-B456-02FD1302976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xmlns="" id="{25095574-7177-4690-91F1-9D8A47DFF455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xmlns="" id="{69CEA452-B4D5-47D2-93C1-BAD7F60D96A6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xmlns="" id="{3559E3AD-2F0C-449E-B81A-25C2CA4E5F21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xmlns="" id="{B9E55858-6D8E-484F-BAFB-9B4EB8ACFE2B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xmlns="" id="{20372286-288E-4A03-9C03-9A0DABE9B78E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xmlns="" id="{AC900177-9ECA-42BD-8091-2D48043937D2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xmlns="" id="{CAB5D857-CEEC-4819-BD02-94DE132C7C22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xmlns="" id="{8CAFDE6E-45CC-4F5B-B734-C881C40FED81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xmlns="" id="{65BC5E4B-4055-44AB-815A-AA81CD6C423A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xmlns="" id="{F0DFF6A5-9443-492A-87E1-E87553F6EA87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xmlns="" id="{CC3D02E6-DE88-4AF4-8FC6-0A687F5EDBB7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xmlns="" id="{E42D733A-B256-46D2-A45B-EA575845837E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xmlns="" id="{EB04AC57-0045-4E39-B0ED-FC333A666CF1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xmlns="" id="{2DB0B4E1-48D6-4A76-8F50-61275515D6AD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xmlns="" id="{6109A5A4-44B7-4163-B25A-D65D279DDBE5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xmlns="" id="{27C0DE61-6AA0-4983-B383-FD1E25FDE693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xmlns="" id="{3208FD04-A02F-47F2-BF5D-0393382A35ED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xmlns="" id="{648A4F79-E44E-4A00-B202-68755E70CC21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xmlns="" id="{DDD6FEE8-B56D-4DE7-B35D-C19730CB9FEB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xmlns="" id="{3231ECB3-57C5-4D7C-A183-49BC987EBCE1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xmlns="" id="{AE24F9F3-5D3A-4F1C-B047-D52CB1E8592C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xmlns="" id="{54E3637C-1391-4F34-A602-B3F0118633AA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xmlns="" id="{5F7F9F03-0E8B-4637-8577-C082EE42864A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xmlns="" id="{225F1CDA-0386-49EE-A884-DB9237712E22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xmlns="" id="{95326A4A-81A7-4E41-BCCE-F65945641001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xmlns="" id="{0A6F5EA2-230B-4500-804D-6DB6F2D3D355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xmlns="" id="{EF5276F5-E30D-4141-B9A2-E962D1DC4B3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xmlns="" id="{1DC2B87D-4869-4E57-ABB4-D7C66F2F9673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xmlns="" id="{799642B0-C4CB-4B9D-AF82-17521ABDFD25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xmlns="" id="{BC4B318A-4DD1-486D-867D-72F4D1AF4C35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xmlns="" id="{36E44ED6-8551-451E-9D86-4DCD3B137E09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xmlns="" id="{0E195D87-49EA-4390-86D8-93ED0DA88ED1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xmlns="" id="{558963AE-31D8-4603-9D4D-7CA588461D3C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xmlns="" id="{A6A770AA-334A-4899-8ECB-F40FD6E402C3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xmlns="" id="{C5954B0D-74AD-40DD-8DCA-56982D3832DA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xmlns="" id="{358FC7A6-EE03-40F4-B2A3-1387F06B9E73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xmlns="" id="{735F8CEC-A158-4FA7-8C60-FB9EAAB442C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xmlns="" id="{F082A807-8F86-4A4F-AC33-930FA60E22B5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xmlns="" id="{F4754082-FA69-4690-92DD-281660430CD2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xmlns="" id="{754A164F-63F4-4575-B618-EBA8B267418D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xmlns="" id="{8792C89E-799B-4738-9ED8-7CAB6B34C131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xmlns="" id="{1F1E70C1-9BAF-48EC-8A75-A91839A30386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xmlns="" id="{BD7440DD-F923-410A-9147-F6715E69F381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xmlns="" id="{135493F9-8364-4D3A-839D-804EA20C8C5A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xmlns="" id="{17ADF16D-9F40-4FC2-9095-4705437B43D8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xmlns="" id="{4C56E7BA-AE61-44C1-8470-3110FA9DD7A9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xmlns="" id="{0F34CBEF-140A-475F-A6AE-68C0460D5D0E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xmlns="" id="{B2049445-90CA-488D-89F1-968D6B734ADF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xmlns="" id="{BF046143-F2F0-4409-A93E-D2E59ABA6BDA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xmlns="" id="{8E46201B-E493-4532-9A75-CE708955003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xmlns="" id="{52DB10A8-9DB7-4D36-A0B7-352646937D8F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xmlns="" id="{EFD56E91-0CB0-43EB-A861-A4DBCA0BF208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xmlns="" id="{017D02BD-3FCF-4456-93F2-2D16B25F9618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xmlns="" id="{4F84EC3F-63E0-45C1-93E4-E9B116600EBC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xmlns="" id="{E4CE5BEB-564B-47A7-B2F9-27317480B962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xmlns="" id="{52C076BF-C607-4A8D-819D-A07D4354DE04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xmlns="" id="{5E52347A-CAE4-4C6E-B926-2514175C7095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xmlns="" id="{778B107D-89FE-4086-90DA-AC6FC5E8E79E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xmlns="" id="{AAE22E8C-2F23-48C6-BD42-1A884977366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xmlns="" id="{85AA5507-F403-4770-A2C0-0CECE468E42D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xmlns="" id="{25BB91F9-54F2-45CE-9F63-191D6360E810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xmlns="" id="{7C528E8E-D6AA-4708-AA80-65FF2B76904E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xmlns="" id="{EDB167B3-D1D9-4C84-9D81-625D7D2EA8A2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xmlns="" id="{2F7FAD74-6A7A-4098-ADE9-8388FE6BE8CE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xmlns="" id="{8FC3888C-C3FD-4950-B65F-215C8D80654C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xmlns="" id="{E04F2B16-47BC-4E5A-9749-951C022C4145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xmlns="" id="{A3747ABE-C5B2-42C3-80B0-DDBBD58A42A4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xmlns="" id="{4ECB8D81-F9C6-414E-852F-1AC870015819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xmlns="" id="{8FC29D3E-A8A1-433C-9242-86090FF88324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xmlns="" id="{0E431175-7F92-4411-B26D-A68DFE0DC981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xmlns="" id="{055F822B-6BBF-4F07-9250-C097212DD791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xmlns="" id="{E08BD034-9693-43CB-9769-8C50042A682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xmlns="" id="{ED369DE0-497F-445B-BA3B-94F395F7F8FF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xmlns="" id="{89202774-F69F-478D-97AE-D00EF3723825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xmlns="" id="{E9E541E5-76FE-497C-A26E-693861FB7DC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xmlns="" id="{57EE077C-F2AD-46A2-9AD5-9C7CA8FB6716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xmlns="" id="{DA12B87F-8FCE-47C2-B0C8-BC07DEBBBD4B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xmlns="" id="{E0890EAE-A344-455A-9038-AC8307B84962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xmlns="" id="{33480EE9-9B80-4AD7-82D6-C46973B1678C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xmlns="" id="{1121B2CC-ECF0-4D69-870B-AD3F193065AB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xmlns="" id="{F639C7FF-B359-4170-BE8A-5C3B19F4124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xmlns="" id="{FC95996D-F56A-415C-AC15-7402BB8816F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xmlns="" id="{C74455FF-5948-4AC0-9F6F-D7664965A58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xmlns="" id="{80401A2C-F8AF-4A6A-BEC7-1DEE6A1ECD11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xmlns="" id="{1C1A57D4-C6BC-4D8F-BBB7-2EFDF815C92D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xmlns="" id="{730B219F-E30A-4E2F-83B4-51B761967CD6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xmlns="" id="{303B71EA-28B2-4547-B185-54D46AAA868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xmlns="" id="{C89F9B5B-8717-4785-9A52-A722C7902E10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xmlns="" id="{601E9492-DD1A-4FD7-815C-CDABF39563C5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xmlns="" id="{D0B3ADD0-F6A3-477C-A4CC-6A1BCBF18E09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xmlns="" id="{B7B26ACF-E342-4A33-AC96-28BAA8706C93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xmlns="" id="{B152AC85-F796-4209-9F8F-C3B3E44281C1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xmlns="" id="{0CDFA692-280B-4E8B-8D4E-5CEB6E88CFFE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xmlns="" id="{D605308B-8E25-43D2-9403-A17F0D55DEAA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xmlns="" id="{BD909618-7E7F-4E3B-A28A-08783F0FDA07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xmlns="" id="{48BA8677-ED09-43F1-B0E4-68FC309C6E4F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xmlns="" id="{4A8F5B1F-5E8B-4A99-9C54-85E3C77B4B4B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xmlns="" id="{B8C06E6C-ABA2-44D6-91E7-92C0295DFEE3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xmlns="" id="{175A85A3-3822-4D99-8F55-18CAD75D9699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xmlns="" id="{E4DB053F-894D-41E7-AEDF-B1C90AF710E4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xmlns="" id="{23DE426F-5232-4EA8-878B-F38D06C1EF90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xmlns="" id="{ACA56598-DB76-4EFD-8A1A-AA7B9F064C00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xmlns="" id="{5ED6CA46-8C9B-404A-BDE3-288BF572EF02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xmlns="" id="{CFD33A0E-9BF0-4CB8-9C58-07857AD86089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xmlns="" id="{9BA63501-16A3-40AE-A906-2EEECBB79F25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xmlns="" id="{2D0048EB-A1E3-4118-8BEF-572EE8BE88B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xmlns="" id="{8391F030-52BC-431A-95B5-66E1A00A3CDD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xmlns="" id="{EA0E7E51-D0D1-4F1D-8BD9-FDAD22E6B280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xmlns="" id="{6123D972-2F7A-47A6-AE0C-91C798F72B0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xmlns="" id="{78A85EAB-2D03-446E-B309-F83CBDC42949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xmlns="" id="{B844692A-2612-4A9D-B8D8-DB6DE8F6BCBE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xmlns="" id="{DF20FEFD-7829-48F6-A631-BFF8CCEDDB1B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xmlns="" id="{399F1549-07C6-4E7A-A21B-9BF6CAFD585D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xmlns="" id="{46BEB93A-4AFB-4B38-A314-F6C529C7E7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xmlns="" id="{63ACFA5F-6C00-4600-A928-D892D2C807AA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xmlns="" id="{EEAF96DB-1A80-4CBA-8E52-56C3F7068D09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xmlns="" id="{5704ABEF-2520-4B68-98EB-35C7A2C016E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xmlns="" id="{DF489689-519A-4964-81B3-90A4D5DF08B5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xmlns="" id="{700E9767-D834-4DCF-AE24-C4D398BBFFBF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xmlns="" id="{A7EA6739-A42F-4309-BB30-D0C2B954ACE6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xmlns="" id="{4052DDB0-3B91-4030-B08D-1B3C35D8DFE0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xmlns="" id="{13FB36DF-0E74-4C03-937D-4E7D93F5FFF5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xmlns="" id="{0902352A-A1EB-46BE-82B7-FC59F48440D7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xmlns="" id="{C0DE498A-6B8A-47BE-95BC-1E23AC4361CA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xmlns="" id="{4CC83F4D-E0A3-4D14-BDAC-3721F98B133F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xmlns="" id="{28EE0D7B-CB90-4E60-928D-4219D47BBF34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xmlns="" id="{D027C7C0-0E44-48FB-BB2A-EBF60B0079D9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xmlns="" id="{E175846C-0851-4695-9196-2C4A2B0C2BE5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xmlns="" id="{D1FA68EB-35EF-4A8A-B4BE-3A8669E14CD5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xmlns="" id="{0B9F58E8-B574-4695-9D45-CD65C5603C01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xmlns="" id="{83CA4F0C-FCB3-4227-8F73-7015FFF18342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xmlns="" id="{775B9FFC-1BD1-48A6-875A-92E42B43EDBB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xmlns="" id="{A924E0F4-875F-4346-8BDC-BB5EACBE6D95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xmlns="" id="{B4746000-AC16-414C-B8C4-5EA500FCCDA6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xmlns="" id="{3073898A-25C7-43E7-9E3F-BE2ABC506499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xmlns="" id="{D1876927-9FE7-426E-B83D-F55755144CB3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xmlns="" id="{0A513305-640C-4E7B-A9F2-15AD923CE394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xmlns="" id="{EBCBB815-7DD3-42B2-8552-E7C094F9B285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xmlns="" id="{22943DC6-7C86-4FAE-8C7E-CFFD1235329C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xmlns="" id="{5366AC1D-449C-4C70-8739-6B0551D9B75B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xmlns="" id="{278A333B-6E9E-4261-AE20-F0AF88866B70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xmlns="" id="{DE192FE9-117D-4489-B55C-7FEC54F33C69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xmlns="" id="{18D68EC4-0320-4FA5-B0F6-64084867F994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xmlns="" id="{41C7AF10-FC33-4530-B43F-356D6B859817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xmlns="" id="{827D4BEA-10F0-4BF9-8C0C-AE1609A5005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xmlns="" id="{61034A6A-A5C1-489B-B8EC-86217A4C54B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xmlns="" id="{57AA7B59-3FE7-48BA-A2BE-671AB1E8FFAA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xmlns="" id="{DDBC0D4E-AFCA-40B2-9ADF-70500B4463B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xmlns="" id="{EE79CBC3-41A5-4406-B626-9B8D29B19EE1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xmlns="" id="{62D249C2-C03B-4D8C-8C13-6A8B88D0F701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xmlns="" id="{213D694E-14E0-43DC-8598-A52C50739C9F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xmlns="" id="{6F0588BF-1DA9-44D2-9F01-7AB54629418A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xmlns="" id="{D57F9440-5861-483C-B6D3-DF16BB3EF1ED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xmlns="" id="{917008D6-224E-4385-AC81-DE94CA548202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xmlns="" id="{5E558519-DBDE-4D87-A259-3FE76725511D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xmlns="" id="{3E3A15F2-1EAE-4879-8EB5-457082CD2CE2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xmlns="" id="{57B8637B-4CF2-4268-A6B4-D661D5B33487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xmlns="" id="{A7C1A537-666C-442D-81C5-135678A05C34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xmlns="" id="{0A0A5CDC-DF47-415C-88C0-05BD9C81F67C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xmlns="" id="{0F71B102-0586-4C18-BB4A-464C7AE3BC8B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xmlns="" id="{00ECF2A1-FCBB-48D1-8198-E7453DC4734A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xmlns="" id="{26DB0BD5-4072-4A7A-BD6F-647DD07EAEC2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xmlns="" id="{FB7C707C-A24C-46F0-A6A3-B31EF9FF71A1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xmlns="" id="{BCD598F4-2C84-4293-8119-A04681C9D43F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xmlns="" id="{F22E7258-F139-4A23-ACAF-97F44DC9F28E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xmlns="" id="{3B3C2414-365B-420D-8C70-1965AB793EC2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xmlns="" id="{EC024353-7B1A-4E5B-BE9A-F08F40B653B9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xmlns="" id="{30ECB4C0-CDB1-4BF7-AD0F-92DA1E2193C4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xmlns="" id="{D6214679-D589-4339-9191-C1C8CF00DEF1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xmlns="" id="{F6F877DE-E48F-43D0-A24A-95D495131D73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xmlns="" id="{C349D9D2-E114-47EC-B3A2-CA90B8592D27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xmlns="" id="{DE4920C2-4807-4C98-8C9C-5C15C5C51FF8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xmlns="" id="{5CDB200E-40AC-4F19-AB9D-AE9EBA3A5DB1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xmlns="" id="{EF30C7F0-3C6A-461D-BF94-7FF8E3DBF40A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xmlns="" id="{C8A86B45-FB75-4A01-A0AC-B27F4E91E41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xmlns="" id="{71E8441B-92C5-4EF3-8F77-4E6C31D27328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xmlns="" id="{294C48C3-8C29-4B36-8BD8-CBACA2500781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xmlns="" id="{03DE0582-3941-4E71-8A95-5A2D8CC9135C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xmlns="" id="{49D89592-8A18-4FFB-A6A2-C25FF8A7FDA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xmlns="" id="{600E64EF-1E5F-48A7-86D1-274002A3FF9C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xmlns="" id="{CB002339-D611-4A5D-A6A7-5A32F7157948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xmlns="" id="{51A0457C-B171-47FE-B817-EF72DB450A5B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xmlns="" id="{519672E6-A8F2-4BC9-A364-14FD1985BD9B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xmlns="" id="{8FC1F24D-0462-409B-91AC-8EF17720C18B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xmlns="" id="{856CEE84-5194-4598-8DAE-F81090409ED4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xmlns="" id="{E055391E-BC5A-425D-B05C-7F255C0A8731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xmlns="" id="{A9908992-E074-4103-A160-AA811E6A3691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xmlns="" id="{40AE809D-4C0E-4EF2-BDDA-8AD1B0D5C592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xmlns="" id="{2ADB72D6-C13B-48A0-A3F2-EB7663DD8B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xmlns="" id="{956603B4-7C51-41ED-8E56-E13895E773B5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xmlns="" id="{8114CA5B-D59A-496F-B28C-A022E56FBFBF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xmlns="" id="{AF93DD19-DFD3-4C45-957E-09673142A348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xmlns="" id="{B239C3CA-E2A9-4828-80DF-7B7DB12182BC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xmlns="" id="{34B603AC-A408-4297-8A9C-5E447C44B7B2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xmlns="" id="{82631956-169B-4EA4-B8DC-542C2A77091F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xmlns="" id="{9DF9F14E-E4B7-4B07-908E-58F9611C2FE4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xmlns="" id="{BC0D810F-DED1-445D-917F-1B7CB8ADA7FC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xmlns="" id="{4961607E-F58F-4594-A13E-50D8BF44E32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xmlns="" id="{3181E579-BCD4-4728-AFF9-586BA1E1CBF6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xmlns="" id="{B847EFB5-2941-4693-A12F-C488A50E61EE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xmlns="" id="{D5BD2366-93C9-4B84-86E7-FF55AD0F574A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xmlns="" id="{7E19B010-0671-49C2-A015-8EBA65331A90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xmlns="" id="{F72C2AEA-C369-4ECB-A1B3-C645CAE37C64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xmlns="" id="{60D35E63-F605-4B44-9ACD-4530A4285F62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xmlns="" id="{B5179F21-7D61-47AC-979B-16508B42994B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xmlns="" id="{E506690B-3AC4-4EAF-965A-8D471A39E050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xmlns="" id="{E446A85D-3EEA-4AE9-8B9F-ED04400AEBF2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xmlns="" id="{EE32C42D-FAD2-4652-A2E6-A2B22D5DBFAF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xmlns="" id="{C5337920-360C-4A74-8BEC-B2C3360511C1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xmlns="" id="{B25898AD-929A-4819-9D3A-D575530BA52B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xmlns="" id="{4EF1F21B-2750-4B4A-BBAD-11FEE2F924FC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xmlns="" id="{8FC81F41-D8FC-4288-A5D0-A0750BC168C4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xmlns="" id="{5F05A10B-5062-46E8-9249-224C61687BED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xmlns="" id="{1749B2B5-B8D5-40B7-8032-31ADB8956B75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xmlns="" id="{D8A2124F-48C1-4B27-A240-E16061C67AA1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xmlns="" id="{5AF6171E-019E-41D0-B4DF-41426614A9C3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xmlns="" id="{5FADF8A4-17CB-40A5-A1C0-3ABB93CB8C87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xmlns="" id="{D8E771B1-D270-4332-8317-5FE4B661D2F7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xmlns="" id="{81467B2F-1CFA-4106-ABD7-82D4A86DA34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xmlns="" id="{FCAF04BF-2D16-40C1-97EC-B92A7396E050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xmlns="" id="{923CB634-CADE-427D-8D16-80AE181AE03B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xmlns="" id="{A0BD910B-9308-473D-95F9-08E93D492F4F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xmlns="" id="{903B1507-60C2-44FF-BECC-64E9D8268B10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xmlns="" id="{46611AA9-28C1-4371-829F-1489E963CC60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xmlns="" id="{866897F0-5645-4961-A931-B6484E1A1415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xmlns="" id="{3206239E-4728-4E07-9586-624F5D43FA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xmlns="" id="{0CFD7156-24BE-45E5-B394-8963B6977A05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xmlns="" id="{660C9296-A4FF-48C0-847A-95B5DE974720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xmlns="" id="{07BB25A9-5D17-447D-8F9F-3AB12B2753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xmlns="" id="{4E1FB5A8-F285-4AB1-9460-57B826364860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xmlns="" id="{9F89B760-8221-4521-A9BE-62E817B9A11A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xmlns="" id="{8EB73EA1-EB54-40DE-916E-7112EFED96AF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xmlns="" id="{412255AF-256F-4A5F-8850-0D35C460317E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xmlns="" id="{538BF434-2A60-463C-99B2-2EDDD4F508B5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xmlns="" id="{31507B29-EEF7-42A3-BFC7-D2ADC63CD3A4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xmlns="" id="{2E16E33A-3D79-4B92-8D81-371AB6C5DE7B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xmlns="" id="{5985C309-03BC-481F-A162-03ADEB61BAF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xmlns="" id="{1294BDA5-62A3-4B68-A75A-6CC819A695F2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xmlns="" id="{D1B0B52D-03B0-442C-8319-A019E4173F95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xmlns="" id="{BA8BF306-DAA0-41F1-B13C-B6708EF304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xmlns="" id="{0FBEF862-5412-4600-AD54-9756CE698389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xmlns="" id="{38A51C61-8809-4832-BB1A-26C46B524710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xmlns="" id="{F4EA81DD-7D59-4C4F-93A3-44263B918044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xmlns="" id="{60993021-3276-44FF-B266-C18441BF90F1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xmlns="" id="{195DA193-075B-46C8-BE90-0A54EB71569C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xmlns="" id="{318077AC-4AA5-4097-9A0F-8FB9D36C1111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xmlns="" id="{581B515D-696C-426B-962A-AAA8B98A5C5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xmlns="" id="{0EBDEAFF-4F13-4464-965E-5BF9050D5936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xmlns="" id="{E0E5E924-525C-437D-BF84-5AD97C062BA3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xmlns="" id="{5D336F22-E401-4C87-8E21-BDF776A2870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xmlns="" id="{B7840FB9-61F2-4927-BFA0-9568AAB53C43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xmlns="" id="{90A3E5C8-04E0-47E6-8AA8-7274918B33F4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xmlns="" id="{43D72A9F-FB62-4D88-BD53-7E14FA59769F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xmlns="" id="{BC33820F-4B87-423D-8F15-49AFEA1B4334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xmlns="" id="{E5D5BEF3-408C-4DFD-AD5B-0262CB6B1EA6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xmlns="" id="{797198BB-5D7C-4F57-AFF2-6262048D9F8F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xmlns="" id="{B8EE119B-23AA-428B-81A8-58F72F4FD52E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xmlns="" id="{A23DC011-1DE0-40E9-8F69-481B9683EBBE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xmlns="" id="{03BD5520-095E-452B-9994-CF6FC708C3A6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xmlns="" id="{6FCB487A-296D-4FDB-BD58-7369A7C26FBB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xmlns="" id="{95AC5D68-86B2-48C7-8829-32531433358D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xmlns="" id="{0A67F404-BB18-4C85-A673-B59319613231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xmlns="" id="{906807BC-9B32-47F7-A43B-B7A196630503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xmlns="" id="{44D1880C-CD23-4417-A654-D11D1B5C8404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xmlns="" id="{6B2A4BFB-C1EB-4016-8F23-420460049418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xmlns="" id="{A45B7042-483D-400D-8D7A-42675B0B85E0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xmlns="" id="{53AE6D55-4746-423C-9B93-B3AFAE125907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xmlns="" id="{B4722A5E-E954-4AC2-BD46-D7FE01A5B94B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xmlns="" id="{6B409B95-E435-4C67-AAE8-6C587F792E9C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xmlns="" id="{D1458996-CB52-46C1-9D36-E42B065ABEC5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xmlns="" id="{8C523122-1239-4366-95AC-A19E230622C4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xmlns="" id="{E28EF2AF-17DF-4FAD-98C4-29CBCBCC217A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xmlns="" id="{A4C3138C-DEBF-4EF2-8885-6BD80A73EDD0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xmlns="" id="{D741D67B-4AA9-4BC9-ADD0-6F2A5A1B6996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xmlns="" id="{6F1317FE-600C-40FB-85C0-4814F917BA71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xmlns="" id="{AA6264EA-DF25-4B99-A9FB-0A1C75E0781D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xmlns="" id="{AA3D3624-58E7-4ABC-8367-190F178E7D1C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xmlns="" id="{955CCE21-C6E9-46B3-BCA3-72F61198A0E9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xmlns="" id="{A0291880-8CB3-49FB-B148-4D304E04E6DC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xmlns="" id="{5F98A892-0B38-4D07-A476-AE34DCB0FE71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xmlns="" id="{F338FF25-E9C5-46A2-B374-7A46C8FBC22F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xmlns="" id="{ED223E8E-C4DA-44FC-9A83-929E11EC8F16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xmlns="" id="{F29513A4-189A-4A07-90D4-3B9E655654A7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xmlns="" id="{9DB015AF-95D7-421D-8B03-11E9F348B2A6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xmlns="" id="{B4EBDBB1-3C34-4C49-9552-BECFAD9E93DA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xmlns="" id="{8425DE33-10A0-4908-8037-E86A7BE75DE0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xmlns="" id="{B2EF66C6-DAD8-417C-B4D2-801F31343FAD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xmlns="" id="{C2B9E981-8AF9-4837-9580-FD4CE09B8AE8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xmlns="" id="{10C7CB63-EB28-4890-899A-928FE9E6589C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xmlns="" id="{BCDEA146-69D6-4E9E-9815-9AF4B50D3E62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xmlns="" id="{BD01A95E-7ACD-4AFD-81CC-DB3E3F2A6F0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xmlns="" id="{0A039983-AF99-4AAE-A57E-D60D44D27890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xmlns="" id="{C1727B6F-2671-4E51-A07C-71A3508FC110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xmlns="" id="{9AB6E484-39CE-4F17-B7F4-B63E76365427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xmlns="" id="{7C8078B1-04C2-46C3-89BC-B4CB686C0676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xmlns="" id="{F1A97D7F-C8BC-4634-A3F2-57057410403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xmlns="" id="{472AB49B-AECD-41CE-AC6E-3971824A9785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xmlns="" id="{68CFF4E6-F71D-4E51-84E4-75A4FAAE882D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xmlns="" id="{15A7A09F-DC4D-422C-81D6-1693C8268211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xmlns="" id="{C8819134-A401-49A8-B8E8-4BA62FD2C2F3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xmlns="" id="{EE1A0782-0F2A-48F8-B450-FA476C38F52F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xmlns="" id="{25B216E9-DCC0-4D79-9591-B1F9F9A0AF68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xmlns="" id="{B35020D0-6326-4ECE-99EE-48C9724DA869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xmlns="" id="{F8F5083D-5B4E-42C4-9FEF-A2270D7B39E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xmlns="" id="{49E30B44-BABF-466A-9CFB-48EEBD61620A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xmlns="" id="{B45CEAB1-2D43-4E81-A65E-5605A40EBBD2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xmlns="" id="{34273CBC-AD08-4568-B7EB-E8FB9A16E4F5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xmlns="" id="{6F95B1EA-A6BB-47F4-8876-9D999408AF83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xmlns="" id="{88C4FCE1-A6F5-4FC0-9C26-AC593E1F9B02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xmlns="" id="{74495E21-943D-493E-AA46-436C559C2445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xmlns="" id="{5455E8BE-5A30-443D-A3AD-0B2B493051C8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xmlns="" id="{C1683124-FBD6-43F5-B0D5-E034A5F97EEA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xmlns="" id="{34B56C22-0135-4A27-BF77-913BB8A06D10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xmlns="" id="{F103175A-5510-4CF4-94C1-42A284714EB3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xmlns="" id="{7B33FBAD-D6C5-4E13-AAC6-E3458426D52D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xmlns="" id="{6367BCE7-78AF-49B9-8F55-5DE32928039E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xmlns="" id="{7029E2C6-9B9D-4804-A0DE-F6A3B9FBC944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xmlns="" id="{443DD4D3-A079-4525-9259-FCAFF7EC96AC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xmlns="" id="{9F67C4E1-A618-4CDF-982C-0E939BD98080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xmlns="" id="{9C057C91-CA62-4532-8B20-56A11A9D2CD9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xmlns="" id="{79D6D99F-54D8-4042-BDEF-13CC41931A14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xmlns="" id="{A353455E-4627-4E26-84A5-58F7E86C1D18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xmlns="" id="{C802A970-065C-4F0F-8C47-C1D711C55586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xmlns="" id="{DCCA109C-AFAD-42F1-AD4C-FA8F1554A031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xmlns="" id="{D3A49B01-A5A8-48E5-958A-FA459EEFFE59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xmlns="" id="{00EF93BE-8FCA-4A6D-A4D7-DE98562D7930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xmlns="" id="{F6199B42-B2D7-4933-9DA6-F2FEAF99FBD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xmlns="" id="{E80A3AFF-BA0C-40CE-A07C-006434CA6B7B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xmlns="" id="{81259C80-3C36-4C15-BFAA-E8862772DBD9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xmlns="" id="{82CDA5ED-95CB-46AC-AA09-F573AF94AA2A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xmlns="" id="{84F1AD0B-7658-42FA-914A-147282AF534C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xmlns="" id="{9AA6437B-F63E-4BC8-8395-DE055B2A2120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xmlns="" id="{35DFFC7A-7A0D-4A72-B11C-CF9D6CE39D8A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xmlns="" id="{C04B3F9E-8C40-4CF7-86EB-40D9A7884313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xmlns="" id="{1819DB93-2FF0-4FBD-ABB0-0D8D12B81726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xmlns="" id="{F2550D5D-3B3A-43FB-A16F-7B52FC01694E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xmlns="" id="{8EA19E44-AB0C-4E5F-B8E0-19281BAF04C4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xmlns="" id="{A3D7DF56-9D1F-4433-AD0D-1CA5AE89D89F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xmlns="" id="{1B0F4BCE-21A8-43CB-BC79-0C2D45A65F3F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xmlns="" id="{D784B151-A70B-4D55-82F3-E416286B1F32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xmlns="" id="{D5EE8611-1DA3-402C-A754-EA0E09F664BA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xmlns="" id="{13462594-7555-47F4-B132-1E87B830D417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xmlns="" id="{628F1610-A037-4951-9B27-28B2B694EA08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xmlns="" id="{BF4F0EF6-61FC-461B-94A6-F0DBC0723FF5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xmlns="" id="{B6119F84-1E23-4252-B473-7FC277135148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xmlns="" id="{6606F053-48DE-4E41-B22D-8DC92B0E9454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xmlns="" id="{D87B4919-96B3-4AC0-8684-CA788376CC01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xmlns="" id="{7CE8F98E-83CE-46C9-A357-E4239EDEF04F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xmlns="" id="{98723071-C6BD-429B-97F1-B981CDDD28DB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xmlns="" id="{46DDA621-1BCB-4FAE-9DBA-65BBB4E2B2B8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xmlns="" id="{BA104C26-F1AE-4C8E-99BA-D4AF627E29F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xmlns="" id="{926E006F-404A-40CE-B886-A207046A5E93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xmlns="" id="{7F4850D8-8F7A-44C5-8549-B3819A4989F5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xmlns="" id="{D12FFF1B-C9F5-49A6-92DC-7B33D85BA453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xmlns="" id="{9D71532E-AE47-4AA2-B792-06383A0C5C23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xmlns="" id="{6DA5210B-7AF4-493F-80A9-101DDA2FD68C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xmlns="" id="{950A8692-4F35-4095-9C4B-3DB80096885A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xmlns="" id="{33EC2318-7602-445B-A2DA-5EAE2B5F4FF3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xmlns="" id="{F514F6E5-0B5D-4BE7-90F2-AC0A106D20AA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xmlns="" id="{5462EAD4-4C04-4F7C-82D1-12BB3DCE047F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xmlns="" id="{1DFCA141-4C72-4823-8840-DAEF59AFFD5E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xmlns="" id="{626CDECB-8C38-4401-BC89-213558BF329C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xmlns="" id="{30C86059-58BC-4EB0-BB2C-6324C2745C5A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xmlns="" id="{16264CB0-21A4-47F9-B992-9AA822DA9F78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xmlns="" id="{3C502CDB-7630-4806-B09B-5C621D6313FB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xmlns="" id="{BE036D5E-DFD0-4448-B431-D787B3F4AEB9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xmlns="" id="{EC528159-8E10-406E-9982-CD613B140223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xmlns="" id="{4EE1B514-1D23-4C17-92ED-6DD0E05C0841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xmlns="" id="{34F76DE2-AF0C-4B6A-8249-F068FD713570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xmlns="" id="{1AEFC843-6B87-4E38-91C6-E522EFFF4C6D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xmlns="" id="{940F7613-0044-499D-9B2D-BA8FDFBCBA17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xmlns="" id="{38268FC4-5EA1-4157-94B1-75CA5AF140F3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xmlns="" id="{A2BE5BCB-440D-4110-A93E-F39EC852CBBB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xmlns="" id="{62EA0379-286F-47B9-B9E5-EEF72DB5F8E3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xmlns="" id="{E3E0AA42-F24D-4C9A-A8E3-AEC5A706CCEA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xmlns="" id="{D52C2796-897E-4A05-9B6D-94658A469AA5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xmlns="" id="{94D6E0CE-DE60-4AB5-8FBC-260563AFEAE7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xmlns="" id="{7336EA02-6653-4044-A02C-595F66DE9C2E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xmlns="" id="{2CCC72EC-B591-4A9D-AD3A-F2C9A5A57E8B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xmlns="" id="{5BFF4CD9-BCD3-4475-8224-C7C92EEF60C0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xmlns="" id="{11D14C7A-310D-43E7-9979-579C024C624D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xmlns="" id="{B3B1D318-4EB4-4ABD-83AF-B744779962A9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xmlns="" id="{75505E75-3ABD-44DD-8741-BE533A96A9F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xmlns="" id="{FC437E0E-6376-4B96-8310-283C630405B3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xmlns="" id="{0F2DB53C-550F-4AFF-99BF-38AC924B805D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xmlns="" id="{8AE80295-7B44-44FB-A86B-9B07913A5DF0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xmlns="" id="{93C73DAC-43C7-44EE-B12D-6F6EB5573F86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xmlns="" id="{8AA6B42A-389E-4BDD-9999-E5CE6C7C94F1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xmlns="" id="{786C045D-33F6-4C3A-B0E1-E675ECEC204E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xmlns="" id="{3BF04855-BDD5-4EBE-A3F2-D735F9C41585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xmlns="" id="{A59E8BA5-9858-43CF-A116-B77980821C2C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xmlns="" id="{7FAE191E-084E-4801-8362-8D5CAA5657AB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xmlns="" id="{7ADCA1A0-ACD6-43BF-961B-3D92702B7E9E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xmlns="" id="{31527699-FC74-4F60-B471-6684E0521B0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xmlns="" id="{958013DE-AF8C-4474-A6AB-DFCB500D8AD5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xmlns="" id="{1869AF32-E88B-422C-B9BB-A71128B3963C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xmlns="" id="{73A0D68E-F2A6-47C8-AEDE-CA9235CB043F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xmlns="" id="{5977792A-7D40-49FE-95BA-00C401A70BD1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xmlns="" id="{F3DB792A-D401-4C74-8BBE-3204F90CE4AF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xmlns="" id="{30E8C1C3-83AD-4310-8BC1-607D031B6D50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xmlns="" id="{B1DE1A23-28E7-4757-B047-815500DCC2AD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xmlns="" id="{F39A02F6-A92D-48F3-83E6-091E231E3C4C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xmlns="" id="{99FFFCAC-CDFA-418D-940B-914A42341DC9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0" name="Freeform: Shape 5179">
              <a:extLst>
                <a:ext uri="{FF2B5EF4-FFF2-40B4-BE49-F238E27FC236}">
                  <a16:creationId xmlns:a16="http://schemas.microsoft.com/office/drawing/2014/main" xmlns="" id="{750A50F2-6645-4923-900C-691D603EFC7B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xmlns="" id="{80E326DA-9839-49D1-974D-2578B337A421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xmlns="" id="{05F8452A-D2CC-4FCD-A2E9-EB8429A1DA7E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xmlns="" id="{AA7523A0-5843-4A3B-B0B6-DCB69C143582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xmlns="" id="{82FA3338-FD59-4FAB-ADB0-4396537CEE0F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xmlns="" id="{2BD24279-431F-4D54-968B-63454C383AD2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xmlns="" id="{EF6338E3-32ED-4DD1-A1CD-4B69FB69DF8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xmlns="" id="{DED19CF4-CBF0-4997-9DED-29A3F60EB409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xmlns="" id="{6EBC4861-098B-4D59-BD22-B90104F2E9CF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xmlns="" id="{5CA817C9-803D-407D-BB6E-414A6D78E65A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0" name="Freeform: Shape 5189">
              <a:extLst>
                <a:ext uri="{FF2B5EF4-FFF2-40B4-BE49-F238E27FC236}">
                  <a16:creationId xmlns:a16="http://schemas.microsoft.com/office/drawing/2014/main" xmlns="" id="{B488C964-0DA8-47D9-B3CB-2F662710AD1E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xmlns="" id="{2BC5BC50-9EAE-48CA-9482-11EAEC26CD94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xmlns="" id="{DD433A99-6612-45C1-A793-C23E554C41D9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xmlns="" id="{93D90196-DDE0-4C5A-AFAB-58975C9754FB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xmlns="" id="{1842C0C1-1DD7-4906-A67E-B472884BF4CE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xmlns="" id="{8E2AA571-8561-481F-9FE9-57EAF6EB29F5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xmlns="" id="{4910681D-837A-4B04-92B0-1F1C12195872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xmlns="" id="{7904CA8C-CA00-4C73-821D-18FFB6E43D1D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xmlns="" id="{0B749F79-AD0C-4FE4-8ECC-A258DCE0884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xmlns="" id="{C77624A4-ADF4-4ED6-899E-7EA5CD5F976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xmlns="" id="{CBC00860-06A5-48B2-9701-F63E9287CE6F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xmlns="" id="{F2863C6C-90C7-43B6-B125-7FACF420BEFA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xmlns="" id="{2D7FE5A0-6893-4101-A4FF-CF7CCBE47E8F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xmlns="" id="{BFE67035-EE3D-40DC-9E2C-66DB9D3A81A7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xmlns="" id="{24AD60AA-F25C-408F-9697-D2434603576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xmlns="" id="{D1DD65BC-1F2D-4B4D-8D61-C06CC0C0932A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xmlns="" id="{6C88A0C4-94E6-4980-8DF6-A0BA172AA59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xmlns="" id="{BDE38361-287D-4788-83AD-9AFE56F9B134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xmlns="" id="{F094994B-085D-4933-BE79-198C14A88848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xmlns="" id="{E4A8ECBB-707E-4B91-A91C-21943C1EDC25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xmlns="" id="{5CBB313D-5E0A-48A6-BE2B-59F2D0F68DF6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xmlns="" id="{59FEBEE8-23B7-47E6-B6EB-A47B68368AB5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xmlns="" id="{D918CCCA-7C5A-41A7-8B17-F2BBDC09E3F9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3" name="Freeform: Shape 5212">
              <a:extLst>
                <a:ext uri="{FF2B5EF4-FFF2-40B4-BE49-F238E27FC236}">
                  <a16:creationId xmlns:a16="http://schemas.microsoft.com/office/drawing/2014/main" xmlns="" id="{EA38C1B1-8125-44A6-BE92-D76CBF8DE151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xmlns="" id="{BD81861F-5A7F-48E1-B295-E79BBC843BE6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xmlns="" id="{AD4B0D2E-CC4A-4792-A6CD-460CFD7DD9E6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xmlns="" id="{758C0D2B-54EC-48FA-8457-C69745D3C727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xmlns="" id="{AA5FD24A-EB0F-4E8B-BFFE-2F7980232CC9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xmlns="" id="{AE1726ED-EB38-4121-9CC4-C419BCC0981C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xmlns="" id="{A08794FC-BBE7-407A-80B0-5C1ACA423AF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xmlns="" id="{D3520C13-0F3A-4282-9864-9004DB0DDD89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xmlns="" id="{BA929226-B387-4291-9E89-05B4E199C1E0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xmlns="" id="{F74CFB45-8D8B-4F27-9A31-4320EE33EC00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xmlns="" id="{3575B6B1-044F-4630-BB82-BBCD25F1FC75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xmlns="" id="{46BA82B8-5921-4C73-8C3A-0F90051AA880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xmlns="" id="{BA20880E-9BFC-4B0F-B0FA-B3F0A7D6B55F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xmlns="" id="{3AEC209D-E37B-4C51-9A8C-7EA5A788B6B4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xmlns="" id="{158099F9-9239-454F-A314-7F031BD4EBC8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xmlns="" id="{C7285623-2F9D-4F57-9D76-7BC1A0F6C36A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xmlns="" id="{AE48E496-9D91-454B-9116-9CC62189E312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xmlns="" id="{A7CC18DD-D855-48C4-B819-BBB8B4BAE275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xmlns="" id="{1F87D621-08B2-406B-A737-919ECDAA0BAB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xmlns="" id="{433A3FD0-1A06-4035-AE45-C1DA6530CBC2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xmlns="" id="{1C5BCEED-6BE5-4B4B-B7CB-1889D3603191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xmlns="" id="{3AB2DCCC-2BE7-4447-8FF0-831CE7F259D0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xmlns="" id="{6003BD8C-96B4-4FDE-AD23-E4F0E058CD29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6" name="Freeform: Shape 5235">
              <a:extLst>
                <a:ext uri="{FF2B5EF4-FFF2-40B4-BE49-F238E27FC236}">
                  <a16:creationId xmlns:a16="http://schemas.microsoft.com/office/drawing/2014/main" xmlns="" id="{E5B129EA-3B50-400A-ADEE-02FA26B5B75B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xmlns="" id="{B423785F-FF32-4230-A4BE-0E7764A7B07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xmlns="" id="{885A9D1B-2AA5-440A-B5BE-728ED69382D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xmlns="" id="{EA08746B-821A-4856-A512-C27E5766452A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xmlns="" id="{05558CB4-3FED-4D05-A985-DDB20D4A8203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xmlns="" id="{3C03FBD7-5241-456A-8213-B6E9FDF266E9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xmlns="" id="{1458EF86-9253-449C-BB6E-3B68D415258A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xmlns="" id="{C82885F0-A4F7-4119-96C7-CBE7FDDA3241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4" name="Freeform: Shape 5243">
              <a:extLst>
                <a:ext uri="{FF2B5EF4-FFF2-40B4-BE49-F238E27FC236}">
                  <a16:creationId xmlns:a16="http://schemas.microsoft.com/office/drawing/2014/main" xmlns="" id="{E0CD5BCB-1AD3-48AD-8DAD-FB3BE87A5B2C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xmlns="" id="{18E0282D-39D6-4C18-9CE1-615F3F8C587C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xmlns="" id="{4B5B3D94-1201-49A1-A840-74033CE2E29F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xmlns="" id="{026F70BE-14F5-4339-BB89-0AD18DCDA9D0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xmlns="" id="{FA9E28C3-7C9B-410C-93D5-6BBE6A41BAFA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xmlns="" id="{27E66A7E-0CE6-4EC9-B6DE-365BC53A126A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xmlns="" id="{7D5436E5-2F17-4303-9904-EE33BD457831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xmlns="" id="{2AE358DC-6F22-4DBB-B2A4-F8CFB03E781D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xmlns="" id="{E75F6C8C-B23A-4ACE-954B-156CA34C971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xmlns="" id="{5B8CC1AC-A30C-4118-8A20-47CC0C02CD69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xmlns="" id="{9C428901-7369-4B71-9DA3-4D8A6F23750A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xmlns="" id="{E2AE9A48-44DC-4903-A0B0-224F9C004298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xmlns="" id="{BE259831-A2FC-48DD-A1F5-BB07C2D51DDC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xmlns="" id="{C090A934-58BB-4C28-8854-232C24043E61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xmlns="" id="{952CF94E-4D78-458F-9D3C-E2C763091C0F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xmlns="" id="{14E8E187-E648-4068-9E11-6B166CFCE06B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xmlns="" id="{5E1810FE-332D-4D96-9BF2-20B2F5EF34CF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xmlns="" id="{1D04167F-466F-4609-83CF-A2CE0BB31386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xmlns="" id="{3E4AA923-0B9D-4414-909B-646CBA4D7D96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xmlns="" id="{5BAA496A-A02E-4A6B-B5AC-AB2997B1517D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xmlns="" id="{704B3E17-3584-49FB-889D-B3895CDA9E05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xmlns="" id="{75A7E13E-D723-442D-94F9-8181E843717B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xmlns="" id="{E50AC474-119B-4367-9A2C-2C3E27F877C1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xmlns="" id="{E05E6D87-EB59-41EB-87B7-5BB433C40BC5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xmlns="" id="{B9DFFC3D-BA34-49F1-A0AA-3F1CEAABB098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xmlns="" id="{E4BDFD57-6140-4C36-B551-37A8E929B59C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xmlns="" id="{95E8AAFE-F650-4B41-8016-EEABF19BAA19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xmlns="" id="{F388745E-A18A-4F16-A03E-196D95ED26F1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xmlns="" id="{AEF58486-8513-4577-9493-AB4D092FA97A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xmlns="" id="{92ED1858-8AC8-419F-92FE-0326FB056C03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xmlns="" id="{8927687D-C474-489E-B066-0FEE3C3C1F1A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5" name="Freeform: Shape 5274">
              <a:extLst>
                <a:ext uri="{FF2B5EF4-FFF2-40B4-BE49-F238E27FC236}">
                  <a16:creationId xmlns:a16="http://schemas.microsoft.com/office/drawing/2014/main" xmlns="" id="{312B42D7-795E-4B4F-B7D4-8D1F31AD07A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xmlns="" id="{F3EC912D-46C2-4AB8-BD5C-69B835D14171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xmlns="" id="{6EEDD6AA-D9EB-4180-A929-03ADFD4DD46C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xmlns="" id="{C0C58A9B-3369-46D3-9D0F-1C9D6E91F9DF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xmlns="" id="{087FB434-4EA8-48AA-A4CD-D45B8367B903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xmlns="" id="{B8797453-488A-43E2-A9EB-8217B6D998B0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xmlns="" id="{99C57BB4-5A8C-49C4-8AB4-0BED63F19541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xmlns="" id="{C46B71E0-8654-4D79-B326-56C23DA56846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3" name="Freeform: Shape 5282">
              <a:extLst>
                <a:ext uri="{FF2B5EF4-FFF2-40B4-BE49-F238E27FC236}">
                  <a16:creationId xmlns:a16="http://schemas.microsoft.com/office/drawing/2014/main" xmlns="" id="{4787CD98-8E3B-495B-BDA4-7ED4426861E8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xmlns="" id="{5FFE1A14-9885-4131-A959-99A1D6BFF444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xmlns="" id="{3113292B-C954-4887-BD55-348D7EF2E9DA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xmlns="" id="{D87603A1-B865-4863-95AF-80C054C03393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xmlns="" id="{AD05A948-0B74-4FD6-BED3-39767F25C80E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xmlns="" id="{66128D03-66D1-4442-9F5B-240535956FD2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xmlns="" id="{EF160C7D-5970-4AC7-BAE1-C4327C66F9D5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xmlns="" id="{F3B6A334-F559-41AF-A0C5-CE9AFB279C42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xmlns="" id="{2585853F-A4BA-4F59-A67E-12CD5606C6F5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2" name="Freeform: Shape 5291">
              <a:extLst>
                <a:ext uri="{FF2B5EF4-FFF2-40B4-BE49-F238E27FC236}">
                  <a16:creationId xmlns:a16="http://schemas.microsoft.com/office/drawing/2014/main" xmlns="" id="{C6D32FD9-C4FC-4862-A67D-4E2332752D15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xmlns="" id="{FD134C91-3D83-4743-A2E8-B15DAB35A65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xmlns="" id="{C2D373F5-638E-4A38-8ACB-954F0C718279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xmlns="" id="{2F46DF98-4030-47A2-B871-3EDAF1C88163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xmlns="" id="{9B342C6D-72F0-4D56-A226-32E1E463A6B1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xmlns="" id="{AD15DAF2-4DF8-4760-9705-9FA24F0EA71D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xmlns="" id="{97F00D04-2561-4CF2-A418-9B66335649C8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xmlns="" id="{C3E946E7-693D-43DD-BC2D-DF3F8B25996C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xmlns="" id="{605CB1DC-EA29-4850-9D18-50AFBDC24D46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1" name="Freeform: Shape 5300">
              <a:extLst>
                <a:ext uri="{FF2B5EF4-FFF2-40B4-BE49-F238E27FC236}">
                  <a16:creationId xmlns:a16="http://schemas.microsoft.com/office/drawing/2014/main" xmlns="" id="{7AB12127-EF28-44B6-BE7D-12E4638A5EE2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2" name="Freeform: Shape 5301">
              <a:extLst>
                <a:ext uri="{FF2B5EF4-FFF2-40B4-BE49-F238E27FC236}">
                  <a16:creationId xmlns:a16="http://schemas.microsoft.com/office/drawing/2014/main" xmlns="" id="{805727D7-79B9-412F-8D44-6013BCAB0642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3" name="Freeform: Shape 5302">
              <a:extLst>
                <a:ext uri="{FF2B5EF4-FFF2-40B4-BE49-F238E27FC236}">
                  <a16:creationId xmlns:a16="http://schemas.microsoft.com/office/drawing/2014/main" xmlns="" id="{2AF96B80-353E-4F57-958B-A0C388CA7471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4" name="Freeform: Shape 5303">
              <a:extLst>
                <a:ext uri="{FF2B5EF4-FFF2-40B4-BE49-F238E27FC236}">
                  <a16:creationId xmlns:a16="http://schemas.microsoft.com/office/drawing/2014/main" xmlns="" id="{3A888BBF-40F5-4973-BDB6-E43714364F4E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5" name="Freeform: Shape 5304">
              <a:extLst>
                <a:ext uri="{FF2B5EF4-FFF2-40B4-BE49-F238E27FC236}">
                  <a16:creationId xmlns:a16="http://schemas.microsoft.com/office/drawing/2014/main" xmlns="" id="{05162748-1E91-422A-8F5F-0749BC1510C6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6" name="Freeform: Shape 5305">
              <a:extLst>
                <a:ext uri="{FF2B5EF4-FFF2-40B4-BE49-F238E27FC236}">
                  <a16:creationId xmlns:a16="http://schemas.microsoft.com/office/drawing/2014/main" xmlns="" id="{9459CD2E-623B-41F0-B67F-F2193EFBDF2D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7" name="Freeform: Shape 5306">
              <a:extLst>
                <a:ext uri="{FF2B5EF4-FFF2-40B4-BE49-F238E27FC236}">
                  <a16:creationId xmlns:a16="http://schemas.microsoft.com/office/drawing/2014/main" xmlns="" id="{C100E745-3134-4AE2-A554-C1A15A6E231C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8" name="Freeform: Shape 5307">
              <a:extLst>
                <a:ext uri="{FF2B5EF4-FFF2-40B4-BE49-F238E27FC236}">
                  <a16:creationId xmlns:a16="http://schemas.microsoft.com/office/drawing/2014/main" xmlns="" id="{A8CF31F3-09D3-4237-986C-3A83306DC181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9" name="Freeform: Shape 5308">
              <a:extLst>
                <a:ext uri="{FF2B5EF4-FFF2-40B4-BE49-F238E27FC236}">
                  <a16:creationId xmlns:a16="http://schemas.microsoft.com/office/drawing/2014/main" xmlns="" id="{7CF93D60-2615-4591-9C42-D456525482A5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0" name="Freeform: Shape 5309">
              <a:extLst>
                <a:ext uri="{FF2B5EF4-FFF2-40B4-BE49-F238E27FC236}">
                  <a16:creationId xmlns:a16="http://schemas.microsoft.com/office/drawing/2014/main" xmlns="" id="{B3C8006A-41F4-40A4-964E-9DBEB642FBDD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1" name="Freeform: Shape 5310">
              <a:extLst>
                <a:ext uri="{FF2B5EF4-FFF2-40B4-BE49-F238E27FC236}">
                  <a16:creationId xmlns:a16="http://schemas.microsoft.com/office/drawing/2014/main" xmlns="" id="{15C6C0BA-099B-4601-9E62-568F7B60A591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2" name="Freeform: Shape 5311">
              <a:extLst>
                <a:ext uri="{FF2B5EF4-FFF2-40B4-BE49-F238E27FC236}">
                  <a16:creationId xmlns:a16="http://schemas.microsoft.com/office/drawing/2014/main" xmlns="" id="{E665E36E-076C-4E5F-B752-22F501A373B8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3" name="Freeform: Shape 5312">
              <a:extLst>
                <a:ext uri="{FF2B5EF4-FFF2-40B4-BE49-F238E27FC236}">
                  <a16:creationId xmlns:a16="http://schemas.microsoft.com/office/drawing/2014/main" xmlns="" id="{F1BB52B4-3D35-4774-B53C-BE1756D99DF7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4" name="Freeform: Shape 5313">
              <a:extLst>
                <a:ext uri="{FF2B5EF4-FFF2-40B4-BE49-F238E27FC236}">
                  <a16:creationId xmlns:a16="http://schemas.microsoft.com/office/drawing/2014/main" xmlns="" id="{B861D714-4BE3-414A-8B87-FABE0C38BCD1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5" name="Freeform: Shape 5314">
              <a:extLst>
                <a:ext uri="{FF2B5EF4-FFF2-40B4-BE49-F238E27FC236}">
                  <a16:creationId xmlns:a16="http://schemas.microsoft.com/office/drawing/2014/main" xmlns="" id="{3183D55C-4DE4-45C4-83FE-B63081C4CAE5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6" name="Freeform: Shape 5315">
              <a:extLst>
                <a:ext uri="{FF2B5EF4-FFF2-40B4-BE49-F238E27FC236}">
                  <a16:creationId xmlns:a16="http://schemas.microsoft.com/office/drawing/2014/main" xmlns="" id="{A717559F-F6AB-4B6F-BB3D-EDC5657E781F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7" name="Freeform: Shape 5316">
              <a:extLst>
                <a:ext uri="{FF2B5EF4-FFF2-40B4-BE49-F238E27FC236}">
                  <a16:creationId xmlns:a16="http://schemas.microsoft.com/office/drawing/2014/main" xmlns="" id="{365CFBED-AAB1-414B-8197-6B933D625ACF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8" name="Freeform: Shape 5317">
              <a:extLst>
                <a:ext uri="{FF2B5EF4-FFF2-40B4-BE49-F238E27FC236}">
                  <a16:creationId xmlns:a16="http://schemas.microsoft.com/office/drawing/2014/main" xmlns="" id="{C85AF95E-E30B-4B17-979E-E73134CB7C7D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9" name="Freeform: Shape 5318">
              <a:extLst>
                <a:ext uri="{FF2B5EF4-FFF2-40B4-BE49-F238E27FC236}">
                  <a16:creationId xmlns:a16="http://schemas.microsoft.com/office/drawing/2014/main" xmlns="" id="{F527604A-716F-4CD3-8C6F-C3A101E0A4F2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0" name="Freeform: Shape 5319">
              <a:extLst>
                <a:ext uri="{FF2B5EF4-FFF2-40B4-BE49-F238E27FC236}">
                  <a16:creationId xmlns:a16="http://schemas.microsoft.com/office/drawing/2014/main" xmlns="" id="{D900EECB-A8BC-460A-BD20-86E0BC2B161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1" name="Freeform: Shape 5320">
              <a:extLst>
                <a:ext uri="{FF2B5EF4-FFF2-40B4-BE49-F238E27FC236}">
                  <a16:creationId xmlns:a16="http://schemas.microsoft.com/office/drawing/2014/main" xmlns="" id="{7F4A0743-C68F-44D0-A17C-E5DABF647FEF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2" name="Freeform: Shape 5321">
              <a:extLst>
                <a:ext uri="{FF2B5EF4-FFF2-40B4-BE49-F238E27FC236}">
                  <a16:creationId xmlns:a16="http://schemas.microsoft.com/office/drawing/2014/main" xmlns="" id="{DFA0A731-8D92-47B7-819A-65D993F9825E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3" name="Freeform: Shape 5322">
              <a:extLst>
                <a:ext uri="{FF2B5EF4-FFF2-40B4-BE49-F238E27FC236}">
                  <a16:creationId xmlns:a16="http://schemas.microsoft.com/office/drawing/2014/main" xmlns="" id="{6D4CB3D4-6B6B-4A5C-B4B7-2D25BAF24CF0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4" name="Freeform: Shape 5323">
              <a:extLst>
                <a:ext uri="{FF2B5EF4-FFF2-40B4-BE49-F238E27FC236}">
                  <a16:creationId xmlns:a16="http://schemas.microsoft.com/office/drawing/2014/main" xmlns="" id="{08093560-FEE6-45E2-A913-1BD272DBC296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5" name="Freeform: Shape 5324">
              <a:extLst>
                <a:ext uri="{FF2B5EF4-FFF2-40B4-BE49-F238E27FC236}">
                  <a16:creationId xmlns:a16="http://schemas.microsoft.com/office/drawing/2014/main" xmlns="" id="{273054D3-DDB5-4CCF-81F6-7D4ACE65015A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6" name="Freeform: Shape 5325">
              <a:extLst>
                <a:ext uri="{FF2B5EF4-FFF2-40B4-BE49-F238E27FC236}">
                  <a16:creationId xmlns:a16="http://schemas.microsoft.com/office/drawing/2014/main" xmlns="" id="{6BD414F5-0B1E-4C38-A9E5-0721301B635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7" name="Freeform: Shape 5326">
              <a:extLst>
                <a:ext uri="{FF2B5EF4-FFF2-40B4-BE49-F238E27FC236}">
                  <a16:creationId xmlns:a16="http://schemas.microsoft.com/office/drawing/2014/main" xmlns="" id="{26A71EBB-D469-4A67-9FD7-17759AD04601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8" name="Freeform: Shape 5327">
              <a:extLst>
                <a:ext uri="{FF2B5EF4-FFF2-40B4-BE49-F238E27FC236}">
                  <a16:creationId xmlns:a16="http://schemas.microsoft.com/office/drawing/2014/main" xmlns="" id="{966D5DEE-5E72-4681-B394-8C60EA8DBB02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9" name="Freeform: Shape 5328">
              <a:extLst>
                <a:ext uri="{FF2B5EF4-FFF2-40B4-BE49-F238E27FC236}">
                  <a16:creationId xmlns:a16="http://schemas.microsoft.com/office/drawing/2014/main" xmlns="" id="{0E767152-AAE3-4D22-B2E4-9F40AC20099F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0" name="Freeform: Shape 5329">
              <a:extLst>
                <a:ext uri="{FF2B5EF4-FFF2-40B4-BE49-F238E27FC236}">
                  <a16:creationId xmlns:a16="http://schemas.microsoft.com/office/drawing/2014/main" xmlns="" id="{CFFB41F2-98A2-4A61-BE67-A7E93DF23AD8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1" name="Freeform: Shape 5330">
              <a:extLst>
                <a:ext uri="{FF2B5EF4-FFF2-40B4-BE49-F238E27FC236}">
                  <a16:creationId xmlns:a16="http://schemas.microsoft.com/office/drawing/2014/main" xmlns="" id="{AABEAF14-7921-49B0-A2DB-14ADA009021E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2" name="Freeform: Shape 5331">
              <a:extLst>
                <a:ext uri="{FF2B5EF4-FFF2-40B4-BE49-F238E27FC236}">
                  <a16:creationId xmlns:a16="http://schemas.microsoft.com/office/drawing/2014/main" xmlns="" id="{D7086D82-46CC-4DDB-B678-71C20CD94878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3" name="Freeform: Shape 5332">
              <a:extLst>
                <a:ext uri="{FF2B5EF4-FFF2-40B4-BE49-F238E27FC236}">
                  <a16:creationId xmlns:a16="http://schemas.microsoft.com/office/drawing/2014/main" xmlns="" id="{EBE4C169-772C-4D2C-9941-039BEAC96F37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4" name="Freeform: Shape 5333">
              <a:extLst>
                <a:ext uri="{FF2B5EF4-FFF2-40B4-BE49-F238E27FC236}">
                  <a16:creationId xmlns:a16="http://schemas.microsoft.com/office/drawing/2014/main" xmlns="" id="{C4716C12-CD78-4BA0-BF74-5C86F9AB6F2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5" name="Freeform: Shape 5334">
              <a:extLst>
                <a:ext uri="{FF2B5EF4-FFF2-40B4-BE49-F238E27FC236}">
                  <a16:creationId xmlns:a16="http://schemas.microsoft.com/office/drawing/2014/main" xmlns="" id="{5B9BF164-D7E1-4FDE-A64A-DA32D3605098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6" name="Freeform: Shape 5335">
              <a:extLst>
                <a:ext uri="{FF2B5EF4-FFF2-40B4-BE49-F238E27FC236}">
                  <a16:creationId xmlns:a16="http://schemas.microsoft.com/office/drawing/2014/main" xmlns="" id="{3F4E0365-588A-4B3C-8F4C-0CB843E5F87A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7" name="Freeform: Shape 5336">
              <a:extLst>
                <a:ext uri="{FF2B5EF4-FFF2-40B4-BE49-F238E27FC236}">
                  <a16:creationId xmlns:a16="http://schemas.microsoft.com/office/drawing/2014/main" xmlns="" id="{B717FEE4-6092-4DB8-9552-B2B85B3160F3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8" name="Freeform: Shape 5337">
              <a:extLst>
                <a:ext uri="{FF2B5EF4-FFF2-40B4-BE49-F238E27FC236}">
                  <a16:creationId xmlns:a16="http://schemas.microsoft.com/office/drawing/2014/main" xmlns="" id="{323337F6-77D8-4427-8988-F21434E24FA4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9" name="Freeform: Shape 5338">
              <a:extLst>
                <a:ext uri="{FF2B5EF4-FFF2-40B4-BE49-F238E27FC236}">
                  <a16:creationId xmlns:a16="http://schemas.microsoft.com/office/drawing/2014/main" xmlns="" id="{FE885429-21F3-4EBE-AC38-1E22F78C38C1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0" name="Freeform: Shape 5339">
              <a:extLst>
                <a:ext uri="{FF2B5EF4-FFF2-40B4-BE49-F238E27FC236}">
                  <a16:creationId xmlns:a16="http://schemas.microsoft.com/office/drawing/2014/main" xmlns="" id="{4A762A6E-BED4-4009-B385-47398D86889D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1" name="Freeform: Shape 5340">
              <a:extLst>
                <a:ext uri="{FF2B5EF4-FFF2-40B4-BE49-F238E27FC236}">
                  <a16:creationId xmlns:a16="http://schemas.microsoft.com/office/drawing/2014/main" xmlns="" id="{E13C2B97-B65B-4A06-A8EF-DF4369E62753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2" name="Freeform: Shape 5341">
              <a:extLst>
                <a:ext uri="{FF2B5EF4-FFF2-40B4-BE49-F238E27FC236}">
                  <a16:creationId xmlns:a16="http://schemas.microsoft.com/office/drawing/2014/main" xmlns="" id="{06F55841-4D22-4907-81FF-294462935053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3" name="Freeform: Shape 5342">
              <a:extLst>
                <a:ext uri="{FF2B5EF4-FFF2-40B4-BE49-F238E27FC236}">
                  <a16:creationId xmlns:a16="http://schemas.microsoft.com/office/drawing/2014/main" xmlns="" id="{4E459ED2-4BD9-4A0E-86BC-64F9C4218FAF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4" name="Freeform: Shape 5343">
              <a:extLst>
                <a:ext uri="{FF2B5EF4-FFF2-40B4-BE49-F238E27FC236}">
                  <a16:creationId xmlns:a16="http://schemas.microsoft.com/office/drawing/2014/main" xmlns="" id="{86F19172-4078-43D6-8815-842F0EF9198B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5" name="Freeform: Shape 5344">
              <a:extLst>
                <a:ext uri="{FF2B5EF4-FFF2-40B4-BE49-F238E27FC236}">
                  <a16:creationId xmlns:a16="http://schemas.microsoft.com/office/drawing/2014/main" xmlns="" id="{DDEA6F75-411E-4317-AEDB-E2B23E79070B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6" name="Freeform: Shape 5345">
              <a:extLst>
                <a:ext uri="{FF2B5EF4-FFF2-40B4-BE49-F238E27FC236}">
                  <a16:creationId xmlns:a16="http://schemas.microsoft.com/office/drawing/2014/main" xmlns="" id="{25C1407E-5041-4236-BFFC-7F1726566E1C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7" name="Freeform: Shape 5346">
              <a:extLst>
                <a:ext uri="{FF2B5EF4-FFF2-40B4-BE49-F238E27FC236}">
                  <a16:creationId xmlns:a16="http://schemas.microsoft.com/office/drawing/2014/main" xmlns="" id="{C93C1215-9E85-4EAD-BA55-D8A0E5D989EA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8" name="Freeform: Shape 5347">
              <a:extLst>
                <a:ext uri="{FF2B5EF4-FFF2-40B4-BE49-F238E27FC236}">
                  <a16:creationId xmlns:a16="http://schemas.microsoft.com/office/drawing/2014/main" xmlns="" id="{398D74C9-8C36-4F55-8746-589D98225B0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9" name="Freeform: Shape 5348">
              <a:extLst>
                <a:ext uri="{FF2B5EF4-FFF2-40B4-BE49-F238E27FC236}">
                  <a16:creationId xmlns:a16="http://schemas.microsoft.com/office/drawing/2014/main" xmlns="" id="{F371A8D2-DF16-44BE-A5B3-82476B474D61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0" name="Freeform: Shape 5349">
              <a:extLst>
                <a:ext uri="{FF2B5EF4-FFF2-40B4-BE49-F238E27FC236}">
                  <a16:creationId xmlns:a16="http://schemas.microsoft.com/office/drawing/2014/main" xmlns="" id="{EAD1227D-CD9B-4021-B14E-B5DD371CBDD4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1" name="Freeform: Shape 5350">
              <a:extLst>
                <a:ext uri="{FF2B5EF4-FFF2-40B4-BE49-F238E27FC236}">
                  <a16:creationId xmlns:a16="http://schemas.microsoft.com/office/drawing/2014/main" xmlns="" id="{3BAE8E07-3514-4E07-B428-790790D0C51F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2" name="Freeform: Shape 5351">
              <a:extLst>
                <a:ext uri="{FF2B5EF4-FFF2-40B4-BE49-F238E27FC236}">
                  <a16:creationId xmlns:a16="http://schemas.microsoft.com/office/drawing/2014/main" xmlns="" id="{C27C1E3A-0BF5-46AF-999E-F08303E05822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3" name="Freeform: Shape 5352">
              <a:extLst>
                <a:ext uri="{FF2B5EF4-FFF2-40B4-BE49-F238E27FC236}">
                  <a16:creationId xmlns:a16="http://schemas.microsoft.com/office/drawing/2014/main" xmlns="" id="{EDF5C6AE-214A-4238-BCF5-A5B3976DC3D4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54" name="Group 5353">
            <a:extLst>
              <a:ext uri="{FF2B5EF4-FFF2-40B4-BE49-F238E27FC236}">
                <a16:creationId xmlns:a16="http://schemas.microsoft.com/office/drawing/2014/main" xmlns="" id="{826F649F-18E3-489C-9AA1-FB268D876172}"/>
              </a:ext>
            </a:extLst>
          </p:cNvPr>
          <p:cNvGrpSpPr/>
          <p:nvPr/>
        </p:nvGrpSpPr>
        <p:grpSpPr>
          <a:xfrm rot="21268190">
            <a:off x="11469805" y="895195"/>
            <a:ext cx="411145" cy="360074"/>
            <a:chOff x="6809793" y="1954053"/>
            <a:chExt cx="1048808" cy="918528"/>
          </a:xfrm>
        </p:grpSpPr>
        <p:sp>
          <p:nvSpPr>
            <p:cNvPr id="5355" name="Freeform: Shape 5354">
              <a:extLst>
                <a:ext uri="{FF2B5EF4-FFF2-40B4-BE49-F238E27FC236}">
                  <a16:creationId xmlns:a16="http://schemas.microsoft.com/office/drawing/2014/main" xmlns="" id="{2EA8103C-BA86-4BDE-B4B6-73A6D9D87284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6" name="Freeform: Shape 5355">
              <a:extLst>
                <a:ext uri="{FF2B5EF4-FFF2-40B4-BE49-F238E27FC236}">
                  <a16:creationId xmlns:a16="http://schemas.microsoft.com/office/drawing/2014/main" xmlns="" id="{DD9A1CE6-27DA-4A34-96F8-AA8821F3993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7" name="Freeform: Shape 5356">
              <a:extLst>
                <a:ext uri="{FF2B5EF4-FFF2-40B4-BE49-F238E27FC236}">
                  <a16:creationId xmlns:a16="http://schemas.microsoft.com/office/drawing/2014/main" xmlns="" id="{9392AAF2-6937-4963-A2CE-99969078E38E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8" name="Freeform: Shape 5357">
              <a:extLst>
                <a:ext uri="{FF2B5EF4-FFF2-40B4-BE49-F238E27FC236}">
                  <a16:creationId xmlns:a16="http://schemas.microsoft.com/office/drawing/2014/main" xmlns="" id="{0E47CE2A-2C37-4662-A456-18F30C0251AE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9" name="Freeform: Shape 5358">
              <a:extLst>
                <a:ext uri="{FF2B5EF4-FFF2-40B4-BE49-F238E27FC236}">
                  <a16:creationId xmlns:a16="http://schemas.microsoft.com/office/drawing/2014/main" xmlns="" id="{D0BA1D24-4D58-419A-9EF7-485C2A0D38F7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0" name="Freeform: Shape 5359">
              <a:extLst>
                <a:ext uri="{FF2B5EF4-FFF2-40B4-BE49-F238E27FC236}">
                  <a16:creationId xmlns:a16="http://schemas.microsoft.com/office/drawing/2014/main" xmlns="" id="{4311F3EA-FA4D-4660-8CC5-E32E37F8955F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1" name="Freeform: Shape 5360">
              <a:extLst>
                <a:ext uri="{FF2B5EF4-FFF2-40B4-BE49-F238E27FC236}">
                  <a16:creationId xmlns:a16="http://schemas.microsoft.com/office/drawing/2014/main" xmlns="" id="{D35592DF-A997-4F7C-826A-D8EDC272E536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2" name="Freeform: Shape 5361">
              <a:extLst>
                <a:ext uri="{FF2B5EF4-FFF2-40B4-BE49-F238E27FC236}">
                  <a16:creationId xmlns:a16="http://schemas.microsoft.com/office/drawing/2014/main" xmlns="" id="{DC91C1CE-5B4E-4E31-8EEB-D8A246CAB8BD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3" name="Freeform: Shape 5362">
              <a:extLst>
                <a:ext uri="{FF2B5EF4-FFF2-40B4-BE49-F238E27FC236}">
                  <a16:creationId xmlns:a16="http://schemas.microsoft.com/office/drawing/2014/main" xmlns="" id="{FA1DF910-7FC4-4FA5-AE02-13B4902AE260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4" name="Freeform: Shape 5363">
              <a:extLst>
                <a:ext uri="{FF2B5EF4-FFF2-40B4-BE49-F238E27FC236}">
                  <a16:creationId xmlns:a16="http://schemas.microsoft.com/office/drawing/2014/main" xmlns="" id="{18462FD8-DF31-4160-9FEB-026474B523DB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5" name="Freeform: Shape 5364">
              <a:extLst>
                <a:ext uri="{FF2B5EF4-FFF2-40B4-BE49-F238E27FC236}">
                  <a16:creationId xmlns:a16="http://schemas.microsoft.com/office/drawing/2014/main" xmlns="" id="{C68DA52D-14BB-4828-B048-8809CA46E1AD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6" name="Freeform: Shape 5365">
              <a:extLst>
                <a:ext uri="{FF2B5EF4-FFF2-40B4-BE49-F238E27FC236}">
                  <a16:creationId xmlns:a16="http://schemas.microsoft.com/office/drawing/2014/main" xmlns="" id="{4646865C-227F-4B7E-9AD3-CC22D05AAB8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7" name="Freeform: Shape 5366">
              <a:extLst>
                <a:ext uri="{FF2B5EF4-FFF2-40B4-BE49-F238E27FC236}">
                  <a16:creationId xmlns:a16="http://schemas.microsoft.com/office/drawing/2014/main" xmlns="" id="{B65093EF-EDC6-477E-AEBF-5F3E6C4AF122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8" name="Freeform: Shape 5367">
              <a:extLst>
                <a:ext uri="{FF2B5EF4-FFF2-40B4-BE49-F238E27FC236}">
                  <a16:creationId xmlns:a16="http://schemas.microsoft.com/office/drawing/2014/main" xmlns="" id="{8340E917-25FC-44C2-A563-35CF4D6C7885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9" name="Freeform: Shape 5368">
              <a:extLst>
                <a:ext uri="{FF2B5EF4-FFF2-40B4-BE49-F238E27FC236}">
                  <a16:creationId xmlns:a16="http://schemas.microsoft.com/office/drawing/2014/main" xmlns="" id="{51B6BCB2-2299-4A83-901F-7EF601BB3CDF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0" name="Freeform: Shape 5369">
              <a:extLst>
                <a:ext uri="{FF2B5EF4-FFF2-40B4-BE49-F238E27FC236}">
                  <a16:creationId xmlns:a16="http://schemas.microsoft.com/office/drawing/2014/main" xmlns="" id="{B705701F-80E9-4C08-8FE3-51125BCD7952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1" name="Freeform: Shape 5370">
              <a:extLst>
                <a:ext uri="{FF2B5EF4-FFF2-40B4-BE49-F238E27FC236}">
                  <a16:creationId xmlns:a16="http://schemas.microsoft.com/office/drawing/2014/main" xmlns="" id="{9BC6653C-6651-4305-ACE3-3897B5556BAB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2" name="Freeform: Shape 5371">
              <a:extLst>
                <a:ext uri="{FF2B5EF4-FFF2-40B4-BE49-F238E27FC236}">
                  <a16:creationId xmlns:a16="http://schemas.microsoft.com/office/drawing/2014/main" xmlns="" id="{51AF2083-4694-4B96-A132-111F99982BC2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3" name="Freeform: Shape 5372">
              <a:extLst>
                <a:ext uri="{FF2B5EF4-FFF2-40B4-BE49-F238E27FC236}">
                  <a16:creationId xmlns:a16="http://schemas.microsoft.com/office/drawing/2014/main" xmlns="" id="{8C8DE3AC-5964-4E2B-B599-CD0B6777DC84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4" name="Freeform: Shape 5373">
              <a:extLst>
                <a:ext uri="{FF2B5EF4-FFF2-40B4-BE49-F238E27FC236}">
                  <a16:creationId xmlns:a16="http://schemas.microsoft.com/office/drawing/2014/main" xmlns="" id="{2522407D-0B55-454D-A90F-25D131FBB8A2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5" name="Freeform: Shape 5374">
              <a:extLst>
                <a:ext uri="{FF2B5EF4-FFF2-40B4-BE49-F238E27FC236}">
                  <a16:creationId xmlns:a16="http://schemas.microsoft.com/office/drawing/2014/main" xmlns="" id="{42644EA0-A8D9-4694-B563-91477643FE2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6" name="Freeform: Shape 5375">
              <a:extLst>
                <a:ext uri="{FF2B5EF4-FFF2-40B4-BE49-F238E27FC236}">
                  <a16:creationId xmlns:a16="http://schemas.microsoft.com/office/drawing/2014/main" xmlns="" id="{D83356C2-B68C-4E01-A416-05FCEEC79C83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7" name="Freeform: Shape 5376">
              <a:extLst>
                <a:ext uri="{FF2B5EF4-FFF2-40B4-BE49-F238E27FC236}">
                  <a16:creationId xmlns:a16="http://schemas.microsoft.com/office/drawing/2014/main" xmlns="" id="{58182504-9B5F-4B67-AD71-47B44D16873F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8" name="Freeform: Shape 5377">
              <a:extLst>
                <a:ext uri="{FF2B5EF4-FFF2-40B4-BE49-F238E27FC236}">
                  <a16:creationId xmlns:a16="http://schemas.microsoft.com/office/drawing/2014/main" xmlns="" id="{0505FD0D-258A-4A54-B0F5-A3304DFD96A8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9" name="Freeform: Shape 5378">
              <a:extLst>
                <a:ext uri="{FF2B5EF4-FFF2-40B4-BE49-F238E27FC236}">
                  <a16:creationId xmlns:a16="http://schemas.microsoft.com/office/drawing/2014/main" xmlns="" id="{33655C2A-BDFE-45D1-BADF-9ED43F37C79C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0" name="Freeform: Shape 5379">
              <a:extLst>
                <a:ext uri="{FF2B5EF4-FFF2-40B4-BE49-F238E27FC236}">
                  <a16:creationId xmlns:a16="http://schemas.microsoft.com/office/drawing/2014/main" xmlns="" id="{16DAE17A-DE38-498E-88D7-2DD7C5772C7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1" name="Freeform: Shape 5380">
              <a:extLst>
                <a:ext uri="{FF2B5EF4-FFF2-40B4-BE49-F238E27FC236}">
                  <a16:creationId xmlns:a16="http://schemas.microsoft.com/office/drawing/2014/main" xmlns="" id="{A21469C0-A404-43A9-832B-9FAF838A8F9F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2" name="Freeform: Shape 5381">
              <a:extLst>
                <a:ext uri="{FF2B5EF4-FFF2-40B4-BE49-F238E27FC236}">
                  <a16:creationId xmlns:a16="http://schemas.microsoft.com/office/drawing/2014/main" xmlns="" id="{25BE5761-2ADE-4EE1-984A-62F72F0E7430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3" name="Freeform: Shape 5382">
              <a:extLst>
                <a:ext uri="{FF2B5EF4-FFF2-40B4-BE49-F238E27FC236}">
                  <a16:creationId xmlns:a16="http://schemas.microsoft.com/office/drawing/2014/main" xmlns="" id="{607B0A35-1063-47AB-941B-9970568EFDAE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4" name="Freeform: Shape 5383">
              <a:extLst>
                <a:ext uri="{FF2B5EF4-FFF2-40B4-BE49-F238E27FC236}">
                  <a16:creationId xmlns:a16="http://schemas.microsoft.com/office/drawing/2014/main" xmlns="" id="{4CDCD5DD-A054-46FF-BCBF-42F708D1801F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5" name="Freeform: Shape 5384">
              <a:extLst>
                <a:ext uri="{FF2B5EF4-FFF2-40B4-BE49-F238E27FC236}">
                  <a16:creationId xmlns:a16="http://schemas.microsoft.com/office/drawing/2014/main" xmlns="" id="{30AD2318-260E-4F94-8C9D-1B9E681633C4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6" name="Freeform: Shape 5385">
              <a:extLst>
                <a:ext uri="{FF2B5EF4-FFF2-40B4-BE49-F238E27FC236}">
                  <a16:creationId xmlns:a16="http://schemas.microsoft.com/office/drawing/2014/main" xmlns="" id="{CE7004E4-ECA4-40A2-8302-0DE91BAB0306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7" name="Freeform: Shape 5386">
              <a:extLst>
                <a:ext uri="{FF2B5EF4-FFF2-40B4-BE49-F238E27FC236}">
                  <a16:creationId xmlns:a16="http://schemas.microsoft.com/office/drawing/2014/main" xmlns="" id="{79F050CC-EA6A-41F1-B07E-D3F84ED7DDD8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8" name="Freeform: Shape 5387">
              <a:extLst>
                <a:ext uri="{FF2B5EF4-FFF2-40B4-BE49-F238E27FC236}">
                  <a16:creationId xmlns:a16="http://schemas.microsoft.com/office/drawing/2014/main" xmlns="" id="{B817CB9E-BA8E-4ACD-9257-90BE19C876D9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9" name="Freeform: Shape 5388">
              <a:extLst>
                <a:ext uri="{FF2B5EF4-FFF2-40B4-BE49-F238E27FC236}">
                  <a16:creationId xmlns:a16="http://schemas.microsoft.com/office/drawing/2014/main" xmlns="" id="{13F8AA3F-1EB9-4221-9002-668AFE0623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0" name="Freeform: Shape 5389">
              <a:extLst>
                <a:ext uri="{FF2B5EF4-FFF2-40B4-BE49-F238E27FC236}">
                  <a16:creationId xmlns:a16="http://schemas.microsoft.com/office/drawing/2014/main" xmlns="" id="{DBB69146-A428-4A27-B223-05843E185054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1" name="Freeform: Shape 5390">
              <a:extLst>
                <a:ext uri="{FF2B5EF4-FFF2-40B4-BE49-F238E27FC236}">
                  <a16:creationId xmlns:a16="http://schemas.microsoft.com/office/drawing/2014/main" xmlns="" id="{43B663E8-DB3F-472B-A2CB-01FDFFB2591E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2" name="Freeform: Shape 5391">
              <a:extLst>
                <a:ext uri="{FF2B5EF4-FFF2-40B4-BE49-F238E27FC236}">
                  <a16:creationId xmlns:a16="http://schemas.microsoft.com/office/drawing/2014/main" xmlns="" id="{98BDC2BE-F163-426E-AABA-A075893A9550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3" name="Freeform: Shape 5392">
              <a:extLst>
                <a:ext uri="{FF2B5EF4-FFF2-40B4-BE49-F238E27FC236}">
                  <a16:creationId xmlns:a16="http://schemas.microsoft.com/office/drawing/2014/main" xmlns="" id="{30689BC5-D036-4BDC-834C-AA47F6B02166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4" name="Freeform: Shape 5393">
              <a:extLst>
                <a:ext uri="{FF2B5EF4-FFF2-40B4-BE49-F238E27FC236}">
                  <a16:creationId xmlns:a16="http://schemas.microsoft.com/office/drawing/2014/main" xmlns="" id="{5485E1EA-8A47-416E-B364-595BD1491F47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5" name="Freeform: Shape 5394">
              <a:extLst>
                <a:ext uri="{FF2B5EF4-FFF2-40B4-BE49-F238E27FC236}">
                  <a16:creationId xmlns:a16="http://schemas.microsoft.com/office/drawing/2014/main" xmlns="" id="{C44C8189-E3CB-4883-BB55-E90EF3ECFA7D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6" name="Freeform: Shape 5395">
              <a:extLst>
                <a:ext uri="{FF2B5EF4-FFF2-40B4-BE49-F238E27FC236}">
                  <a16:creationId xmlns:a16="http://schemas.microsoft.com/office/drawing/2014/main" xmlns="" id="{6C5A8CA9-560B-41C2-B0B2-3F93153A7385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7" name="Freeform: Shape 5396">
              <a:extLst>
                <a:ext uri="{FF2B5EF4-FFF2-40B4-BE49-F238E27FC236}">
                  <a16:creationId xmlns:a16="http://schemas.microsoft.com/office/drawing/2014/main" xmlns="" id="{6132AF40-9390-49CD-90AB-227A220069E2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8" name="Freeform: Shape 5397">
              <a:extLst>
                <a:ext uri="{FF2B5EF4-FFF2-40B4-BE49-F238E27FC236}">
                  <a16:creationId xmlns:a16="http://schemas.microsoft.com/office/drawing/2014/main" xmlns="" id="{794B3FAA-0426-452F-B995-9F5152D9D9E6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9" name="Freeform: Shape 5398">
              <a:extLst>
                <a:ext uri="{FF2B5EF4-FFF2-40B4-BE49-F238E27FC236}">
                  <a16:creationId xmlns:a16="http://schemas.microsoft.com/office/drawing/2014/main" xmlns="" id="{5D15FE56-D77D-45F4-8011-73DA3B835CF1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0" name="Freeform: Shape 5399">
              <a:extLst>
                <a:ext uri="{FF2B5EF4-FFF2-40B4-BE49-F238E27FC236}">
                  <a16:creationId xmlns:a16="http://schemas.microsoft.com/office/drawing/2014/main" xmlns="" id="{5E380B48-8BBF-4D97-9D3E-15CDAB2429E7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1" name="Freeform: Shape 5400">
              <a:extLst>
                <a:ext uri="{FF2B5EF4-FFF2-40B4-BE49-F238E27FC236}">
                  <a16:creationId xmlns:a16="http://schemas.microsoft.com/office/drawing/2014/main" xmlns="" id="{0B854049-1DF4-4C01-B9BB-4ACBE6F0D371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2" name="Freeform: Shape 5401">
              <a:extLst>
                <a:ext uri="{FF2B5EF4-FFF2-40B4-BE49-F238E27FC236}">
                  <a16:creationId xmlns:a16="http://schemas.microsoft.com/office/drawing/2014/main" xmlns="" id="{38DC017B-6FA6-46EA-841F-273838E19549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xmlns="" id="{6BFC3504-15DA-4B16-B3AF-EA7164DFC519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4" name="Freeform: Shape 5403">
              <a:extLst>
                <a:ext uri="{FF2B5EF4-FFF2-40B4-BE49-F238E27FC236}">
                  <a16:creationId xmlns:a16="http://schemas.microsoft.com/office/drawing/2014/main" xmlns="" id="{DDE0768C-B478-4630-B570-B9A55975873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5" name="Freeform: Shape 5404">
              <a:extLst>
                <a:ext uri="{FF2B5EF4-FFF2-40B4-BE49-F238E27FC236}">
                  <a16:creationId xmlns:a16="http://schemas.microsoft.com/office/drawing/2014/main" xmlns="" id="{1A96AEF7-230E-4F0F-AEE6-6FACA73F8210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6" name="Freeform: Shape 5405">
              <a:extLst>
                <a:ext uri="{FF2B5EF4-FFF2-40B4-BE49-F238E27FC236}">
                  <a16:creationId xmlns:a16="http://schemas.microsoft.com/office/drawing/2014/main" xmlns="" id="{7944122F-BCDC-43FE-8207-AA443BE3B6C4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7" name="Freeform: Shape 5406">
              <a:extLst>
                <a:ext uri="{FF2B5EF4-FFF2-40B4-BE49-F238E27FC236}">
                  <a16:creationId xmlns:a16="http://schemas.microsoft.com/office/drawing/2014/main" xmlns="" id="{4FAC4615-20E2-414A-8D2A-50BD46116B16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xmlns="" id="{AA5F1DB8-D984-4F31-957C-7E401940A90D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xmlns="" id="{FC8923F3-C163-4C99-BB8B-165DCF7911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xmlns="" id="{06967691-AAFF-44EB-9278-FC133FE50D63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xmlns="" id="{73C8E9D7-6042-49A6-943F-FB630BB83A45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xmlns="" id="{C2674801-E571-404B-87DE-174945D6FAEB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xmlns="" id="{D2A5E1CA-60D7-4466-BFAC-F07ABB52A42F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xmlns="" id="{237322B4-2935-4D4A-9F57-9850390E0CE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xmlns="" id="{450976F2-60F0-4244-9C34-771AD6BF737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xmlns="" id="{0348A346-4D14-4433-B27E-145D5176F9F5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xmlns="" id="{C3867693-777C-4B3D-BE2C-F10AAC08EA2F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xmlns="" id="{7A603A73-17D4-4EDC-ADE3-C143A679D71A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xmlns="" id="{2C25FFEB-D688-454E-80D2-DE2B8DC9EA66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xmlns="" id="{9C9F8C54-D894-4F75-A2B1-B63B21B04234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xmlns="" id="{ADBE3D3F-55F5-4617-9471-0D65A045002E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xmlns="" id="{5404A174-B810-4CA9-B678-8D39982D48F4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xmlns="" id="{AA8B7348-7177-41E4-9B1D-8EE0817CE4BA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xmlns="" id="{7B4C05EB-E9DE-440D-96B1-F9F1BFBCD254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xmlns="" id="{06C0082E-D1FD-4EA1-8728-1F0F1B8720C8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xmlns="" id="{45FA8409-5002-41A5-B75B-0550525D7F0C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xmlns="" id="{10F77BC8-BB5A-465D-AED9-2DDA2F088EC3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xmlns="" id="{4DCF9D44-D454-49D3-A181-87F6DB4B9F6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xmlns="" id="{22534283-61E8-4C10-B8AE-5BB2663D268E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xmlns="" id="{1F985B92-3237-4C54-8C83-1FBFFF86FE3F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xmlns="" id="{C068740C-55EB-4789-A72F-12F847BCB5E1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xmlns="" id="{B8B9758F-F3AD-4FDF-9372-7F13D8D173B3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xmlns="" id="{64415C97-9395-4F7F-AF0D-9F247E8084DE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xmlns="" id="{2B7C8FB8-13C5-451B-851B-7197F30C4D9A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xmlns="" id="{7656EF19-5878-4990-9828-E67B75DEDBE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xmlns="" id="{0484FF85-4FE4-4BB6-AFDC-5FE2B8F35E45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xmlns="" id="{296482F8-8AB4-4777-B683-29EB9FE051FE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xmlns="" id="{00734B15-A134-42E8-88C6-0ECFC157F6A7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xmlns="" id="{E5A0CFEC-2E40-482E-B883-D9182EB4D00E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xmlns="" id="{143E424C-7588-4345-AE27-C777291B97D8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xmlns="" id="{38F10F82-BFBE-4E96-A754-3ADF3BFEE3FC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xmlns="" id="{AF4C1D2A-74E2-456E-AFDD-6F167F07840F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xmlns="" id="{000CDD96-274E-44CD-B6F0-DCD18A859CAF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xmlns="" id="{9D90C4D4-651F-45BB-9B4D-64C127FD98C6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xmlns="" id="{AA68442E-C11F-464F-96E6-385DB12EAB1E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xmlns="" id="{CDA75446-EFBB-44F0-9893-3BAF23203864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xmlns="" id="{AD819C8B-531C-4439-B15C-B17C5E45E03F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xmlns="" id="{56220DC7-FFFC-47A0-AC73-1F715CB46E26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xmlns="" id="{DFAD5187-9183-4EFB-BC07-C621224691AA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xmlns="" id="{1C5BCF9A-6691-4AE6-940C-6E0726C829BF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xmlns="" id="{98FF677B-8146-41BE-B6CF-D437E4C4200E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xmlns="" id="{E6156264-6AC9-4780-A80F-5AD0246B415D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xmlns="" id="{B2AD0357-2485-47AE-8DA5-68B958244657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xmlns="" id="{E40A285A-985B-481C-BAF8-B19B24381349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xmlns="" id="{C98D65C9-6DBE-4265-A14A-8BA3DC134655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xmlns="" id="{B947D731-FCCF-49EE-9729-FAACDCD827EE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xmlns="" id="{C81F66CF-A2CC-4DEE-8B72-B14829877C85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xmlns="" id="{90EF4645-4F22-4875-B683-FAED243481C0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xmlns="" id="{A1897A00-2375-4EE0-A353-1D6FB46F77C0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xmlns="" id="{222337D1-BBA1-482B-8F26-0F3E59975477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xmlns="" id="{342209E8-7C9E-4962-8220-43FFAC45B5C4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xmlns="" id="{9A52039E-C48F-4A55-B0BC-963A1E395F20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xmlns="" id="{F8DEA3F5-2753-4F67-9D42-EBF37E0C0267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xmlns="" id="{6C7ED156-7A02-456F-9903-4C0BE40395F1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xmlns="" id="{58207AEA-3899-464D-B003-3B7137F502C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xmlns="" id="{18B61513-8CFE-457F-B5FF-D9FF371B4F63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xmlns="" id="{18F38636-0F81-4626-B40C-E3260935F5B5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xmlns="" id="{5EF52DA5-9237-4227-B168-7C18FFE735F1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xmlns="" id="{DC6F1396-B954-45B7-A5AD-824D8DDE96C8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xmlns="" id="{93005172-2024-412E-AA71-6836C3D7898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xmlns="" id="{4E9E7AFB-F8C3-4AB0-A8F0-5992609C86B9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xmlns="" id="{BF2EFBA2-EAF9-4DB8-BE45-2D84D6D6EC02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xmlns="" id="{CF4EAFF5-2ABF-46AE-A4B5-0D167421572D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xmlns="" id="{BD565BF9-0001-46DE-8BFB-EDE9AC9E76E4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xmlns="" id="{C0C1C465-B4BD-476E-8F34-8F31896EE99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xmlns="" id="{DCA325D8-714C-4EAA-847A-30B457BB89B5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xmlns="" id="{7380A0C5-4B1C-464E-986A-EBBA49B9BF9C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xmlns="" id="{A3C75F50-A205-4E08-B29A-30164D24C718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xmlns="" id="{9AA4C057-CCBA-4361-9934-7D8B380B1A73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xmlns="" id="{84DA05AD-1101-4F42-ACE0-F8ADF7E78EB1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xmlns="" id="{A3AA8FD3-AF3E-4EA3-9473-1C0F3B28A963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xmlns="" id="{AFE8E1B0-270F-4C19-A685-DFC8D8340A73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xmlns="" id="{3FEBB6D5-B1C5-4703-BA19-B78D3020F83E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xmlns="" id="{ED0112D8-DB94-4D69-8A78-ECF15CAB4261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xmlns="" id="{8EB47B49-62AB-4FFC-A774-2738DD8C2566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xmlns="" id="{03782F78-F470-445D-9980-9E5F76505EC4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xmlns="" id="{96DF5FD6-BD2F-40ED-961E-811753919891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xmlns="" id="{4E85E658-AAED-4520-BACE-2E58D5BC1923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xmlns="" id="{7C311CD7-390A-482F-A285-355230286A46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xmlns="" id="{7D576D4B-105B-4379-8600-AEDBC5E33F71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xmlns="" id="{847223EE-2A0E-49D2-B89C-6E9EFB465EE3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xmlns="" id="{5E2374BC-8279-4874-B40A-D5A716A47897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xmlns="" id="{905A97F9-F2D9-4EC4-BE49-D0BA2E5D783D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xmlns="" id="{38D91B6B-5D31-4FFE-8731-BFBDADB26DA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xmlns="" id="{66745135-C8ED-4235-8565-9D3F256C317A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xmlns="" id="{FAD5409D-E3CA-42FB-9D61-CEBEEEAA98FC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xmlns="" id="{8C77F516-2C03-4D2E-B488-82B81B25329E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xmlns="" id="{614538AA-B4EA-4655-9287-5F4986F5695C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xmlns="" id="{D17DC0C0-1DBE-4010-93B6-C6BA23A366B7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xmlns="" id="{F2D2F09E-4787-4D95-AAEE-82A386542D11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xmlns="" id="{FFBCD9C8-4A9B-4E48-99DB-BB3C56F0F96F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xmlns="" id="{C5D93B5F-83CB-45B5-BC57-9C533759BD70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xmlns="" id="{6BDD12B8-6F7A-4A0C-A753-E646C17404B7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xmlns="" id="{C8E552AC-4E6F-4C28-B653-33E9787EF38A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xmlns="" id="{752421CF-DEE6-458C-A6E7-C74DD304379A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xmlns="" id="{15F110D2-F146-4549-9B1F-738B52F6A4C4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xmlns="" id="{2A2E2FF9-8604-4BDB-8920-112CB1E9A6AD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xmlns="" id="{A5E722B9-9088-4F65-9240-2CC89A29E87E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xmlns="" id="{5A01F07B-133F-429D-8D68-7148FC44DCD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xmlns="" id="{3C6A1F54-AC37-4815-94E9-F8B64CF88ED8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xmlns="" id="{3B6FD9CA-5E86-4919-BED0-375EA0E2C37E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xmlns="" id="{5A1814A7-BEE6-407C-82D4-5501DFE0D55A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xmlns="" id="{EEAE9975-548F-4AAC-A4AE-358E65BDC876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xmlns="" id="{8BA93B34-D860-4337-BBFA-77DDA01C4402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xmlns="" id="{6884D38C-1DC5-44F0-AD6D-4A90D215A322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xmlns="" id="{6BADF283-048C-4B88-9FE0-02539403A3ED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xmlns="" id="{A1683B8D-FC4F-4B3E-95DD-697BDD78FEFD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xmlns="" id="{884B8805-F9D4-4540-9B87-95736277B8AF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xmlns="" id="{929A579E-1876-4AE4-99FB-41BE537B233F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xmlns="" id="{93B41F73-9D05-4720-8565-63F2CF0BA241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xmlns="" id="{DF4F0F7A-DC3C-4743-95D3-4323FEE73D0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xmlns="" id="{BD22F8DD-542D-4691-A67A-9E65D65309DB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xmlns="" id="{C9CB389C-A41D-4EAF-80FF-F98ED1D1E0C5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xmlns="" id="{F81572C5-DC64-47CF-9F01-C92D78A298EA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xmlns="" id="{2521DEB5-D8A5-4352-91A2-4C362F597D51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xmlns="" id="{80EC6677-A8F8-413D-B42A-00FE8935A19F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xmlns="" id="{27D0F747-4274-471C-A43F-A1B4BD391612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xmlns="" id="{98280505-583F-4437-8FB9-C27071B60279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xmlns="" id="{938DC7C1-5D27-4FEC-ACA2-8A5B4430D78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xmlns="" id="{780C08F4-0096-4510-83C0-A4BE9B7EE114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xmlns="" id="{1D4FD1A5-F0E8-41A7-A892-5DBDA462D455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xmlns="" id="{385D42AB-9904-412D-8C8D-D74029DA7DE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xmlns="" id="{DD50BCA4-7907-4D82-8089-F01D381AB04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xmlns="" id="{69AB7C93-3018-4606-A37D-CA78A52A4BD6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xmlns="" id="{B4A18737-5E59-4866-9D91-B48EFC3B52F7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xmlns="" id="{D5EDAF42-3CD3-4E58-9B7B-0FA49E1C3A15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xmlns="" id="{F167BB16-A70B-4F97-A629-94B51DFF2DBC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xmlns="" id="{C43985BD-514A-40D6-B97A-C680B9475127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xmlns="" id="{12446B74-A030-4321-BD26-E7983AECF448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xmlns="" id="{4325DDB6-BB08-4AB4-89BD-51B18889C167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xmlns="" id="{5B1CE760-E8AF-4060-ABD4-961C498A076F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xmlns="" id="{AAB1F5E4-C9E1-4FFE-802C-A12AF5B67878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xmlns="" id="{601A178E-5C9E-4DBD-887D-2028F3A1F58F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xmlns="" id="{F1A14EC4-0C5D-4608-A724-A1D1EC10223B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xmlns="" id="{97A4697C-96F3-4705-BC79-EDC2D1F0A8CB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xmlns="" id="{893F5149-5DB3-4C5D-AE60-AB52F5FF5DBE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xmlns="" id="{9A926CE0-15F0-402F-8AB9-8887B1CBE106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xmlns="" id="{E3EE7D45-AA5C-48E1-B046-A854EE84DC28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xmlns="" id="{90DD18A1-BC74-4611-BF58-A874C1DB654C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xmlns="" id="{C0B3D1C0-25CA-4E8F-8283-C815F9010B33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xmlns="" id="{8824055D-1346-490E-94B8-F4A3EAA4AD88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xmlns="" id="{DB427AE1-9306-4681-861C-3313604058D2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xmlns="" id="{2DDFDC87-5B0A-4C02-B969-787544D4E26E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xmlns="" id="{30DC844D-19B1-4253-BE8E-CAD68EA4C71E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xmlns="" id="{6C0021AF-881E-431A-9596-00731C5C0A99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xmlns="" id="{BC83364F-67AB-4C4C-A38E-F36657920E09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xmlns="" id="{F52FF2E5-58C4-4B60-97C3-B9FE34D60ACE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xmlns="" id="{02D29A1F-91CC-4E08-99E3-7EFAAD3AB90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xmlns="" id="{25365741-F2FD-4EF2-BB0F-048043575F1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xmlns="" id="{757C6263-1D15-4938-9598-219A688E6A73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xmlns="" id="{8387458F-3982-48C7-9135-49E295480E18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xmlns="" id="{9CB1E430-E94E-4CBD-B49C-637B75F0782E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xmlns="" id="{0A0C65BD-7A66-492D-BC3D-5646988BCA54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xmlns="" id="{577C2FA2-7A32-47D2-92A8-6454864966F5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xmlns="" id="{3F4928BA-C972-46B1-953B-3C175C12772A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xmlns="" id="{DF94F5CD-DC57-4E36-A2C0-73631CF2BA29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xmlns="" id="{E7503174-92E6-4424-9644-7F4E01ECA42C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xmlns="" id="{6F6C614E-419E-407A-B84A-1FF0380920B2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xmlns="" id="{DA9E2F8F-9F6F-4031-8845-2CF4C29AB6DC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xmlns="" id="{B98DFBBD-546B-4339-9055-92C9FB3F52C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xmlns="" id="{A9A54A39-165D-459E-B748-5097FB97DDB6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xmlns="" id="{34D71BD2-9B05-46A5-8491-B98FB41541B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xmlns="" id="{E546105E-77CE-400B-95EB-A2602C0D9C3A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xmlns="" id="{29749C6D-09E1-478B-93A1-4EB0D7AF7BC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xmlns="" id="{59D2DFB8-0D02-4CF8-859C-AB9052047AFB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xmlns="" id="{C5472BA6-FF4E-4980-8027-499367752C0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xmlns="" id="{41CCB131-8DAC-42EA-95F5-A87898103722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xmlns="" id="{93FBFE82-0DAB-44A9-8490-7D3001006569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xmlns="" id="{E8788AF1-0C8B-4562-B241-FDB47F19FF0C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xmlns="" id="{85C1EDBA-546B-4733-A367-0D438607F75D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xmlns="" id="{37C44A5C-0783-49BE-8EE9-33184A193355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xmlns="" id="{7F16BB27-B7AA-478F-B1ED-E5576FB3F5F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xmlns="" id="{585174CE-922F-41A7-8EAB-DB17B962516F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xmlns="" id="{0B00CBC5-1BCD-498D-B63B-535C5B2A016B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xmlns="" id="{B3C60A31-5E16-49FC-9F5F-CFBC73020997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xmlns="" id="{27C68C4A-F88F-45F2-8007-0A89FEA27A33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xmlns="" id="{553F7590-3FD4-4CC9-91C6-AA5264B3583A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xmlns="" id="{8583FA8F-CCD0-4A84-8475-9FA5CF18D813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xmlns="" id="{439D38BA-498D-45E5-961A-34A435551105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xmlns="" id="{327D6DD9-0DB0-4009-A1B3-FB6BAFF64BFB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xmlns="" id="{09DF1F1B-9CAD-4215-9CE1-E9F0D1989DA1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xmlns="" id="{F78A8B72-58A3-494C-93CB-7633E99235EC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xmlns="" id="{53C8395F-C8E0-4C78-B63E-D8510A6096B2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xmlns="" id="{F0ECE602-50AE-45FC-82AF-CFB6E75E86C1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xmlns="" id="{E51E7FFF-7885-4AD7-8D76-5449C9E4F2FD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xmlns="" id="{AC397109-9EEE-49AA-8225-7014CFA3E8C4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xmlns="" id="{AEBF461A-AD26-4962-B7BC-B01BB7F9E522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xmlns="" id="{B3B0C0A2-9FB6-489C-A232-5071C4524804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xmlns="" id="{0FDA0F40-2F04-4AA1-8DAF-6372BD599252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xmlns="" id="{C2A3E808-22C0-4494-A5A1-E38374E12981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xmlns="" id="{01CB3AE7-B0B3-41B5-AD14-63BA59F5045B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xmlns="" id="{A9C53706-7A91-4770-93A9-C24B793BD499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xmlns="" id="{F701B53E-770F-4615-881D-01E814FBA3B2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xmlns="" id="{1D7B6CCC-621C-4AAF-A1B7-5CE72828EECF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xmlns="" id="{36CB4010-FA0B-4261-87DF-1168FDECAD5D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xmlns="" id="{C529400A-6F22-4F76-B493-20FCED6EFCEC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xmlns="" id="{B1AA05E2-CA98-4DB8-886B-2947B50824D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xmlns="" id="{9E86EFCD-86A9-4B6F-9BBB-5000C50ACEC9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xmlns="" id="{BB32BCA1-31C0-4643-BA41-2C9A6AEB6D3C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xmlns="" id="{7D797DD4-7801-4B9D-B496-98B7AA45A16A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xmlns="" id="{8FC3A236-8459-406F-A0C9-305CECF2FC50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xmlns="" id="{F41F6A53-1855-4479-8C83-4A3ED90D2F92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xmlns="" id="{4069F777-1B42-493B-ACED-866D876CB636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xmlns="" id="{0D315F5B-7083-4B3D-A4FB-61E5A28AB189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xmlns="" id="{36EA3DE0-7C10-4194-9F7E-074D87B8655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xmlns="" id="{410DC4EF-4995-4AD9-82E6-FA5A9F168464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xmlns="" id="{7182FFD8-2468-47CD-A2C1-D03F2175672A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xmlns="" id="{07EACD99-3011-47CA-A996-1900C89C5567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xmlns="" id="{4018813F-EB41-414F-A57A-25E299C786B1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xmlns="" id="{D66E35E8-79D6-4879-BFFA-285D3C656C4A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xmlns="" id="{8A06DAA9-3AD0-489E-BE12-05DB5A161CD0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xmlns="" id="{EA48F014-AE18-4620-97D9-CEC38A68978C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xmlns="" id="{D2665996-7EE2-47F2-A519-5F3AB8EFDABD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xmlns="" id="{B56455A1-D3F3-4418-8309-7655880E7181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xmlns="" id="{A1939CBA-431A-4207-A3EE-D133C9EA8D54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xmlns="" id="{35BB6FF8-ECB9-4036-816B-E1340D949396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xmlns="" id="{AC135BFB-B319-4002-A29D-817A5BC4D841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xmlns="" id="{DA63995E-BA3D-4E52-A738-092BA6EB0EC7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xmlns="" id="{362956C0-8D97-4144-896E-8899CF3C0E5B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xmlns="" id="{0F57B111-ECBE-460C-B344-587060A755B2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xmlns="" id="{47C09BFE-F2F8-4CF6-92CC-A714C0E40878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xmlns="" id="{25887CCC-27C2-4E8F-83F0-AF4731DAFEC5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xmlns="" id="{D7767F7D-F956-45B3-A519-6F0B1EF2EF91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xmlns="" id="{34E30257-E42E-45C0-9124-98CFF6C7924F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xmlns="" id="{499F62CA-1D0A-48AF-9CDE-E1B097C7EA58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xmlns="" id="{8A7966A8-2462-4BAE-B624-7CC7015C865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xmlns="" id="{3FD58F04-AD17-4F3C-AEF8-F34E843BFDA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xmlns="" id="{E2F58FAA-7A7E-4F91-B34A-D64C82013759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xmlns="" id="{520BF699-32A1-49FE-AE24-16484854FC2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xmlns="" id="{E547C587-E12A-4A48-BF4A-66BB32F193D7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xmlns="" id="{9F849A22-027D-44DD-8793-573AC0C61495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xmlns="" id="{21629AD4-1B4E-4E4D-A4EB-644533B85FFB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xmlns="" id="{896B562C-B9C1-4EA4-8298-195E36D9C70B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xmlns="" id="{0B46A9A7-8714-4C79-8937-29EF68367F3E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xmlns="" id="{684098AA-3D6A-413B-A995-50F20C0C17B4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xmlns="" id="{951CB477-D706-4A10-A014-0262AFE8C985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xmlns="" id="{713E7DE6-1032-4730-871F-D4679FA4934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xmlns="" id="{48C0E137-15EB-4A1E-BC0D-6B683B60EC4F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xmlns="" id="{8344C94C-9FEE-4E99-9CAF-5EDD5EA6F2D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xmlns="" id="{E6CDCA68-8B60-4E99-8C31-99D1DD0B227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xmlns="" id="{F192752C-84ED-4F37-B60D-6CDE4503C8AC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xmlns="" id="{C547B8C6-25C6-4711-BCC7-9513010ABB6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xmlns="" id="{3FD4E5D5-2516-47B9-91A4-B2EB7146171D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xmlns="" id="{1E7F2F1C-6CE3-4B0B-9841-AC92271CAC9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xmlns="" id="{A24F0A4F-8A62-4F7B-A730-18021D245086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xmlns="" id="{E1560EE7-D029-4B9E-B800-E3CA2D95A0DA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xmlns="" id="{83D56DF1-7BEB-4EC2-897A-C6B6F8D00AD4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xmlns="" id="{37D976A3-5951-4722-9103-A0CFEA8D499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xmlns="" id="{26FBCFD4-CCA6-4A0C-979B-66714101F0F4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xmlns="" id="{D7CF9910-A9B3-4FC0-8EDD-82950ED73115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xmlns="" id="{1E88DEE2-FC30-4F29-ABB8-7484EDCA713C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xmlns="" id="{094DB2AC-BDAE-4C00-9626-6B9CAC23242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xmlns="" id="{8BD79180-A33E-49F5-A114-A4D60F488B3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xmlns="" id="{742D7642-C2BE-47CE-B857-92CF21E1D1B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xmlns="" id="{49AFB82B-8B08-43A3-AEF1-21A13FF25A59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xmlns="" id="{8E7E6262-24DB-405E-94E8-EE044E1C3EA5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xmlns="" id="{4B8303A3-79D5-4558-93D9-BBEC3DBA58E1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xmlns="" id="{F022E407-C497-4B78-959A-2E99BF37348B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xmlns="" id="{6E0C67BC-F6E3-490B-95AE-0D37B7907F9F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xmlns="" id="{81F524C0-8FC0-4705-994A-1494591D6BF9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xmlns="" id="{A59CEBA4-4CC6-409A-A381-EF18363202C2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xmlns="" id="{10793104-2587-4164-BDCA-CB9443EC0AD2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xmlns="" id="{C1BA9B32-20B7-4D54-92B6-56E214CF8F8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xmlns="" id="{EACB3FF5-FF73-426E-BEA2-E7A24E16D854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xmlns="" id="{6CDC1635-5F78-42EA-A148-BE14921835F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xmlns="" id="{F497BBCB-0A21-41D6-BDE0-D58CDDEA2B3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xmlns="" id="{29C4F4AD-494C-424C-8DC8-DADE70A8964F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xmlns="" id="{B258D065-59E2-4FFB-8832-1F0BE0888E9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xmlns="" id="{E78F2CDB-7B00-4D13-8B6A-8586BFF516FB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xmlns="" id="{A5E0EC0B-90D9-457F-B8E6-12895FD408EC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xmlns="" id="{9DA52FBB-5782-47DE-8D9B-98DB7A06A4F7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xmlns="" id="{8ED30AB4-708E-4F0B-9563-3C8909260BAA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xmlns="" id="{0BA8FE2A-2211-4FAA-A1B9-1906C9FD3D36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xmlns="" id="{E2FBE9AE-00BB-4A42-9372-6538E3E296A2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xmlns="" id="{F9B51AF1-4C83-4BB2-8546-8EC729585578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xmlns="" id="{7AC13E7F-4E00-42ED-9262-EB0700F996CD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xmlns="" id="{DD833C70-9FC7-458A-8835-FFABC9184515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xmlns="" id="{15EC10AC-BBD2-4DCB-9ABE-B2058AA50335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xmlns="" id="{CAD50D99-F236-460C-9496-92A68F800E87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xmlns="" id="{725D8106-3451-4E39-A292-AA2D16A2AEB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xmlns="" id="{B2074FB3-06FF-4B0B-8473-0BB8683A4FAB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xmlns="" id="{3031C259-80C0-4A98-8AB2-D0F1BC01511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xmlns="" id="{40C1F76C-9312-4F15-A95C-1AF2B0EBA3B4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xmlns="" id="{0BCB010B-6D6B-4EA0-A27E-008FBC9CCE03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xmlns="" id="{10A404C7-DFAF-4A39-818A-72F8751A5756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xmlns="" id="{6566B329-65C4-421C-9616-073E315EB85C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xmlns="" id="{FE3ACD32-9431-48FC-8B6C-84A43FE6A566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xmlns="" id="{01A94308-FC66-4980-A431-F1F0BAB104AF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xmlns="" id="{0A4EF57E-F1D2-4416-945E-9143E5513942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xmlns="" id="{52DD3348-9D52-48A1-8C49-B2834B714D5E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xmlns="" id="{EAFCF1A6-83F1-4DD5-AB73-CF01D89966BB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xmlns="" id="{817C38D6-D973-4D16-83D2-564B8882F71A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xmlns="" id="{553C4084-ECBD-4A08-A9D0-314DEDDB7C1F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xmlns="" id="{524CB4B9-412D-410F-9683-ABCF0B7B68B4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xmlns="" id="{B127C296-56D8-4D8E-BEC2-5B51952721B7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xmlns="" id="{37D6403B-7A65-4147-8706-973244F2C9D5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xmlns="" id="{3EC88744-7235-4710-92B2-E6611115F84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xmlns="" id="{CCCA8AF5-D0E1-4BCB-8EE8-3934E96726F0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xmlns="" id="{F1811CC7-C93A-4FD4-9111-B9EB32D244FA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xmlns="" id="{3E277C59-BB26-4A42-BAA7-E679E7D70097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xmlns="" id="{0A1DDC42-6B80-4D98-90FC-647A829839E5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xmlns="" id="{61CD9BC5-4AFD-472B-8974-475D8CEF73A4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xmlns="" id="{9666C2D2-68B7-4A13-8F56-901708353E6E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xmlns="" id="{880D370E-1B44-4342-837C-B289C88E173A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xmlns="" id="{2C703937-66C4-4397-8C14-BC79B9484D15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xmlns="" id="{CC108D66-8B5B-4D44-8C92-FCCE0CBA08DC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xmlns="" id="{44AFD74A-77B4-4839-B3C9-6C67A43A2E52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xmlns="" id="{A23F89B0-347E-4F70-A7B4-30067A657564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xmlns="" id="{FA4876C2-06B9-4914-8D4A-5C7D91836BBF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xmlns="" id="{01641EA5-3101-4A10-BFAE-9B28F38E026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xmlns="" id="{87D0A61E-FD78-45C2-B90E-6463CD5F7211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xmlns="" id="{51D69153-A53C-4E7D-96F2-33C5032747ED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xmlns="" id="{B89A20CC-C41D-4B04-B5EA-AD25ACA92CB7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xmlns="" id="{997E7AB7-2DB8-47EB-8A60-2EA338E75FA7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xmlns="" id="{FE8FD689-4225-45A7-807D-CD27FABC9D9C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xmlns="" id="{B1F708A6-0945-4533-A550-6760AC9E1267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xmlns="" id="{B38A1F80-A52A-4EA8-AD0A-7B3863CCDB7B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xmlns="" id="{41CA93F6-B9D0-4842-AE3F-5FC1EBA813DA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xmlns="" id="{E0D9FD4D-3786-4102-8583-B51B7E7E1399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xmlns="" id="{C8D5AD73-5545-479A-A5CB-675E75C97C7A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xmlns="" id="{D6DFFF77-0C18-443B-B912-841590538058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xmlns="" id="{CE70115A-9B1B-46C8-A16F-189C3D2AB082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xmlns="" id="{F8DC7535-7786-4213-8468-901B06DE8FA5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xmlns="" id="{7383F858-6B6E-4D98-B84A-AC848DAD9999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xmlns="" id="{963138AE-E9BA-481D-8F65-8CBDD56069E7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xmlns="" id="{AEA95FCF-AE28-4072-BEBA-C929AA8B8B9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xmlns="" id="{9B60E678-F956-42F4-ABA3-7DABD32E97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xmlns="" id="{47024743-B496-4E88-9830-C77E43D83AB8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xmlns="" id="{7C6D6DA8-E89F-4DD5-BAA1-AB60867B688D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xmlns="" id="{B6A97050-8D30-4457-8ACB-276634F823B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xmlns="" id="{3E8438D2-790E-452B-8834-7ED6AFC8C250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xmlns="" id="{4F32D24D-91B6-4A12-8C03-4722372DC05C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xmlns="" id="{FDBBD1C8-FECB-484A-9213-BD5AA8EFC9F4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xmlns="" id="{84EF9675-23C5-40C1-A573-4D693013D1D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xmlns="" id="{FEE40931-87F2-40B8-BC35-C28AD7714F6C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xmlns="" id="{6F321F9A-366F-4719-9076-A758B845AD0A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xmlns="" id="{338DD3A8-DDBA-4DF7-863C-23E0476EC824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xmlns="" id="{4C881D7B-3FD5-43DC-9DF3-94C5EE916E4B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xmlns="" id="{03A1BD7E-AE60-4019-8AE9-508B2C6EEBB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xmlns="" id="{E95B4A2B-890B-411E-9A95-23C9DEC3A0E0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xmlns="" id="{718431F2-617A-43A6-ACA1-211AF6E9C328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xmlns="" id="{3DB141B8-76C8-4D3F-9F8C-AE623D3EB10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xmlns="" id="{D2973D2C-D66B-4086-90E7-0471692E94A4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xmlns="" id="{23ADF165-FBA1-4B2A-AB34-F38B96CBF67F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xmlns="" id="{94CE6E4B-AC55-41F5-88E4-5293B0F380B6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xmlns="" id="{E2E36333-38BA-492D-A8A4-A1543A4828AD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xmlns="" id="{F53968D8-5D4F-45A6-AA4F-7CF62676175D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xmlns="" id="{D4F834AD-D5D6-45C7-B295-841B07BE13E6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xmlns="" id="{F75A1782-40B9-48F2-8338-0687830A6053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xmlns="" id="{3B7EFCBB-B781-403A-9F28-1966ADE5E4A9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xmlns="" id="{F64ACDFD-C272-4877-88CF-41431055024F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xmlns="" id="{289718AE-8A3B-406E-AF7D-3B488200F20A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xmlns="" id="{A697248A-80DB-443D-A016-14B1B9AB4068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xmlns="" id="{8BFDCC55-C94E-40D2-8CB4-685E10472BAB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5" name="Freeform: Shape 5764">
              <a:extLst>
                <a:ext uri="{FF2B5EF4-FFF2-40B4-BE49-F238E27FC236}">
                  <a16:creationId xmlns:a16="http://schemas.microsoft.com/office/drawing/2014/main" xmlns="" id="{81A16F67-E364-4FB8-8582-C4B4BFF8432C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6" name="Freeform: Shape 5765">
              <a:extLst>
                <a:ext uri="{FF2B5EF4-FFF2-40B4-BE49-F238E27FC236}">
                  <a16:creationId xmlns:a16="http://schemas.microsoft.com/office/drawing/2014/main" xmlns="" id="{23ABCEA4-B561-414A-9BDF-7EA482AA933A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7" name="Freeform: Shape 5766">
              <a:extLst>
                <a:ext uri="{FF2B5EF4-FFF2-40B4-BE49-F238E27FC236}">
                  <a16:creationId xmlns:a16="http://schemas.microsoft.com/office/drawing/2014/main" xmlns="" id="{E8EF3206-3942-4670-A5ED-7C6450014FCB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8" name="Freeform: Shape 5767">
              <a:extLst>
                <a:ext uri="{FF2B5EF4-FFF2-40B4-BE49-F238E27FC236}">
                  <a16:creationId xmlns:a16="http://schemas.microsoft.com/office/drawing/2014/main" xmlns="" id="{E42CDF4A-1FD2-43A8-8B59-FAF4CCBC1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9" name="Freeform: Shape 5768">
              <a:extLst>
                <a:ext uri="{FF2B5EF4-FFF2-40B4-BE49-F238E27FC236}">
                  <a16:creationId xmlns:a16="http://schemas.microsoft.com/office/drawing/2014/main" xmlns="" id="{E0BCEBC5-54D0-458B-9079-F9B2C455AD3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0" name="Freeform: Shape 5769">
              <a:extLst>
                <a:ext uri="{FF2B5EF4-FFF2-40B4-BE49-F238E27FC236}">
                  <a16:creationId xmlns:a16="http://schemas.microsoft.com/office/drawing/2014/main" xmlns="" id="{A87660E7-C8AD-42DF-AECC-EFD3D7CF92C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1" name="Freeform: Shape 5770">
              <a:extLst>
                <a:ext uri="{FF2B5EF4-FFF2-40B4-BE49-F238E27FC236}">
                  <a16:creationId xmlns:a16="http://schemas.microsoft.com/office/drawing/2014/main" xmlns="" id="{0333424A-E7C9-4D09-B601-96BCA667207E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2" name="Freeform: Shape 5771">
              <a:extLst>
                <a:ext uri="{FF2B5EF4-FFF2-40B4-BE49-F238E27FC236}">
                  <a16:creationId xmlns:a16="http://schemas.microsoft.com/office/drawing/2014/main" xmlns="" id="{ED3DD8B9-1F96-4347-8136-A450E2214914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3" name="Freeform: Shape 5772">
              <a:extLst>
                <a:ext uri="{FF2B5EF4-FFF2-40B4-BE49-F238E27FC236}">
                  <a16:creationId xmlns:a16="http://schemas.microsoft.com/office/drawing/2014/main" xmlns="" id="{FA335B8C-A8C3-4925-9525-3B039DD34F39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4" name="Freeform: Shape 5773">
              <a:extLst>
                <a:ext uri="{FF2B5EF4-FFF2-40B4-BE49-F238E27FC236}">
                  <a16:creationId xmlns:a16="http://schemas.microsoft.com/office/drawing/2014/main" xmlns="" id="{D6619E7B-3FE7-4625-A3FB-3517E5720EBB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5" name="Freeform: Shape 5774">
              <a:extLst>
                <a:ext uri="{FF2B5EF4-FFF2-40B4-BE49-F238E27FC236}">
                  <a16:creationId xmlns:a16="http://schemas.microsoft.com/office/drawing/2014/main" xmlns="" id="{79AFAAEC-B538-4D5D-A682-2F997EAEDAC2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6" name="Freeform: Shape 5775">
              <a:extLst>
                <a:ext uri="{FF2B5EF4-FFF2-40B4-BE49-F238E27FC236}">
                  <a16:creationId xmlns:a16="http://schemas.microsoft.com/office/drawing/2014/main" xmlns="" id="{E8745AA2-FCC0-459B-A1BF-12AFE74E078B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7" name="Freeform: Shape 5776">
              <a:extLst>
                <a:ext uri="{FF2B5EF4-FFF2-40B4-BE49-F238E27FC236}">
                  <a16:creationId xmlns:a16="http://schemas.microsoft.com/office/drawing/2014/main" xmlns="" id="{5B9E6578-B3D8-48CE-8DDA-9CB6CA9D9B66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8" name="Freeform: Shape 5777">
              <a:extLst>
                <a:ext uri="{FF2B5EF4-FFF2-40B4-BE49-F238E27FC236}">
                  <a16:creationId xmlns:a16="http://schemas.microsoft.com/office/drawing/2014/main" xmlns="" id="{EE7A3B82-C085-48A9-8F2A-154D4DCCB1FC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9" name="Freeform: Shape 5778">
              <a:extLst>
                <a:ext uri="{FF2B5EF4-FFF2-40B4-BE49-F238E27FC236}">
                  <a16:creationId xmlns:a16="http://schemas.microsoft.com/office/drawing/2014/main" xmlns="" id="{3BF235B5-6535-468D-9615-048646486322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0" name="Freeform: Shape 5779">
              <a:extLst>
                <a:ext uri="{FF2B5EF4-FFF2-40B4-BE49-F238E27FC236}">
                  <a16:creationId xmlns:a16="http://schemas.microsoft.com/office/drawing/2014/main" xmlns="" id="{1EB817B3-EFFA-4C8B-871B-8E9B30B5DB0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1" name="Freeform: Shape 5780">
              <a:extLst>
                <a:ext uri="{FF2B5EF4-FFF2-40B4-BE49-F238E27FC236}">
                  <a16:creationId xmlns:a16="http://schemas.microsoft.com/office/drawing/2014/main" xmlns="" id="{4B00260F-C527-4211-BC80-B08A9472F97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2" name="Freeform: Shape 5781">
              <a:extLst>
                <a:ext uri="{FF2B5EF4-FFF2-40B4-BE49-F238E27FC236}">
                  <a16:creationId xmlns:a16="http://schemas.microsoft.com/office/drawing/2014/main" xmlns="" id="{5BE72ECB-2CDC-4075-AC76-C8735FEE2865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3" name="Freeform: Shape 5782">
              <a:extLst>
                <a:ext uri="{FF2B5EF4-FFF2-40B4-BE49-F238E27FC236}">
                  <a16:creationId xmlns:a16="http://schemas.microsoft.com/office/drawing/2014/main" xmlns="" id="{72B3E245-3A14-4B4F-AA1E-6D22FB9E886A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4" name="Freeform: Shape 5783">
              <a:extLst>
                <a:ext uri="{FF2B5EF4-FFF2-40B4-BE49-F238E27FC236}">
                  <a16:creationId xmlns:a16="http://schemas.microsoft.com/office/drawing/2014/main" xmlns="" id="{661772E4-3375-4DE6-9075-EB64665A8135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5" name="Freeform: Shape 5784">
              <a:extLst>
                <a:ext uri="{FF2B5EF4-FFF2-40B4-BE49-F238E27FC236}">
                  <a16:creationId xmlns:a16="http://schemas.microsoft.com/office/drawing/2014/main" xmlns="" id="{CE5F5DF7-41CC-4D23-A459-B66657C6CD73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6" name="Freeform: Shape 5785">
              <a:extLst>
                <a:ext uri="{FF2B5EF4-FFF2-40B4-BE49-F238E27FC236}">
                  <a16:creationId xmlns:a16="http://schemas.microsoft.com/office/drawing/2014/main" xmlns="" id="{E6549632-C1BF-44BC-95E0-B90F389C7B7F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7" name="Freeform: Shape 5786">
              <a:extLst>
                <a:ext uri="{FF2B5EF4-FFF2-40B4-BE49-F238E27FC236}">
                  <a16:creationId xmlns:a16="http://schemas.microsoft.com/office/drawing/2014/main" xmlns="" id="{53904F76-F38E-4B43-BEF4-9979F7590660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8" name="Freeform: Shape 5787">
              <a:extLst>
                <a:ext uri="{FF2B5EF4-FFF2-40B4-BE49-F238E27FC236}">
                  <a16:creationId xmlns:a16="http://schemas.microsoft.com/office/drawing/2014/main" xmlns="" id="{6F711988-AABB-4E16-89EB-A81C618E759A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9" name="Freeform: Shape 5788">
              <a:extLst>
                <a:ext uri="{FF2B5EF4-FFF2-40B4-BE49-F238E27FC236}">
                  <a16:creationId xmlns:a16="http://schemas.microsoft.com/office/drawing/2014/main" xmlns="" id="{902CC261-91D4-415D-A29A-E4BD673D452E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B9A3E1D-0012-4E32-9383-6665AA94C21F}"/>
              </a:ext>
            </a:extLst>
          </p:cNvPr>
          <p:cNvSpPr/>
          <p:nvPr/>
        </p:nvSpPr>
        <p:spPr>
          <a:xfrm>
            <a:off x="6751643" y="3827429"/>
            <a:ext cx="45524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7200" dirty="0">
                <a:solidFill>
                  <a:srgbClr val="00B0F0"/>
                </a:solidFill>
                <a:cs typeface="Arial" pitchFamily="34" charset="0"/>
              </a:rPr>
              <a:t>Thank You </a:t>
            </a:r>
            <a:endParaRPr lang="ko-KR" altLang="en-US" sz="7200" dirty="0">
              <a:solidFill>
                <a:srgbClr val="00B0F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7723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xmlns="" id="{64F114B5-BF08-46FB-880A-2EB8C212F8E7}"/>
              </a:ext>
            </a:extLst>
          </p:cNvPr>
          <p:cNvSpPr/>
          <p:nvPr/>
        </p:nvSpPr>
        <p:spPr>
          <a:xfrm>
            <a:off x="-95408" y="0"/>
            <a:ext cx="4905448" cy="6858000"/>
          </a:xfrm>
          <a:custGeom>
            <a:avLst/>
            <a:gdLst>
              <a:gd name="connsiteX0" fmla="*/ 0 w 4868173"/>
              <a:gd name="connsiteY0" fmla="*/ 0 h 6858000"/>
              <a:gd name="connsiteX1" fmla="*/ 4868173 w 4868173"/>
              <a:gd name="connsiteY1" fmla="*/ 0 h 6858000"/>
              <a:gd name="connsiteX2" fmla="*/ 2126832 w 4868173"/>
              <a:gd name="connsiteY2" fmla="*/ 6858000 h 6858000"/>
              <a:gd name="connsiteX3" fmla="*/ 0 w 486817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8173" h="6858000">
                <a:moveTo>
                  <a:pt x="0" y="0"/>
                </a:moveTo>
                <a:lnTo>
                  <a:pt x="4868173" y="0"/>
                </a:lnTo>
                <a:lnTo>
                  <a:pt x="212683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5693335" y="450082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Contents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0EA5F8CF-EB57-4958-A812-E545D84B5A02}"/>
              </a:ext>
            </a:extLst>
          </p:cNvPr>
          <p:cNvGrpSpPr/>
          <p:nvPr/>
        </p:nvGrpSpPr>
        <p:grpSpPr>
          <a:xfrm>
            <a:off x="5402414" y="1413669"/>
            <a:ext cx="5260579" cy="646331"/>
            <a:chOff x="5999092" y="1555203"/>
            <a:chExt cx="5260579" cy="646331"/>
          </a:xfrm>
        </p:grpSpPr>
        <p:sp>
          <p:nvSpPr>
            <p:cNvPr id="9" name="TextBox 8"/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Introduction</a:t>
              </a:r>
              <a:endParaRPr lang="ko-KR" altLang="en-US" sz="27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01</a:t>
              </a:r>
              <a:endParaRPr lang="ko-KR" altLang="en-US" sz="36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8464A061-4D0C-4603-9DE2-0D5C5BC3E7BF}"/>
              </a:ext>
            </a:extLst>
          </p:cNvPr>
          <p:cNvSpPr txBox="1"/>
          <p:nvPr/>
        </p:nvSpPr>
        <p:spPr>
          <a:xfrm>
            <a:off x="0" y="34583"/>
            <a:ext cx="35173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AAOU</a:t>
            </a:r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-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081B1AF1-BC90-4869-AB00-D096A1DE7AE0}"/>
              </a:ext>
            </a:extLst>
          </p:cNvPr>
          <p:cNvGrpSpPr/>
          <p:nvPr/>
        </p:nvGrpSpPr>
        <p:grpSpPr>
          <a:xfrm>
            <a:off x="2122565" y="162716"/>
            <a:ext cx="1490168" cy="533608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29537C9B-F0D6-4BAA-855F-DC44649A7856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96D1712D-DD7F-4C81-BE99-6D774160C6FB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BAFCC83-BD40-4E6C-9664-0C001449FABC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xmlns="" id="{D3B33EBF-0933-4697-8FDB-4428AC355DB9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xmlns="" id="{D061A65A-E74A-440B-AB67-F05D86E4DA27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xmlns="" id="{6B1FB76F-43C5-44B4-B14B-1A428B301A3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6C11F8C7-1CD1-4C7A-A272-0A5C754C1147}"/>
              </a:ext>
            </a:extLst>
          </p:cNvPr>
          <p:cNvGrpSpPr/>
          <p:nvPr/>
        </p:nvGrpSpPr>
        <p:grpSpPr>
          <a:xfrm>
            <a:off x="4587535" y="3040428"/>
            <a:ext cx="5260579" cy="646331"/>
            <a:chOff x="5999092" y="1555203"/>
            <a:chExt cx="5260579" cy="646331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448CA0A5-A571-4EFA-BFCC-7BA48C5C620B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Objectives</a:t>
              </a:r>
              <a:endParaRPr lang="ko-KR" altLang="en-US" sz="27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97006DBC-DF5A-4E9E-9BF8-2CEF49917F1C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03</a:t>
              </a:r>
              <a:endParaRPr lang="ko-KR" altLang="en-US" sz="36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7D868B60-6ADB-4C77-A4B3-5A8E54EA45CD}"/>
              </a:ext>
            </a:extLst>
          </p:cNvPr>
          <p:cNvGrpSpPr/>
          <p:nvPr/>
        </p:nvGrpSpPr>
        <p:grpSpPr>
          <a:xfrm>
            <a:off x="4341713" y="3903718"/>
            <a:ext cx="5260579" cy="646331"/>
            <a:chOff x="5999092" y="1555203"/>
            <a:chExt cx="5260579" cy="64633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EFE9869F-753F-4A51-B57B-3F7ADDB61784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Methodology</a:t>
              </a:r>
              <a:endParaRPr lang="ko-KR" altLang="en-US" sz="27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78CBDD7A-B997-4592-BC53-8B38F7A8DB3C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04</a:t>
              </a:r>
              <a:endParaRPr lang="ko-KR" altLang="en-US" sz="36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xmlns="" id="{5604C525-5794-4C78-8AEE-8BE73356A4C7}"/>
              </a:ext>
            </a:extLst>
          </p:cNvPr>
          <p:cNvGrpSpPr/>
          <p:nvPr/>
        </p:nvGrpSpPr>
        <p:grpSpPr>
          <a:xfrm>
            <a:off x="3965270" y="4756768"/>
            <a:ext cx="5260579" cy="646331"/>
            <a:chOff x="5999092" y="1555203"/>
            <a:chExt cx="5260579" cy="646331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7E2E89BE-BCF0-47B8-B475-F454BADF5AD5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Results and Discussions</a:t>
              </a:r>
              <a:endParaRPr lang="ko-KR" altLang="en-US" sz="27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B47E03FC-FBD7-46D9-B960-27230C6FFAD6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05</a:t>
              </a:r>
              <a:endParaRPr lang="ko-KR" altLang="en-US" sz="36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xmlns="" id="{3AEFA7AC-34B4-45A5-BE3F-7C686A56B498}"/>
              </a:ext>
            </a:extLst>
          </p:cNvPr>
          <p:cNvCxnSpPr>
            <a:cxnSpLocks/>
          </p:cNvCxnSpPr>
          <p:nvPr/>
        </p:nvCxnSpPr>
        <p:spPr>
          <a:xfrm flipH="1">
            <a:off x="10945789" y="4140745"/>
            <a:ext cx="1001829" cy="2528035"/>
          </a:xfrm>
          <a:prstGeom prst="line">
            <a:avLst/>
          </a:prstGeom>
          <a:ln w="762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xmlns="" id="{08DAAE6F-835C-44D8-A927-AA56CC07EDA3}"/>
              </a:ext>
            </a:extLst>
          </p:cNvPr>
          <p:cNvCxnSpPr>
            <a:cxnSpLocks/>
          </p:cNvCxnSpPr>
          <p:nvPr/>
        </p:nvCxnSpPr>
        <p:spPr>
          <a:xfrm flipH="1">
            <a:off x="1797103" y="4140745"/>
            <a:ext cx="1001829" cy="2528035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xmlns="" id="{9F276600-9B9D-4CAF-B10B-041D668C0848}"/>
              </a:ext>
            </a:extLst>
          </p:cNvPr>
          <p:cNvCxnSpPr>
            <a:cxnSpLocks/>
          </p:cNvCxnSpPr>
          <p:nvPr/>
        </p:nvCxnSpPr>
        <p:spPr>
          <a:xfrm flipH="1">
            <a:off x="1393342" y="4920916"/>
            <a:ext cx="679417" cy="1714456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6" name="Straight Connector 725">
            <a:extLst>
              <a:ext uri="{FF2B5EF4-FFF2-40B4-BE49-F238E27FC236}">
                <a16:creationId xmlns:a16="http://schemas.microsoft.com/office/drawing/2014/main" xmlns="" id="{651915D1-9D71-4DBF-A0E7-F7F093CBD117}"/>
              </a:ext>
            </a:extLst>
          </p:cNvPr>
          <p:cNvCxnSpPr>
            <a:cxnSpLocks/>
          </p:cNvCxnSpPr>
          <p:nvPr/>
        </p:nvCxnSpPr>
        <p:spPr>
          <a:xfrm flipH="1">
            <a:off x="972424" y="5607124"/>
            <a:ext cx="402446" cy="1015544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xmlns="" id="{B394B36D-783E-4560-94FB-5F422257D671}"/>
              </a:ext>
            </a:extLst>
          </p:cNvPr>
          <p:cNvCxnSpPr>
            <a:cxnSpLocks/>
          </p:cNvCxnSpPr>
          <p:nvPr/>
        </p:nvCxnSpPr>
        <p:spPr>
          <a:xfrm flipH="1">
            <a:off x="10604895" y="5230026"/>
            <a:ext cx="575020" cy="1451018"/>
          </a:xfrm>
          <a:prstGeom prst="line">
            <a:avLst/>
          </a:prstGeom>
          <a:ln w="762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9C31E1A8-D2BA-42C0-BAF1-F9D069B4FFBC}"/>
              </a:ext>
            </a:extLst>
          </p:cNvPr>
          <p:cNvGrpSpPr/>
          <p:nvPr/>
        </p:nvGrpSpPr>
        <p:grpSpPr>
          <a:xfrm>
            <a:off x="3621824" y="5553559"/>
            <a:ext cx="6226290" cy="646331"/>
            <a:chOff x="5999092" y="1555203"/>
            <a:chExt cx="6226290" cy="646331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4D15DD17-20C5-44A8-9B62-71464FA43367}"/>
                </a:ext>
              </a:extLst>
            </p:cNvPr>
            <p:cNvSpPr txBox="1"/>
            <p:nvPr/>
          </p:nvSpPr>
          <p:spPr>
            <a:xfrm>
              <a:off x="6703715" y="1660497"/>
              <a:ext cx="5521667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Conclusion &amp; Suggestions</a:t>
              </a:r>
              <a:endParaRPr lang="ko-KR" altLang="en-US" sz="27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12CB9BA5-F122-41E3-B17E-E702BF4244CE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06</a:t>
              </a:r>
              <a:endParaRPr lang="ko-KR" altLang="en-US" sz="36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96F409A4-7EB4-4557-A9FD-B819C3365AA9}"/>
              </a:ext>
            </a:extLst>
          </p:cNvPr>
          <p:cNvGrpSpPr/>
          <p:nvPr/>
        </p:nvGrpSpPr>
        <p:grpSpPr>
          <a:xfrm>
            <a:off x="4923366" y="2177138"/>
            <a:ext cx="5260579" cy="646331"/>
            <a:chOff x="5999092" y="1555203"/>
            <a:chExt cx="5260579" cy="64633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BC28ABF8-0651-4F13-B09A-5AD6E5D076C1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Significance of Study</a:t>
              </a:r>
              <a:endParaRPr lang="ko-KR" altLang="en-US" sz="27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5B590ADE-B472-4FEC-A3C7-886D3D592444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3">
                      <a:lumMod val="50000"/>
                    </a:schemeClr>
                  </a:solidFill>
                  <a:cs typeface="Arial" pitchFamily="34" charset="0"/>
                </a:rPr>
                <a:t>02</a:t>
              </a:r>
              <a:endParaRPr lang="ko-KR" altLang="en-US" sz="3600" b="1" dirty="0">
                <a:solidFill>
                  <a:schemeClr val="accent3">
                    <a:lumMod val="50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Introduction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xmlns="" id="{0B20D79A-80BA-4FD1-9A8C-D0AB6C172FBC}"/>
              </a:ext>
            </a:extLst>
          </p:cNvPr>
          <p:cNvCxnSpPr>
            <a:cxnSpLocks/>
          </p:cNvCxnSpPr>
          <p:nvPr/>
        </p:nvCxnSpPr>
        <p:spPr>
          <a:xfrm>
            <a:off x="823400" y="2814867"/>
            <a:ext cx="10384325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36CC2FFE-9DCD-4050-994C-DC99022BC6B6}"/>
              </a:ext>
            </a:extLst>
          </p:cNvPr>
          <p:cNvGrpSpPr/>
          <p:nvPr/>
        </p:nvGrpSpPr>
        <p:grpSpPr>
          <a:xfrm>
            <a:off x="1445095" y="2539964"/>
            <a:ext cx="504056" cy="504056"/>
            <a:chOff x="4319972" y="3176972"/>
            <a:chExt cx="504056" cy="504056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xmlns="" id="{1722ACA3-6939-4B7C-A259-A864D18CF58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xmlns="" id="{39C17CEA-DDA4-4A3C-998B-3AEC60669E2A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85C70F8F-C2E2-4DD1-9325-70D4D1F3E64D}"/>
              </a:ext>
            </a:extLst>
          </p:cNvPr>
          <p:cNvGrpSpPr/>
          <p:nvPr/>
        </p:nvGrpSpPr>
        <p:grpSpPr>
          <a:xfrm>
            <a:off x="3604392" y="2539964"/>
            <a:ext cx="504056" cy="504056"/>
            <a:chOff x="4319972" y="3176972"/>
            <a:chExt cx="504056" cy="504056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xmlns="" id="{C1B1A44B-B774-47C5-B2AA-7F26FCD8A841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1">
                <a:lumMod val="90000"/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6BE187D7-5C98-46E3-9FDC-596AD4A32A92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1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FE59C9D1-EF70-439A-9A04-E8D9B156F2F9}"/>
              </a:ext>
            </a:extLst>
          </p:cNvPr>
          <p:cNvGrpSpPr/>
          <p:nvPr/>
        </p:nvGrpSpPr>
        <p:grpSpPr>
          <a:xfrm>
            <a:off x="6448639" y="2568165"/>
            <a:ext cx="504056" cy="504056"/>
            <a:chOff x="4319972" y="3176972"/>
            <a:chExt cx="504056" cy="504056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xmlns="" id="{12EAA979-9A59-4F96-934E-9E4DC9C48E7A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xmlns="" id="{011FEFA4-C2F9-4ED7-9E45-E03FBFBC00EA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B5D907FB-18A6-432B-93A5-F42636BAAD8E}"/>
              </a:ext>
            </a:extLst>
          </p:cNvPr>
          <p:cNvGrpSpPr/>
          <p:nvPr/>
        </p:nvGrpSpPr>
        <p:grpSpPr>
          <a:xfrm>
            <a:off x="9804122" y="2568165"/>
            <a:ext cx="504056" cy="504056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xmlns="" id="{D7EED145-2E93-41B7-A414-EA0CCA83C7B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lumMod val="90000"/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xmlns="" id="{C2DBFA48-BF14-4C68-8DDC-539E3CA52E9F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3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1EF3915C-7F5A-4F3B-93CF-08EBF4E599AC}"/>
              </a:ext>
            </a:extLst>
          </p:cNvPr>
          <p:cNvGrpSpPr/>
          <p:nvPr/>
        </p:nvGrpSpPr>
        <p:grpSpPr>
          <a:xfrm>
            <a:off x="124620" y="1433367"/>
            <a:ext cx="2501156" cy="3475095"/>
            <a:chOff x="-853268" y="1551454"/>
            <a:chExt cx="2501156" cy="347509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82130FE0-6AFC-4F76-9804-7DA3D3E2D8E6}"/>
                </a:ext>
              </a:extLst>
            </p:cNvPr>
            <p:cNvSpPr txBox="1"/>
            <p:nvPr/>
          </p:nvSpPr>
          <p:spPr>
            <a:xfrm>
              <a:off x="-853268" y="1551454"/>
              <a:ext cx="18954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Allen et al</a:t>
              </a:r>
              <a:r>
                <a:rPr lang="en-US" dirty="0" smtClean="0"/>
                <a:t>. (2004), </a:t>
              </a:r>
              <a:r>
                <a:rPr lang="en-US" dirty="0" err="1"/>
                <a:t>Shachar</a:t>
              </a:r>
              <a:r>
                <a:rPr lang="en-US" dirty="0"/>
                <a:t> </a:t>
              </a:r>
              <a:r>
                <a:rPr lang="en-US" dirty="0" smtClean="0"/>
                <a:t>and </a:t>
              </a:r>
              <a:r>
                <a:rPr lang="en-US" dirty="0"/>
                <a:t>Neumann, </a:t>
              </a:r>
              <a:r>
                <a:rPr lang="en-US" dirty="0" smtClean="0"/>
                <a:t>(2003)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6AF32FBA-4AD7-440C-8187-E56699DE7BEF}"/>
                </a:ext>
              </a:extLst>
            </p:cNvPr>
            <p:cNvSpPr txBox="1"/>
            <p:nvPr/>
          </p:nvSpPr>
          <p:spPr>
            <a:xfrm>
              <a:off x="-787712" y="3210667"/>
              <a:ext cx="2435600" cy="1815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600" b="1" dirty="0"/>
                <a:t>Supporters of ODL</a:t>
              </a:r>
              <a:r>
                <a:rPr lang="en-US" sz="1600" dirty="0"/>
                <a:t>: learning at a distance can be as effective or even more effective than a face-to-face pattern. </a:t>
              </a:r>
            </a:p>
            <a:p>
              <a:pPr algn="just"/>
              <a:endParaRPr lang="en-US" sz="1600" dirty="0"/>
            </a:p>
            <a:p>
              <a:pPr algn="just"/>
              <a:r>
                <a: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  <a:endPara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xmlns="" id="{8C203B3C-6804-4F33-BDAE-B907543742F3}"/>
              </a:ext>
            </a:extLst>
          </p:cNvPr>
          <p:cNvCxnSpPr>
            <a:endCxn id="5" idx="0"/>
          </p:cNvCxnSpPr>
          <p:nvPr/>
        </p:nvCxnSpPr>
        <p:spPr>
          <a:xfrm>
            <a:off x="1697123" y="2068556"/>
            <a:ext cx="0" cy="471408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E75C7DCC-B200-4114-9981-9976BCFFA90B}"/>
              </a:ext>
            </a:extLst>
          </p:cNvPr>
          <p:cNvGrpSpPr/>
          <p:nvPr/>
        </p:nvGrpSpPr>
        <p:grpSpPr>
          <a:xfrm>
            <a:off x="5634288" y="1798995"/>
            <a:ext cx="2367869" cy="2244096"/>
            <a:chOff x="186959" y="1578279"/>
            <a:chExt cx="2367869" cy="224409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516E7AD5-1B19-4871-8EF3-3CEED0D546BA}"/>
                </a:ext>
              </a:extLst>
            </p:cNvPr>
            <p:cNvSpPr txBox="1"/>
            <p:nvPr/>
          </p:nvSpPr>
          <p:spPr>
            <a:xfrm>
              <a:off x="438072" y="1578279"/>
              <a:ext cx="21167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Ellis, O’ Reilly and </a:t>
              </a:r>
              <a:r>
                <a:rPr lang="en-US" dirty="0" err="1"/>
                <a:t>Debreceny</a:t>
              </a:r>
              <a:r>
                <a:rPr lang="en-US" dirty="0"/>
                <a:t>, </a:t>
              </a:r>
              <a:r>
                <a:rPr lang="en-US" dirty="0" smtClean="0"/>
                <a:t>(1998)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B198D13E-2145-4791-AE69-5C597618FDB6}"/>
                </a:ext>
              </a:extLst>
            </p:cNvPr>
            <p:cNvSpPr txBox="1"/>
            <p:nvPr/>
          </p:nvSpPr>
          <p:spPr>
            <a:xfrm>
              <a:off x="186959" y="2960601"/>
              <a:ext cx="236786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Technically unequipped academics are hampering progress</a:t>
              </a:r>
              <a:r>
                <a:rPr lang="en-US" dirty="0" smtClean="0"/>
                <a:t>.</a:t>
              </a:r>
              <a:endParaRPr lang="en-US" dirty="0"/>
            </a:p>
          </p:txBody>
        </p:sp>
      </p:grp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xmlns="" id="{B80D9C7E-746D-45B1-85DE-6E94BA771AD9}"/>
              </a:ext>
            </a:extLst>
          </p:cNvPr>
          <p:cNvCxnSpPr/>
          <p:nvPr/>
        </p:nvCxnSpPr>
        <p:spPr>
          <a:xfrm>
            <a:off x="6211731" y="1952741"/>
            <a:ext cx="488937" cy="615424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xmlns="" id="{9B4520B5-B90F-4BF1-B3B9-A3AE3049762A}"/>
              </a:ext>
            </a:extLst>
          </p:cNvPr>
          <p:cNvCxnSpPr>
            <a:cxnSpLocks/>
          </p:cNvCxnSpPr>
          <p:nvPr/>
        </p:nvCxnSpPr>
        <p:spPr>
          <a:xfrm>
            <a:off x="11252739" y="2019974"/>
            <a:ext cx="0" cy="615424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24B832EB-2CA8-4B5A-97E2-6E75F02A095F}"/>
              </a:ext>
            </a:extLst>
          </p:cNvPr>
          <p:cNvSpPr txBox="1"/>
          <p:nvPr/>
        </p:nvSpPr>
        <p:spPr>
          <a:xfrm>
            <a:off x="3041153" y="1798995"/>
            <a:ext cx="21070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/>
              <a:t>Zaborova</a:t>
            </a:r>
            <a:r>
              <a:rPr lang="en-US" dirty="0"/>
              <a:t> </a:t>
            </a:r>
            <a:r>
              <a:rPr lang="en-US" dirty="0" smtClean="0"/>
              <a:t>and </a:t>
            </a:r>
            <a:r>
              <a:rPr lang="en-US" dirty="0"/>
              <a:t>Markova, </a:t>
            </a:r>
            <a:r>
              <a:rPr lang="en-US" dirty="0" smtClean="0"/>
              <a:t>(2016)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5D79A45B-50C7-47DC-B4A0-AF50818928AE}"/>
              </a:ext>
            </a:extLst>
          </p:cNvPr>
          <p:cNvSpPr txBox="1"/>
          <p:nvPr/>
        </p:nvSpPr>
        <p:spPr>
          <a:xfrm>
            <a:off x="9240884" y="1874355"/>
            <a:ext cx="16305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Chua and Dyson, </a:t>
            </a:r>
            <a:r>
              <a:rPr lang="en-US" dirty="0" smtClean="0"/>
              <a:t>(2004) 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421A79B9-DAAA-4B78-8CDD-FA52ED2521EA}"/>
              </a:ext>
            </a:extLst>
          </p:cNvPr>
          <p:cNvSpPr txBox="1"/>
          <p:nvPr/>
        </p:nvSpPr>
        <p:spPr>
          <a:xfrm>
            <a:off x="2822446" y="3060212"/>
            <a:ext cx="283807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/>
              <a:t>Opponents</a:t>
            </a:r>
            <a:r>
              <a:rPr lang="en-US" sz="1600" dirty="0"/>
              <a:t>: students in online environments tend to feel more confused, isolated, and frustrated, resulting in reduced learning effectiveness and satisfaction 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793C02EF-C686-4138-A1F0-E36A627B90CB}"/>
              </a:ext>
            </a:extLst>
          </p:cNvPr>
          <p:cNvSpPr txBox="1"/>
          <p:nvPr/>
        </p:nvSpPr>
        <p:spPr>
          <a:xfrm>
            <a:off x="8108962" y="3196547"/>
            <a:ext cx="388424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600" dirty="0"/>
              <a:t>There are various criticisms </a:t>
            </a:r>
            <a:r>
              <a:rPr lang="en-US" sz="1600" dirty="0" smtClean="0"/>
              <a:t>on </a:t>
            </a:r>
            <a:r>
              <a:rPr lang="en-US" sz="1600" dirty="0"/>
              <a:t>the quality of the e-learning systems currently being used including: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sz="1600" dirty="0"/>
              <a:t>usability problems,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sz="1600" dirty="0"/>
              <a:t>bad performance,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sz="1600" dirty="0"/>
              <a:t>institutions being unable to customize           according to their requirements and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sz="1600" dirty="0"/>
              <a:t>having a teacher centered system 	   rather than learner centered system.</a:t>
            </a:r>
          </a:p>
        </p:txBody>
      </p:sp>
      <p:sp>
        <p:nvSpPr>
          <p:cNvPr id="41" name="Block Arc 14">
            <a:extLst>
              <a:ext uri="{FF2B5EF4-FFF2-40B4-BE49-F238E27FC236}">
                <a16:creationId xmlns:a16="http://schemas.microsoft.com/office/drawing/2014/main" xmlns="" id="{6A890B09-BB1D-4184-9970-58084AC98770}"/>
              </a:ext>
            </a:extLst>
          </p:cNvPr>
          <p:cNvSpPr/>
          <p:nvPr/>
        </p:nvSpPr>
        <p:spPr>
          <a:xfrm rot="16200000">
            <a:off x="5273798" y="2229025"/>
            <a:ext cx="386591" cy="38684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Rectangle 16">
            <a:extLst>
              <a:ext uri="{FF2B5EF4-FFF2-40B4-BE49-F238E27FC236}">
                <a16:creationId xmlns:a16="http://schemas.microsoft.com/office/drawing/2014/main" xmlns="" id="{A252A639-634F-48E7-90FE-B9C47BDBD729}"/>
              </a:ext>
            </a:extLst>
          </p:cNvPr>
          <p:cNvSpPr/>
          <p:nvPr/>
        </p:nvSpPr>
        <p:spPr>
          <a:xfrm rot="2700000">
            <a:off x="2492816" y="219094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Freeform 18">
            <a:extLst>
              <a:ext uri="{FF2B5EF4-FFF2-40B4-BE49-F238E27FC236}">
                <a16:creationId xmlns:a16="http://schemas.microsoft.com/office/drawing/2014/main" xmlns="" id="{E1EE95A4-B0CB-444E-A460-37389E6633AB}"/>
              </a:ext>
            </a:extLst>
          </p:cNvPr>
          <p:cNvSpPr/>
          <p:nvPr/>
        </p:nvSpPr>
        <p:spPr>
          <a:xfrm>
            <a:off x="8108962" y="2236186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6976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/>
      <p:bldP spid="4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9708" y="377609"/>
            <a:ext cx="11573197" cy="724247"/>
          </a:xfrm>
        </p:spPr>
        <p:txBody>
          <a:bodyPr/>
          <a:lstStyle/>
          <a:p>
            <a:r>
              <a:rPr lang="en-US" dirty="0"/>
              <a:t>Significance of the Study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xmlns="" id="{C32F4A66-F57E-4F1C-A5F0-91151B46E13C}"/>
              </a:ext>
            </a:extLst>
          </p:cNvPr>
          <p:cNvSpPr/>
          <p:nvPr/>
        </p:nvSpPr>
        <p:spPr>
          <a:xfrm>
            <a:off x="1803299" y="1873724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10BD4E77-1AD0-4BD5-9C7E-36C9377A8AFF}"/>
              </a:ext>
            </a:extLst>
          </p:cNvPr>
          <p:cNvSpPr txBox="1"/>
          <p:nvPr/>
        </p:nvSpPr>
        <p:spPr>
          <a:xfrm>
            <a:off x="2400862" y="1961095"/>
            <a:ext cx="25573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Previous Researches: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872C059B-4DB0-4A65-9A68-B281FED40BA0}"/>
              </a:ext>
            </a:extLst>
          </p:cNvPr>
          <p:cNvSpPr txBox="1"/>
          <p:nvPr/>
        </p:nvSpPr>
        <p:spPr>
          <a:xfrm>
            <a:off x="2292283" y="2468123"/>
            <a:ext cx="30106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Use of technology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Needs of the students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B3C84A62-0D5D-486C-AB00-E642D9068C4E}"/>
              </a:ext>
            </a:extLst>
          </p:cNvPr>
          <p:cNvSpPr/>
          <p:nvPr/>
        </p:nvSpPr>
        <p:spPr>
          <a:xfrm>
            <a:off x="1742155" y="4019016"/>
            <a:ext cx="468000" cy="46800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2A8B7F-7303-490C-AB9C-6AE6B52F7791}"/>
              </a:ext>
            </a:extLst>
          </p:cNvPr>
          <p:cNvSpPr txBox="1"/>
          <p:nvPr/>
        </p:nvSpPr>
        <p:spPr>
          <a:xfrm>
            <a:off x="2417499" y="4095742"/>
            <a:ext cx="2883708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study identifies:</a:t>
            </a:r>
          </a:p>
          <a:p>
            <a:endParaRPr lang="en-US" altLang="ko-KR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The issues related to the design of course, efficient time utilization by teachers and effectively using technology to deliver the courses.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14AC869E-80EA-4E12-8830-AF0CB90D4FE8}"/>
              </a:ext>
            </a:extLst>
          </p:cNvPr>
          <p:cNvSpPr txBox="1"/>
          <p:nvPr/>
        </p:nvSpPr>
        <p:spPr>
          <a:xfrm>
            <a:off x="2416483" y="4504635"/>
            <a:ext cx="3010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xmlns="" id="{35A38058-F9AD-4E8B-BC0A-B270D79F53B8}"/>
              </a:ext>
            </a:extLst>
          </p:cNvPr>
          <p:cNvCxnSpPr/>
          <p:nvPr/>
        </p:nvCxnSpPr>
        <p:spPr>
          <a:xfrm flipH="1">
            <a:off x="6144600" y="2059867"/>
            <a:ext cx="3416" cy="113441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xmlns="" id="{2310BB7F-B6C6-491B-912C-B8F06189F979}"/>
              </a:ext>
            </a:extLst>
          </p:cNvPr>
          <p:cNvCxnSpPr/>
          <p:nvPr/>
        </p:nvCxnSpPr>
        <p:spPr>
          <a:xfrm flipH="1">
            <a:off x="6154299" y="4231809"/>
            <a:ext cx="1708" cy="115376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137FB83D-E3C4-4585-9E77-0313FEDE9449}"/>
              </a:ext>
            </a:extLst>
          </p:cNvPr>
          <p:cNvCxnSpPr/>
          <p:nvPr/>
        </p:nvCxnSpPr>
        <p:spPr>
          <a:xfrm>
            <a:off x="2101652" y="3695077"/>
            <a:ext cx="788278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xmlns="" id="{80DDC15E-72A5-46A9-BABF-3239235CD173}"/>
              </a:ext>
            </a:extLst>
          </p:cNvPr>
          <p:cNvSpPr/>
          <p:nvPr/>
        </p:nvSpPr>
        <p:spPr>
          <a:xfrm>
            <a:off x="6810125" y="3959903"/>
            <a:ext cx="468000" cy="4680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0EA2874C-BF6C-4C0A-BB8A-5885BF1F0D4D}"/>
              </a:ext>
            </a:extLst>
          </p:cNvPr>
          <p:cNvSpPr txBox="1"/>
          <p:nvPr/>
        </p:nvSpPr>
        <p:spPr>
          <a:xfrm>
            <a:off x="7297386" y="4095742"/>
            <a:ext cx="322696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The study also contributes:</a:t>
            </a:r>
          </a:p>
          <a:p>
            <a:endParaRPr lang="en-US" altLang="ko-KR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q"/>
            </a:pP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To improve the quality of the online courses, methods of teaching and interaction with students.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xmlns="" id="{76BF2832-6490-416B-AC3E-F1D9C922F8B6}"/>
              </a:ext>
            </a:extLst>
          </p:cNvPr>
          <p:cNvSpPr/>
          <p:nvPr/>
        </p:nvSpPr>
        <p:spPr>
          <a:xfrm>
            <a:off x="6853770" y="1866468"/>
            <a:ext cx="468000" cy="468000"/>
          </a:xfrm>
          <a:prstGeom prst="ellipse">
            <a:avLst/>
          </a:prstGeom>
          <a:solidFill>
            <a:schemeClr val="accent3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7AB628DB-A5F7-4F21-84BB-75007C0EA3E3}"/>
              </a:ext>
            </a:extLst>
          </p:cNvPr>
          <p:cNvSpPr txBox="1"/>
          <p:nvPr/>
        </p:nvSpPr>
        <p:spPr>
          <a:xfrm>
            <a:off x="7524009" y="1922195"/>
            <a:ext cx="25573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Less Emphasis on: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34EEACEB-3FEA-4158-A7DC-C81871D637FB}"/>
              </a:ext>
            </a:extLst>
          </p:cNvPr>
          <p:cNvSpPr txBox="1"/>
          <p:nvPr/>
        </p:nvSpPr>
        <p:spPr>
          <a:xfrm>
            <a:off x="7297386" y="2360401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Teachers perspective as compared to the Students perspective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Rectangle 23">
            <a:extLst>
              <a:ext uri="{FF2B5EF4-FFF2-40B4-BE49-F238E27FC236}">
                <a16:creationId xmlns:a16="http://schemas.microsoft.com/office/drawing/2014/main" xmlns="" id="{AD278B6A-0972-443B-A8C7-14FF0AE9F05B}"/>
              </a:ext>
            </a:extLst>
          </p:cNvPr>
          <p:cNvSpPr/>
          <p:nvPr/>
        </p:nvSpPr>
        <p:spPr>
          <a:xfrm>
            <a:off x="4742141" y="2139368"/>
            <a:ext cx="291387" cy="18778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0588" y="3306763"/>
            <a:ext cx="2492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29134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9" grpId="0" animBg="1"/>
      <p:bldP spid="10" grpId="0"/>
      <p:bldP spid="20" grpId="0" animBg="1"/>
      <p:bldP spid="22" grpId="0"/>
      <p:bldP spid="23" grpId="0" animBg="1"/>
      <p:bldP spid="24" grpId="0"/>
      <p:bldP spid="2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Objectives of the Study 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4D5A804C-CBB7-42D9-AC59-FFA19160A23A}"/>
              </a:ext>
            </a:extLst>
          </p:cNvPr>
          <p:cNvGrpSpPr/>
          <p:nvPr/>
        </p:nvGrpSpPr>
        <p:grpSpPr>
          <a:xfrm>
            <a:off x="2855637" y="1279812"/>
            <a:ext cx="6480725" cy="3595080"/>
            <a:chOff x="1525348" y="1579815"/>
            <a:chExt cx="6070988" cy="388035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9E94D7B-5746-401B-89A1-5F366B1A2933}"/>
                </a:ext>
              </a:extLst>
            </p:cNvPr>
            <p:cNvGrpSpPr/>
            <p:nvPr/>
          </p:nvGrpSpPr>
          <p:grpSpPr>
            <a:xfrm rot="10800000">
              <a:off x="3333458" y="3763757"/>
              <a:ext cx="2494208" cy="1696414"/>
              <a:chOff x="2987824" y="3892441"/>
              <a:chExt cx="2780246" cy="1890956"/>
            </a:xfrm>
          </p:grpSpPr>
          <p:sp>
            <p:nvSpPr>
              <p:cNvPr id="13" name="Rectangle 39">
                <a:extLst>
                  <a:ext uri="{FF2B5EF4-FFF2-40B4-BE49-F238E27FC236}">
                    <a16:creationId xmlns:a16="http://schemas.microsoft.com/office/drawing/2014/main" xmlns="" id="{DA79E0BA-2633-492B-ACF7-BE28CDA57C8F}"/>
                  </a:ext>
                </a:extLst>
              </p:cNvPr>
              <p:cNvSpPr/>
              <p:nvPr/>
            </p:nvSpPr>
            <p:spPr>
              <a:xfrm rot="5400000" flipV="1">
                <a:off x="2787184" y="4631800"/>
                <a:ext cx="1687478" cy="208760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42528" y="261481"/>
                    </a:moveTo>
                    <a:lnTo>
                      <a:pt x="4942528" y="389369"/>
                    </a:lnTo>
                    <a:lnTo>
                      <a:pt x="5081536" y="389369"/>
                    </a:lnTo>
                    <a:lnTo>
                      <a:pt x="5081536" y="261481"/>
                    </a:lnTo>
                    <a:close/>
                    <a:moveTo>
                      <a:pt x="4692028" y="261481"/>
                    </a:moveTo>
                    <a:lnTo>
                      <a:pt x="4692028" y="389369"/>
                    </a:lnTo>
                    <a:lnTo>
                      <a:pt x="4831036" y="389369"/>
                    </a:lnTo>
                    <a:lnTo>
                      <a:pt x="4831036" y="261481"/>
                    </a:lnTo>
                    <a:close/>
                    <a:moveTo>
                      <a:pt x="4441519" y="261481"/>
                    </a:moveTo>
                    <a:lnTo>
                      <a:pt x="4441519" y="389369"/>
                    </a:lnTo>
                    <a:lnTo>
                      <a:pt x="4580527" y="389369"/>
                    </a:lnTo>
                    <a:lnTo>
                      <a:pt x="4580527" y="261481"/>
                    </a:lnTo>
                    <a:close/>
                    <a:moveTo>
                      <a:pt x="4191008" y="261481"/>
                    </a:moveTo>
                    <a:lnTo>
                      <a:pt x="4191008" y="389369"/>
                    </a:lnTo>
                    <a:lnTo>
                      <a:pt x="4330016" y="389369"/>
                    </a:lnTo>
                    <a:lnTo>
                      <a:pt x="4330016" y="261481"/>
                    </a:lnTo>
                    <a:close/>
                    <a:moveTo>
                      <a:pt x="0" y="0"/>
                    </a:moveTo>
                    <a:lnTo>
                      <a:pt x="570675" y="0"/>
                    </a:lnTo>
                    <a:lnTo>
                      <a:pt x="570675" y="658575"/>
                    </a:lnTo>
                    <a:lnTo>
                      <a:pt x="654080" y="658575"/>
                    </a:lnTo>
                    <a:lnTo>
                      <a:pt x="654080" y="0"/>
                    </a:lnTo>
                    <a:lnTo>
                      <a:pt x="784765" y="0"/>
                    </a:lnTo>
                    <a:lnTo>
                      <a:pt x="784765" y="658575"/>
                    </a:lnTo>
                    <a:lnTo>
                      <a:pt x="868170" y="658575"/>
                    </a:lnTo>
                    <a:lnTo>
                      <a:pt x="868170" y="0"/>
                    </a:lnTo>
                    <a:lnTo>
                      <a:pt x="998854" y="0"/>
                    </a:lnTo>
                    <a:lnTo>
                      <a:pt x="998854" y="658575"/>
                    </a:lnTo>
                    <a:lnTo>
                      <a:pt x="1082259" y="658575"/>
                    </a:lnTo>
                    <a:lnTo>
                      <a:pt x="1082259" y="0"/>
                    </a:lnTo>
                    <a:lnTo>
                      <a:pt x="5393520" y="0"/>
                    </a:lnTo>
                    <a:lnTo>
                      <a:pt x="5393520" y="667240"/>
                    </a:lnTo>
                    <a:lnTo>
                      <a:pt x="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5" name="Rectangle 52">
                <a:extLst>
                  <a:ext uri="{FF2B5EF4-FFF2-40B4-BE49-F238E27FC236}">
                    <a16:creationId xmlns:a16="http://schemas.microsoft.com/office/drawing/2014/main" xmlns="" id="{52C7F5E4-D135-4207-8C01-FEC630A23287}"/>
                  </a:ext>
                </a:extLst>
              </p:cNvPr>
              <p:cNvSpPr/>
              <p:nvPr/>
            </p:nvSpPr>
            <p:spPr>
              <a:xfrm rot="16200000" flipH="1" flipV="1">
                <a:off x="4883414" y="4695262"/>
                <a:ext cx="1555516" cy="213797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5393520" y="0"/>
                    </a:moveTo>
                    <a:lnTo>
                      <a:pt x="1875109" y="0"/>
                    </a:lnTo>
                    <a:lnTo>
                      <a:pt x="1875109" y="658575"/>
                    </a:lnTo>
                    <a:lnTo>
                      <a:pt x="1782911" y="658575"/>
                    </a:lnTo>
                    <a:lnTo>
                      <a:pt x="1782911" y="0"/>
                    </a:lnTo>
                    <a:lnTo>
                      <a:pt x="1642284" y="0"/>
                    </a:lnTo>
                    <a:lnTo>
                      <a:pt x="1642284" y="658575"/>
                    </a:lnTo>
                    <a:lnTo>
                      <a:pt x="1550085" y="658575"/>
                    </a:lnTo>
                    <a:lnTo>
                      <a:pt x="1550085" y="0"/>
                    </a:lnTo>
                    <a:lnTo>
                      <a:pt x="1409458" y="0"/>
                    </a:lnTo>
                    <a:lnTo>
                      <a:pt x="1409458" y="658575"/>
                    </a:lnTo>
                    <a:lnTo>
                      <a:pt x="1317259" y="658575"/>
                    </a:lnTo>
                    <a:lnTo>
                      <a:pt x="1317259" y="0"/>
                    </a:lnTo>
                    <a:lnTo>
                      <a:pt x="1176632" y="0"/>
                    </a:lnTo>
                    <a:lnTo>
                      <a:pt x="1176632" y="658575"/>
                    </a:lnTo>
                    <a:lnTo>
                      <a:pt x="1084434" y="658575"/>
                    </a:lnTo>
                    <a:lnTo>
                      <a:pt x="1084434" y="0"/>
                    </a:lnTo>
                    <a:lnTo>
                      <a:pt x="943806" y="0"/>
                    </a:lnTo>
                    <a:lnTo>
                      <a:pt x="943806" y="658575"/>
                    </a:lnTo>
                    <a:lnTo>
                      <a:pt x="851608" y="658575"/>
                    </a:lnTo>
                    <a:lnTo>
                      <a:pt x="851608" y="0"/>
                    </a:lnTo>
                    <a:lnTo>
                      <a:pt x="710981" y="0"/>
                    </a:lnTo>
                    <a:lnTo>
                      <a:pt x="710981" y="658575"/>
                    </a:lnTo>
                    <a:lnTo>
                      <a:pt x="618782" y="658575"/>
                    </a:lnTo>
                    <a:lnTo>
                      <a:pt x="618782" y="0"/>
                    </a:lnTo>
                    <a:lnTo>
                      <a:pt x="478155" y="0"/>
                    </a:lnTo>
                    <a:lnTo>
                      <a:pt x="478155" y="658575"/>
                    </a:lnTo>
                    <a:lnTo>
                      <a:pt x="385957" y="658575"/>
                    </a:lnTo>
                    <a:lnTo>
                      <a:pt x="385957" y="0"/>
                    </a:lnTo>
                    <a:lnTo>
                      <a:pt x="245332" y="0"/>
                    </a:lnTo>
                    <a:lnTo>
                      <a:pt x="245332" y="658575"/>
                    </a:lnTo>
                    <a:lnTo>
                      <a:pt x="153133" y="658575"/>
                    </a:lnTo>
                    <a:lnTo>
                      <a:pt x="153133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7" name="Rectangle 110">
                <a:extLst>
                  <a:ext uri="{FF2B5EF4-FFF2-40B4-BE49-F238E27FC236}">
                    <a16:creationId xmlns:a16="http://schemas.microsoft.com/office/drawing/2014/main" xmlns="" id="{0A0C8E43-95A5-4247-8F88-A547EFBF345B}"/>
                  </a:ext>
                </a:extLst>
              </p:cNvPr>
              <p:cNvSpPr/>
              <p:nvPr/>
            </p:nvSpPr>
            <p:spPr>
              <a:xfrm rot="5400000" flipH="1">
                <a:off x="3412106" y="4737149"/>
                <a:ext cx="1499976" cy="185564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160738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160738" y="667240"/>
                    </a:lnTo>
                    <a:close/>
                    <a:moveTo>
                      <a:pt x="374828" y="0"/>
                    </a:moveTo>
                    <a:lnTo>
                      <a:pt x="244143" y="0"/>
                    </a:lnTo>
                    <a:lnTo>
                      <a:pt x="244143" y="667240"/>
                    </a:lnTo>
                    <a:lnTo>
                      <a:pt x="374828" y="667240"/>
                    </a:lnTo>
                    <a:close/>
                    <a:moveTo>
                      <a:pt x="588917" y="0"/>
                    </a:moveTo>
                    <a:lnTo>
                      <a:pt x="458233" y="0"/>
                    </a:lnTo>
                    <a:lnTo>
                      <a:pt x="458233" y="667240"/>
                    </a:lnTo>
                    <a:lnTo>
                      <a:pt x="588917" y="667240"/>
                    </a:lnTo>
                    <a:close/>
                    <a:moveTo>
                      <a:pt x="803007" y="0"/>
                    </a:moveTo>
                    <a:lnTo>
                      <a:pt x="672322" y="0"/>
                    </a:lnTo>
                    <a:lnTo>
                      <a:pt x="672322" y="667240"/>
                    </a:lnTo>
                    <a:lnTo>
                      <a:pt x="803007" y="667240"/>
                    </a:lnTo>
                    <a:close/>
                    <a:moveTo>
                      <a:pt x="5393520" y="0"/>
                    </a:moveTo>
                    <a:lnTo>
                      <a:pt x="886412" y="0"/>
                    </a:lnTo>
                    <a:lnTo>
                      <a:pt x="886412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8" name="Rectangle 112">
                <a:extLst>
                  <a:ext uri="{FF2B5EF4-FFF2-40B4-BE49-F238E27FC236}">
                    <a16:creationId xmlns:a16="http://schemas.microsoft.com/office/drawing/2014/main" xmlns="" id="{AE809B55-0840-45B2-9127-88F675B9FC02}"/>
                  </a:ext>
                </a:extLst>
              </p:cNvPr>
              <p:cNvSpPr/>
              <p:nvPr/>
            </p:nvSpPr>
            <p:spPr>
              <a:xfrm rot="5400000" flipH="1" flipV="1">
                <a:off x="3896166" y="4784096"/>
                <a:ext cx="1784807" cy="21379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0" name="Rectangle 97">
                <a:extLst>
                  <a:ext uri="{FF2B5EF4-FFF2-40B4-BE49-F238E27FC236}">
                    <a16:creationId xmlns:a16="http://schemas.microsoft.com/office/drawing/2014/main" xmlns="" id="{515EFC2E-C398-40FE-9590-1AAB9DB5EC51}"/>
                  </a:ext>
                </a:extLst>
              </p:cNvPr>
              <p:cNvSpPr/>
              <p:nvPr/>
            </p:nvSpPr>
            <p:spPr>
              <a:xfrm rot="5400000" flipH="1">
                <a:off x="2326501" y="4731870"/>
                <a:ext cx="1509371" cy="18672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3749325" y="214783"/>
                    </a:moveTo>
                    <a:lnTo>
                      <a:pt x="3749325" y="452458"/>
                    </a:lnTo>
                    <a:lnTo>
                      <a:pt x="3604159" y="452458"/>
                    </a:lnTo>
                    <a:lnTo>
                      <a:pt x="3604159" y="214783"/>
                    </a:lnTo>
                    <a:close/>
                    <a:moveTo>
                      <a:pt x="4010934" y="214783"/>
                    </a:moveTo>
                    <a:lnTo>
                      <a:pt x="4010934" y="452458"/>
                    </a:lnTo>
                    <a:lnTo>
                      <a:pt x="3865768" y="452458"/>
                    </a:lnTo>
                    <a:lnTo>
                      <a:pt x="3865768" y="214783"/>
                    </a:lnTo>
                    <a:close/>
                    <a:moveTo>
                      <a:pt x="4272544" y="214783"/>
                    </a:moveTo>
                    <a:lnTo>
                      <a:pt x="4272544" y="452458"/>
                    </a:lnTo>
                    <a:lnTo>
                      <a:pt x="4127378" y="452458"/>
                    </a:lnTo>
                    <a:lnTo>
                      <a:pt x="4127378" y="214783"/>
                    </a:lnTo>
                    <a:close/>
                    <a:moveTo>
                      <a:pt x="4534153" y="214783"/>
                    </a:moveTo>
                    <a:lnTo>
                      <a:pt x="4534153" y="452458"/>
                    </a:lnTo>
                    <a:lnTo>
                      <a:pt x="4388987" y="452458"/>
                    </a:lnTo>
                    <a:lnTo>
                      <a:pt x="4388987" y="214783"/>
                    </a:lnTo>
                    <a:close/>
                    <a:moveTo>
                      <a:pt x="4795763" y="214783"/>
                    </a:moveTo>
                    <a:lnTo>
                      <a:pt x="4795763" y="452458"/>
                    </a:lnTo>
                    <a:lnTo>
                      <a:pt x="4650597" y="452458"/>
                    </a:lnTo>
                    <a:lnTo>
                      <a:pt x="4650597" y="214783"/>
                    </a:lnTo>
                    <a:close/>
                    <a:moveTo>
                      <a:pt x="5057372" y="214783"/>
                    </a:moveTo>
                    <a:lnTo>
                      <a:pt x="5057372" y="452458"/>
                    </a:lnTo>
                    <a:lnTo>
                      <a:pt x="4912206" y="452458"/>
                    </a:lnTo>
                    <a:lnTo>
                      <a:pt x="4912206" y="214783"/>
                    </a:lnTo>
                    <a:close/>
                    <a:moveTo>
                      <a:pt x="5393520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A9EF9588-2F62-49A1-A2CC-2C45FBE1237E}"/>
                </a:ext>
              </a:extLst>
            </p:cNvPr>
            <p:cNvGrpSpPr/>
            <p:nvPr/>
          </p:nvGrpSpPr>
          <p:grpSpPr>
            <a:xfrm>
              <a:off x="1525348" y="1579815"/>
              <a:ext cx="6070988" cy="2761700"/>
              <a:chOff x="1525348" y="1579815"/>
              <a:chExt cx="6070988" cy="2761700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xmlns="" id="{CCF21B08-2616-410B-93DA-0D363B16F653}"/>
                  </a:ext>
                </a:extLst>
              </p:cNvPr>
              <p:cNvSpPr/>
              <p:nvPr/>
            </p:nvSpPr>
            <p:spPr>
              <a:xfrm>
                <a:off x="3268739" y="2309740"/>
                <a:ext cx="2598977" cy="2031775"/>
              </a:xfrm>
              <a:custGeom>
                <a:avLst/>
                <a:gdLst/>
                <a:ahLst/>
                <a:cxnLst/>
                <a:rect l="l" t="t" r="r" b="b"/>
                <a:pathLst>
                  <a:path w="2897024" h="2264776">
                    <a:moveTo>
                      <a:pt x="0" y="0"/>
                    </a:moveTo>
                    <a:lnTo>
                      <a:pt x="2897024" y="0"/>
                    </a:lnTo>
                    <a:lnTo>
                      <a:pt x="2897024" y="1891127"/>
                    </a:lnTo>
                    <a:cubicBezTo>
                      <a:pt x="2802822" y="1872712"/>
                      <a:pt x="2705549" y="1863893"/>
                      <a:pt x="2606215" y="1863893"/>
                    </a:cubicBezTo>
                    <a:cubicBezTo>
                      <a:pt x="2195568" y="1863893"/>
                      <a:pt x="1820122" y="2014603"/>
                      <a:pt x="1533076" y="2264776"/>
                    </a:cubicBezTo>
                    <a:cubicBezTo>
                      <a:pt x="1247202" y="2014157"/>
                      <a:pt x="872259" y="1863893"/>
                      <a:pt x="462219" y="1863893"/>
                    </a:cubicBezTo>
                    <a:cubicBezTo>
                      <a:pt x="301614" y="1863893"/>
                      <a:pt x="146393" y="1886946"/>
                      <a:pt x="0" y="1931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7" name="Rectangle 5">
                <a:extLst>
                  <a:ext uri="{FF2B5EF4-FFF2-40B4-BE49-F238E27FC236}">
                    <a16:creationId xmlns:a16="http://schemas.microsoft.com/office/drawing/2014/main" xmlns="" id="{CAFF207D-DAFE-4970-A31C-6867E26183D9}"/>
                  </a:ext>
                </a:extLst>
              </p:cNvPr>
              <p:cNvSpPr/>
              <p:nvPr/>
            </p:nvSpPr>
            <p:spPr>
              <a:xfrm>
                <a:off x="3268739" y="2704966"/>
                <a:ext cx="2598977" cy="977877"/>
              </a:xfrm>
              <a:custGeom>
                <a:avLst/>
                <a:gdLst/>
                <a:ahLst/>
                <a:cxnLst/>
                <a:rect l="l" t="t" r="r" b="b"/>
                <a:pathLst>
                  <a:path w="648072" h="243840">
                    <a:moveTo>
                      <a:pt x="0" y="0"/>
                    </a:moveTo>
                    <a:lnTo>
                      <a:pt x="648072" y="0"/>
                    </a:lnTo>
                    <a:lnTo>
                      <a:pt x="648072" y="146327"/>
                    </a:lnTo>
                    <a:lnTo>
                      <a:pt x="359596" y="243840"/>
                    </a:lnTo>
                    <a:lnTo>
                      <a:pt x="0" y="128585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Freeform 22">
                <a:extLst>
                  <a:ext uri="{FF2B5EF4-FFF2-40B4-BE49-F238E27FC236}">
                    <a16:creationId xmlns:a16="http://schemas.microsoft.com/office/drawing/2014/main" xmlns="" id="{EFF41FA7-66E6-4C75-B95C-440904ABB2A3}"/>
                  </a:ext>
                </a:extLst>
              </p:cNvPr>
              <p:cNvSpPr/>
              <p:nvPr/>
            </p:nvSpPr>
            <p:spPr>
              <a:xfrm>
                <a:off x="1525348" y="1579815"/>
                <a:ext cx="6070988" cy="1788714"/>
              </a:xfrm>
              <a:custGeom>
                <a:avLst/>
                <a:gdLst>
                  <a:gd name="connsiteX0" fmla="*/ 762000 w 1513840"/>
                  <a:gd name="connsiteY0" fmla="*/ 0 h 487680"/>
                  <a:gd name="connsiteX1" fmla="*/ 0 w 1513840"/>
                  <a:gd name="connsiteY1" fmla="*/ 233680 h 487680"/>
                  <a:gd name="connsiteX2" fmla="*/ 792480 w 1513840"/>
                  <a:gd name="connsiteY2" fmla="*/ 487680 h 487680"/>
                  <a:gd name="connsiteX3" fmla="*/ 1513840 w 1513840"/>
                  <a:gd name="connsiteY3" fmla="*/ 243840 h 487680"/>
                  <a:gd name="connsiteX4" fmla="*/ 762000 w 1513840"/>
                  <a:gd name="connsiteY4" fmla="*/ 0 h 48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840" h="487680">
                    <a:moveTo>
                      <a:pt x="762000" y="0"/>
                    </a:moveTo>
                    <a:lnTo>
                      <a:pt x="0" y="233680"/>
                    </a:lnTo>
                    <a:lnTo>
                      <a:pt x="792480" y="487680"/>
                    </a:lnTo>
                    <a:lnTo>
                      <a:pt x="1513840" y="243840"/>
                    </a:lnTo>
                    <a:lnTo>
                      <a:pt x="76200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xmlns="" id="{E099F25B-4BB6-4250-9180-71DF436251A0}"/>
                  </a:ext>
                </a:extLst>
              </p:cNvPr>
              <p:cNvCxnSpPr/>
              <p:nvPr/>
            </p:nvCxnSpPr>
            <p:spPr>
              <a:xfrm>
                <a:off x="4662703" y="2187506"/>
                <a:ext cx="1586226" cy="6147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xmlns="" id="{6FF5B8E4-E79C-48B4-8CEB-EA98970F0580}"/>
                  </a:ext>
                </a:extLst>
              </p:cNvPr>
              <p:cNvCxnSpPr/>
              <p:nvPr/>
            </p:nvCxnSpPr>
            <p:spPr>
              <a:xfrm>
                <a:off x="6248932" y="2802241"/>
                <a:ext cx="0" cy="1010602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" name="Isosceles Triangle 10">
                <a:extLst>
                  <a:ext uri="{FF2B5EF4-FFF2-40B4-BE49-F238E27FC236}">
                    <a16:creationId xmlns:a16="http://schemas.microsoft.com/office/drawing/2014/main" xmlns="" id="{E6096B6D-CA48-4AE0-A3C4-7D8DF9C68D2C}"/>
                  </a:ext>
                </a:extLst>
              </p:cNvPr>
              <p:cNvSpPr/>
              <p:nvPr/>
            </p:nvSpPr>
            <p:spPr>
              <a:xfrm>
                <a:off x="6018666" y="3406130"/>
                <a:ext cx="460523" cy="920944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xmlns="" id="{1C0AFE33-9640-495A-B6E4-25295E35D7B8}"/>
                  </a:ext>
                </a:extLst>
              </p:cNvPr>
              <p:cNvSpPr/>
              <p:nvPr/>
            </p:nvSpPr>
            <p:spPr>
              <a:xfrm>
                <a:off x="6122007" y="3356991"/>
                <a:ext cx="236068" cy="27199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3C13C59B-13A3-4908-957A-995338DB5D13}"/>
              </a:ext>
            </a:extLst>
          </p:cNvPr>
          <p:cNvSpPr txBox="1"/>
          <p:nvPr/>
        </p:nvSpPr>
        <p:spPr>
          <a:xfrm>
            <a:off x="5213136" y="5729665"/>
            <a:ext cx="23514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gsw-FR" altLang="ko-KR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Time Management </a:t>
            </a:r>
            <a:endParaRPr lang="ko-KR" altLang="en-US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63C448CB-A290-4088-99A4-4102CFF7B600}"/>
              </a:ext>
            </a:extLst>
          </p:cNvPr>
          <p:cNvSpPr txBox="1"/>
          <p:nvPr/>
        </p:nvSpPr>
        <p:spPr>
          <a:xfrm>
            <a:off x="8304722" y="5196500"/>
            <a:ext cx="37945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Assessment of Online Students </a:t>
            </a:r>
            <a:endParaRPr lang="ko-KR" altLang="en-US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576E76DE-9EF4-414C-AAF5-7A6F2149645E}"/>
              </a:ext>
            </a:extLst>
          </p:cNvPr>
          <p:cNvSpPr txBox="1"/>
          <p:nvPr/>
        </p:nvSpPr>
        <p:spPr>
          <a:xfrm>
            <a:off x="1417459" y="5210757"/>
            <a:ext cx="23514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Technological </a:t>
            </a:r>
            <a:endParaRPr lang="ko-KR" altLang="en-US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B37E31E-01F1-497D-8819-E2C964502FDA}"/>
              </a:ext>
            </a:extLst>
          </p:cNvPr>
          <p:cNvSpPr txBox="1"/>
          <p:nvPr/>
        </p:nvSpPr>
        <p:spPr>
          <a:xfrm>
            <a:off x="1156230" y="3376458"/>
            <a:ext cx="23514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Pedagogical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D7159208-2744-448F-B621-B6E24799FFD2}"/>
              </a:ext>
            </a:extLst>
          </p:cNvPr>
          <p:cNvSpPr txBox="1"/>
          <p:nvPr/>
        </p:nvSpPr>
        <p:spPr>
          <a:xfrm>
            <a:off x="8684328" y="3376458"/>
            <a:ext cx="32123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Interaction/ Communication with Students </a:t>
            </a:r>
            <a:endParaRPr lang="ko-KR" altLang="en-US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cxnSp>
        <p:nvCxnSpPr>
          <p:cNvPr id="44" name="Elbow Connector 61">
            <a:extLst>
              <a:ext uri="{FF2B5EF4-FFF2-40B4-BE49-F238E27FC236}">
                <a16:creationId xmlns:a16="http://schemas.microsoft.com/office/drawing/2014/main" xmlns="" id="{3C1A5127-A93B-42FA-A08D-1E89ED250987}"/>
              </a:ext>
            </a:extLst>
          </p:cNvPr>
          <p:cNvCxnSpPr>
            <a:cxnSpLocks/>
            <a:stCxn id="39" idx="3"/>
          </p:cNvCxnSpPr>
          <p:nvPr/>
        </p:nvCxnSpPr>
        <p:spPr>
          <a:xfrm>
            <a:off x="3507675" y="3561124"/>
            <a:ext cx="1209022" cy="775017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71">
            <a:extLst>
              <a:ext uri="{FF2B5EF4-FFF2-40B4-BE49-F238E27FC236}">
                <a16:creationId xmlns:a16="http://schemas.microsoft.com/office/drawing/2014/main" xmlns="" id="{DB00A7BB-4DF5-4626-A6C0-746B7B0EC117}"/>
              </a:ext>
            </a:extLst>
          </p:cNvPr>
          <p:cNvCxnSpPr>
            <a:cxnSpLocks/>
          </p:cNvCxnSpPr>
          <p:nvPr/>
        </p:nvCxnSpPr>
        <p:spPr>
          <a:xfrm flipV="1">
            <a:off x="3753330" y="4841286"/>
            <a:ext cx="1926721" cy="54733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lbow Connector 87">
            <a:extLst>
              <a:ext uri="{FF2B5EF4-FFF2-40B4-BE49-F238E27FC236}">
                <a16:creationId xmlns:a16="http://schemas.microsoft.com/office/drawing/2014/main" xmlns="" id="{74A0987E-4855-4CE7-BAE8-AE61BBA71243}"/>
              </a:ext>
            </a:extLst>
          </p:cNvPr>
          <p:cNvCxnSpPr>
            <a:cxnSpLocks/>
            <a:stCxn id="42" idx="1"/>
          </p:cNvCxnSpPr>
          <p:nvPr/>
        </p:nvCxnSpPr>
        <p:spPr>
          <a:xfrm rot="10800000" flipV="1">
            <a:off x="7574270" y="3699624"/>
            <a:ext cx="1110059" cy="620404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lbow Connector 91">
            <a:extLst>
              <a:ext uri="{FF2B5EF4-FFF2-40B4-BE49-F238E27FC236}">
                <a16:creationId xmlns:a16="http://schemas.microsoft.com/office/drawing/2014/main" xmlns="" id="{B698C6FA-868E-4DB7-B351-352E4C9B4A9A}"/>
              </a:ext>
            </a:extLst>
          </p:cNvPr>
          <p:cNvCxnSpPr>
            <a:cxnSpLocks/>
            <a:stCxn id="27" idx="1"/>
          </p:cNvCxnSpPr>
          <p:nvPr/>
        </p:nvCxnSpPr>
        <p:spPr>
          <a:xfrm rot="10800000">
            <a:off x="6845910" y="4941322"/>
            <a:ext cx="1458812" cy="439844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xmlns="" id="{BDDA0630-628E-4E57-BF3A-46F8250B578B}"/>
              </a:ext>
            </a:extLst>
          </p:cNvPr>
          <p:cNvCxnSpPr>
            <a:cxnSpLocks/>
          </p:cNvCxnSpPr>
          <p:nvPr/>
        </p:nvCxnSpPr>
        <p:spPr>
          <a:xfrm flipV="1">
            <a:off x="6323765" y="4585959"/>
            <a:ext cx="0" cy="1221081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7" grpId="0"/>
      <p:bldP spid="30" grpId="0"/>
      <p:bldP spid="39" grpId="0"/>
      <p:bldP spid="4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xmlns="" id="{B2B2A274-D216-42D5-BF6E-021CCC3734ED}"/>
              </a:ext>
            </a:extLst>
          </p:cNvPr>
          <p:cNvSpPr/>
          <p:nvPr/>
        </p:nvSpPr>
        <p:spPr>
          <a:xfrm rot="20400000">
            <a:off x="-248720" y="3013993"/>
            <a:ext cx="4408992" cy="645805"/>
          </a:xfrm>
          <a:custGeom>
            <a:avLst/>
            <a:gdLst>
              <a:gd name="connsiteX0" fmla="*/ 6762406 w 6762406"/>
              <a:gd name="connsiteY0" fmla="*/ 0 h 1396040"/>
              <a:gd name="connsiteX1" fmla="*/ 6762406 w 6762406"/>
              <a:gd name="connsiteY1" fmla="*/ 1396040 h 1396040"/>
              <a:gd name="connsiteX2" fmla="*/ 0 w 6762406"/>
              <a:gd name="connsiteY2" fmla="*/ 1396040 h 1396040"/>
              <a:gd name="connsiteX3" fmla="*/ 508117 w 6762406"/>
              <a:gd name="connsiteY3" fmla="*/ 1 h 1396040"/>
              <a:gd name="connsiteX0" fmla="*/ 6568324 w 6568324"/>
              <a:gd name="connsiteY0" fmla="*/ 0 h 1410321"/>
              <a:gd name="connsiteX1" fmla="*/ 6568324 w 6568324"/>
              <a:gd name="connsiteY1" fmla="*/ 1396040 h 1410321"/>
              <a:gd name="connsiteX2" fmla="*/ 0 w 6568324"/>
              <a:gd name="connsiteY2" fmla="*/ 1410322 h 1410321"/>
              <a:gd name="connsiteX3" fmla="*/ 314035 w 6568324"/>
              <a:gd name="connsiteY3" fmla="*/ 1 h 1410321"/>
              <a:gd name="connsiteX4" fmla="*/ 6568324 w 6568324"/>
              <a:gd name="connsiteY4" fmla="*/ 0 h 1410321"/>
              <a:gd name="connsiteX0" fmla="*/ 6613487 w 6613487"/>
              <a:gd name="connsiteY0" fmla="*/ 0 h 1408526"/>
              <a:gd name="connsiteX1" fmla="*/ 6613487 w 6613487"/>
              <a:gd name="connsiteY1" fmla="*/ 1396040 h 1408526"/>
              <a:gd name="connsiteX2" fmla="*/ 0 w 6613487"/>
              <a:gd name="connsiteY2" fmla="*/ 1408527 h 1408526"/>
              <a:gd name="connsiteX3" fmla="*/ 359198 w 6613487"/>
              <a:gd name="connsiteY3" fmla="*/ 1 h 1408526"/>
              <a:gd name="connsiteX4" fmla="*/ 6613487 w 6613487"/>
              <a:gd name="connsiteY4" fmla="*/ 0 h 1408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3487" h="1408526">
                <a:moveTo>
                  <a:pt x="6613487" y="0"/>
                </a:moveTo>
                <a:lnTo>
                  <a:pt x="6613487" y="1396040"/>
                </a:lnTo>
                <a:lnTo>
                  <a:pt x="0" y="1408527"/>
                </a:lnTo>
                <a:lnTo>
                  <a:pt x="359198" y="1"/>
                </a:lnTo>
                <a:lnTo>
                  <a:pt x="661348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04B29CB8-BF58-40B3-ACDF-8F273B04000D}"/>
              </a:ext>
            </a:extLst>
          </p:cNvPr>
          <p:cNvSpPr/>
          <p:nvPr/>
        </p:nvSpPr>
        <p:spPr>
          <a:xfrm rot="20400000">
            <a:off x="-173565" y="5103752"/>
            <a:ext cx="8441278" cy="640080"/>
          </a:xfrm>
          <a:custGeom>
            <a:avLst/>
            <a:gdLst>
              <a:gd name="connsiteX0" fmla="*/ 12785260 w 12785260"/>
              <a:gd name="connsiteY0" fmla="*/ 0 h 1396040"/>
              <a:gd name="connsiteX1" fmla="*/ 12785260 w 12785260"/>
              <a:gd name="connsiteY1" fmla="*/ 1396040 h 1396040"/>
              <a:gd name="connsiteX2" fmla="*/ 2474427 w 12785260"/>
              <a:gd name="connsiteY2" fmla="*/ 1396040 h 1396040"/>
              <a:gd name="connsiteX3" fmla="*/ 0 w 12785260"/>
              <a:gd name="connsiteY3" fmla="*/ 495422 h 1396040"/>
              <a:gd name="connsiteX4" fmla="*/ 180319 w 12785260"/>
              <a:gd name="connsiteY4" fmla="*/ 1 h 1396040"/>
              <a:gd name="connsiteX0" fmla="*/ 12665613 w 12665613"/>
              <a:gd name="connsiteY0" fmla="*/ 0 h 1396040"/>
              <a:gd name="connsiteX1" fmla="*/ 12665613 w 12665613"/>
              <a:gd name="connsiteY1" fmla="*/ 1396040 h 1396040"/>
              <a:gd name="connsiteX2" fmla="*/ 2354780 w 12665613"/>
              <a:gd name="connsiteY2" fmla="*/ 1396040 h 1396040"/>
              <a:gd name="connsiteX3" fmla="*/ 0 w 12665613"/>
              <a:gd name="connsiteY3" fmla="*/ 381881 h 1396040"/>
              <a:gd name="connsiteX4" fmla="*/ 60672 w 12665613"/>
              <a:gd name="connsiteY4" fmla="*/ 1 h 1396040"/>
              <a:gd name="connsiteX5" fmla="*/ 12665613 w 12665613"/>
              <a:gd name="connsiteY5" fmla="*/ 0 h 1396040"/>
              <a:gd name="connsiteX0" fmla="*/ 12655840 w 12655841"/>
              <a:gd name="connsiteY0" fmla="*/ 0 h 1396040"/>
              <a:gd name="connsiteX1" fmla="*/ 12655840 w 12655841"/>
              <a:gd name="connsiteY1" fmla="*/ 1396040 h 1396040"/>
              <a:gd name="connsiteX2" fmla="*/ 2345007 w 12655841"/>
              <a:gd name="connsiteY2" fmla="*/ 1396040 h 1396040"/>
              <a:gd name="connsiteX3" fmla="*/ -1 w 12655841"/>
              <a:gd name="connsiteY3" fmla="*/ 342838 h 1396040"/>
              <a:gd name="connsiteX4" fmla="*/ 50899 w 12655841"/>
              <a:gd name="connsiteY4" fmla="*/ 1 h 1396040"/>
              <a:gd name="connsiteX5" fmla="*/ 12655840 w 12655841"/>
              <a:gd name="connsiteY5" fmla="*/ 0 h 1396040"/>
              <a:gd name="connsiteX0" fmla="*/ 12650954 w 12650954"/>
              <a:gd name="connsiteY0" fmla="*/ 0 h 1396040"/>
              <a:gd name="connsiteX1" fmla="*/ 12650954 w 12650954"/>
              <a:gd name="connsiteY1" fmla="*/ 1396040 h 1396040"/>
              <a:gd name="connsiteX2" fmla="*/ 2340121 w 12650954"/>
              <a:gd name="connsiteY2" fmla="*/ 1396040 h 1396040"/>
              <a:gd name="connsiteX3" fmla="*/ -1 w 12650954"/>
              <a:gd name="connsiteY3" fmla="*/ 323318 h 1396040"/>
              <a:gd name="connsiteX4" fmla="*/ 46013 w 12650954"/>
              <a:gd name="connsiteY4" fmla="*/ 1 h 1396040"/>
              <a:gd name="connsiteX5" fmla="*/ 12650954 w 12650954"/>
              <a:gd name="connsiteY5" fmla="*/ 0 h 1396040"/>
              <a:gd name="connsiteX0" fmla="*/ 12641183 w 12641183"/>
              <a:gd name="connsiteY0" fmla="*/ 0 h 1396040"/>
              <a:gd name="connsiteX1" fmla="*/ 12641183 w 12641183"/>
              <a:gd name="connsiteY1" fmla="*/ 1396040 h 1396040"/>
              <a:gd name="connsiteX2" fmla="*/ 2330350 w 12641183"/>
              <a:gd name="connsiteY2" fmla="*/ 1396040 h 1396040"/>
              <a:gd name="connsiteX3" fmla="*/ 0 w 12641183"/>
              <a:gd name="connsiteY3" fmla="*/ 284274 h 1396040"/>
              <a:gd name="connsiteX4" fmla="*/ 36242 w 12641183"/>
              <a:gd name="connsiteY4" fmla="*/ 1 h 1396040"/>
              <a:gd name="connsiteX5" fmla="*/ 12641183 w 12641183"/>
              <a:gd name="connsiteY5" fmla="*/ 0 h 1396040"/>
              <a:gd name="connsiteX0" fmla="*/ 12644836 w 12644836"/>
              <a:gd name="connsiteY0" fmla="*/ 0 h 1396040"/>
              <a:gd name="connsiteX1" fmla="*/ 12644836 w 12644836"/>
              <a:gd name="connsiteY1" fmla="*/ 1396040 h 1396040"/>
              <a:gd name="connsiteX2" fmla="*/ 2334003 w 12644836"/>
              <a:gd name="connsiteY2" fmla="*/ 1396040 h 1396040"/>
              <a:gd name="connsiteX3" fmla="*/ 0 w 12644836"/>
              <a:gd name="connsiteY3" fmla="*/ 238126 h 1396040"/>
              <a:gd name="connsiteX4" fmla="*/ 39895 w 12644836"/>
              <a:gd name="connsiteY4" fmla="*/ 1 h 1396040"/>
              <a:gd name="connsiteX5" fmla="*/ 12644836 w 12644836"/>
              <a:gd name="connsiteY5" fmla="*/ 0 h 1396040"/>
              <a:gd name="connsiteX0" fmla="*/ 12671689 w 12671689"/>
              <a:gd name="connsiteY0" fmla="*/ 0 h 1396040"/>
              <a:gd name="connsiteX1" fmla="*/ 12671689 w 12671689"/>
              <a:gd name="connsiteY1" fmla="*/ 1396040 h 1396040"/>
              <a:gd name="connsiteX2" fmla="*/ 2360856 w 12671689"/>
              <a:gd name="connsiteY2" fmla="*/ 1396040 h 1396040"/>
              <a:gd name="connsiteX3" fmla="*/ 0 w 12671689"/>
              <a:gd name="connsiteY3" fmla="*/ 223916 h 1396040"/>
              <a:gd name="connsiteX4" fmla="*/ 66748 w 12671689"/>
              <a:gd name="connsiteY4" fmla="*/ 1 h 1396040"/>
              <a:gd name="connsiteX5" fmla="*/ 12671689 w 12671689"/>
              <a:gd name="connsiteY5" fmla="*/ 0 h 1396040"/>
              <a:gd name="connsiteX0" fmla="*/ 12661916 w 12661916"/>
              <a:gd name="connsiteY0" fmla="*/ 0 h 1396040"/>
              <a:gd name="connsiteX1" fmla="*/ 12661916 w 12661916"/>
              <a:gd name="connsiteY1" fmla="*/ 1396040 h 1396040"/>
              <a:gd name="connsiteX2" fmla="*/ 2351083 w 12661916"/>
              <a:gd name="connsiteY2" fmla="*/ 1396040 h 1396040"/>
              <a:gd name="connsiteX3" fmla="*/ -1 w 12661916"/>
              <a:gd name="connsiteY3" fmla="*/ 184873 h 1396040"/>
              <a:gd name="connsiteX4" fmla="*/ 56975 w 12661916"/>
              <a:gd name="connsiteY4" fmla="*/ 1 h 1396040"/>
              <a:gd name="connsiteX5" fmla="*/ 12661916 w 12661916"/>
              <a:gd name="connsiteY5" fmla="*/ 0 h 1396040"/>
              <a:gd name="connsiteX0" fmla="*/ 12661918 w 12661918"/>
              <a:gd name="connsiteY0" fmla="*/ 0 h 1396040"/>
              <a:gd name="connsiteX1" fmla="*/ 12661918 w 12661918"/>
              <a:gd name="connsiteY1" fmla="*/ 1396040 h 1396040"/>
              <a:gd name="connsiteX2" fmla="*/ 2305920 w 12661918"/>
              <a:gd name="connsiteY2" fmla="*/ 1394245 h 1396040"/>
              <a:gd name="connsiteX3" fmla="*/ 1 w 12661918"/>
              <a:gd name="connsiteY3" fmla="*/ 184873 h 1396040"/>
              <a:gd name="connsiteX4" fmla="*/ 56977 w 12661918"/>
              <a:gd name="connsiteY4" fmla="*/ 1 h 1396040"/>
              <a:gd name="connsiteX5" fmla="*/ 12661918 w 12661918"/>
              <a:gd name="connsiteY5" fmla="*/ 0 h 139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61918" h="1396040">
                <a:moveTo>
                  <a:pt x="12661918" y="0"/>
                </a:moveTo>
                <a:lnTo>
                  <a:pt x="12661918" y="1396040"/>
                </a:lnTo>
                <a:lnTo>
                  <a:pt x="2305920" y="1394245"/>
                </a:lnTo>
                <a:lnTo>
                  <a:pt x="1" y="184873"/>
                </a:lnTo>
                <a:lnTo>
                  <a:pt x="56977" y="1"/>
                </a:lnTo>
                <a:lnTo>
                  <a:pt x="126619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FC12AFE4-3964-40F4-9AB3-55D0DC779001}"/>
              </a:ext>
            </a:extLst>
          </p:cNvPr>
          <p:cNvSpPr/>
          <p:nvPr/>
        </p:nvSpPr>
        <p:spPr>
          <a:xfrm rot="20400000">
            <a:off x="4045287" y="5384555"/>
            <a:ext cx="6718779" cy="643931"/>
          </a:xfrm>
          <a:custGeom>
            <a:avLst/>
            <a:gdLst>
              <a:gd name="connsiteX0" fmla="*/ 11190195 w 11190195"/>
              <a:gd name="connsiteY0" fmla="*/ 0 h 1396040"/>
              <a:gd name="connsiteX1" fmla="*/ 11190195 w 11190195"/>
              <a:gd name="connsiteY1" fmla="*/ 1396040 h 1396040"/>
              <a:gd name="connsiteX2" fmla="*/ 3835587 w 11190195"/>
              <a:gd name="connsiteY2" fmla="*/ 1396040 h 1396040"/>
              <a:gd name="connsiteX3" fmla="*/ 0 w 11190195"/>
              <a:gd name="connsiteY3" fmla="*/ 0 h 1396040"/>
              <a:gd name="connsiteX0" fmla="*/ 10078168 w 10078169"/>
              <a:gd name="connsiteY0" fmla="*/ 8399 h 1404439"/>
              <a:gd name="connsiteX1" fmla="*/ 10078168 w 10078169"/>
              <a:gd name="connsiteY1" fmla="*/ 1404439 h 1404439"/>
              <a:gd name="connsiteX2" fmla="*/ 2723560 w 10078169"/>
              <a:gd name="connsiteY2" fmla="*/ 1404439 h 1404439"/>
              <a:gd name="connsiteX3" fmla="*/ -1 w 10078169"/>
              <a:gd name="connsiteY3" fmla="*/ -1 h 1404439"/>
              <a:gd name="connsiteX4" fmla="*/ 10078168 w 10078169"/>
              <a:gd name="connsiteY4" fmla="*/ 8399 h 1404439"/>
              <a:gd name="connsiteX0" fmla="*/ 10078170 w 10078169"/>
              <a:gd name="connsiteY0" fmla="*/ 8399 h 1404439"/>
              <a:gd name="connsiteX1" fmla="*/ 10078170 w 10078169"/>
              <a:gd name="connsiteY1" fmla="*/ 1404439 h 1404439"/>
              <a:gd name="connsiteX2" fmla="*/ 2651548 w 10078169"/>
              <a:gd name="connsiteY2" fmla="*/ 1388436 h 1404439"/>
              <a:gd name="connsiteX3" fmla="*/ 1 w 10078169"/>
              <a:gd name="connsiteY3" fmla="*/ -1 h 1404439"/>
              <a:gd name="connsiteX4" fmla="*/ 10078170 w 10078169"/>
              <a:gd name="connsiteY4" fmla="*/ 8399 h 1404439"/>
              <a:gd name="connsiteX0" fmla="*/ 10078168 w 10078169"/>
              <a:gd name="connsiteY0" fmla="*/ 8399 h 1404439"/>
              <a:gd name="connsiteX1" fmla="*/ 10078168 w 10078169"/>
              <a:gd name="connsiteY1" fmla="*/ 1404439 h 1404439"/>
              <a:gd name="connsiteX2" fmla="*/ 2651546 w 10078169"/>
              <a:gd name="connsiteY2" fmla="*/ 1388436 h 1404439"/>
              <a:gd name="connsiteX3" fmla="*/ -1 w 10078169"/>
              <a:gd name="connsiteY3" fmla="*/ -1 h 1404439"/>
              <a:gd name="connsiteX4" fmla="*/ 10078168 w 10078169"/>
              <a:gd name="connsiteY4" fmla="*/ 8399 h 140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78169" h="1404439">
                <a:moveTo>
                  <a:pt x="10078168" y="8399"/>
                </a:moveTo>
                <a:lnTo>
                  <a:pt x="10078168" y="1404439"/>
                </a:lnTo>
                <a:lnTo>
                  <a:pt x="2651546" y="1388436"/>
                </a:lnTo>
                <a:lnTo>
                  <a:pt x="-1" y="-1"/>
                </a:lnTo>
                <a:lnTo>
                  <a:pt x="10078168" y="839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xmlns="" id="{C28FAE07-8EA5-43EF-9192-8EA13A48D24B}"/>
              </a:ext>
            </a:extLst>
          </p:cNvPr>
          <p:cNvSpPr/>
          <p:nvPr/>
        </p:nvSpPr>
        <p:spPr>
          <a:xfrm rot="20400000">
            <a:off x="-387612" y="3667348"/>
            <a:ext cx="8900339" cy="663706"/>
          </a:xfrm>
          <a:custGeom>
            <a:avLst/>
            <a:gdLst>
              <a:gd name="connsiteX0" fmla="*/ 14240466 w 14240466"/>
              <a:gd name="connsiteY0" fmla="*/ 0 h 1396040"/>
              <a:gd name="connsiteX1" fmla="*/ 14240466 w 14240466"/>
              <a:gd name="connsiteY1" fmla="*/ 1396040 h 1396040"/>
              <a:gd name="connsiteX2" fmla="*/ 0 w 14240466"/>
              <a:gd name="connsiteY2" fmla="*/ 1396040 h 1396040"/>
              <a:gd name="connsiteX3" fmla="*/ 508117 w 14240466"/>
              <a:gd name="connsiteY3" fmla="*/ 0 h 1396040"/>
              <a:gd name="connsiteX0" fmla="*/ 14114746 w 14114747"/>
              <a:gd name="connsiteY0" fmla="*/ 0 h 1440466"/>
              <a:gd name="connsiteX1" fmla="*/ 14114746 w 14114747"/>
              <a:gd name="connsiteY1" fmla="*/ 1396040 h 1440466"/>
              <a:gd name="connsiteX2" fmla="*/ 0 w 14114747"/>
              <a:gd name="connsiteY2" fmla="*/ 1440466 h 1440466"/>
              <a:gd name="connsiteX3" fmla="*/ 382397 w 14114747"/>
              <a:gd name="connsiteY3" fmla="*/ 0 h 1440466"/>
              <a:gd name="connsiteX4" fmla="*/ 14114746 w 14114747"/>
              <a:gd name="connsiteY4" fmla="*/ 0 h 1440466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68970 w 14101319"/>
              <a:gd name="connsiteY3" fmla="*/ 0 h 1447570"/>
              <a:gd name="connsiteX4" fmla="*/ 14101319 w 14101319"/>
              <a:gd name="connsiteY4" fmla="*/ 0 h 1447570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98732 w 14101319"/>
              <a:gd name="connsiteY3" fmla="*/ 14209 h 1447570"/>
              <a:gd name="connsiteX4" fmla="*/ 14101319 w 14101319"/>
              <a:gd name="connsiteY4" fmla="*/ 0 h 144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01319" h="1447570">
                <a:moveTo>
                  <a:pt x="14101319" y="0"/>
                </a:moveTo>
                <a:lnTo>
                  <a:pt x="14101319" y="1396040"/>
                </a:lnTo>
                <a:lnTo>
                  <a:pt x="0" y="1447570"/>
                </a:lnTo>
                <a:lnTo>
                  <a:pt x="398732" y="14209"/>
                </a:lnTo>
                <a:lnTo>
                  <a:pt x="14101319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Freeform 27">
            <a:extLst>
              <a:ext uri="{FF2B5EF4-FFF2-40B4-BE49-F238E27FC236}">
                <a16:creationId xmlns:a16="http://schemas.microsoft.com/office/drawing/2014/main" xmlns="" id="{A5EDA810-7AEF-4C6D-83B7-B35587331720}"/>
              </a:ext>
            </a:extLst>
          </p:cNvPr>
          <p:cNvSpPr>
            <a:spLocks noChangeAspect="1"/>
          </p:cNvSpPr>
          <p:nvPr/>
        </p:nvSpPr>
        <p:spPr>
          <a:xfrm flipH="1">
            <a:off x="1344262" y="5258824"/>
            <a:ext cx="960618" cy="51756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DAC68334-42D4-4314-83E5-A44152500146}"/>
              </a:ext>
            </a:extLst>
          </p:cNvPr>
          <p:cNvGrpSpPr/>
          <p:nvPr/>
        </p:nvGrpSpPr>
        <p:grpSpPr>
          <a:xfrm rot="20275744" flipH="1">
            <a:off x="7670973" y="1536946"/>
            <a:ext cx="1256602" cy="1424069"/>
            <a:chOff x="5365048" y="479821"/>
            <a:chExt cx="8036930" cy="9108010"/>
          </a:xfrm>
          <a:solidFill>
            <a:schemeClr val="accent3">
              <a:lumMod val="75000"/>
            </a:schemeClr>
          </a:solidFill>
          <a:effectLst/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94AE3390-BD28-4BDE-83CE-0DDD6C6C5D5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5517716C-92DC-4982-B4DE-E02E64991BA2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CEB60F90-7CA6-4180-9960-0D09FF723F54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C09FAC7B-8809-49A9-8B83-10E917D78E2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346025F6-36BF-4BF1-A3D9-E5653ACAA06D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2878D72-42DC-44EA-8D6B-2D0EB212D9D2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B3A5C9BE-0AFC-4AEC-AB35-1D3408F80D23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42C486EB-BEF0-4673-AE28-1D7F6CF46948}"/>
              </a:ext>
            </a:extLst>
          </p:cNvPr>
          <p:cNvGrpSpPr/>
          <p:nvPr/>
        </p:nvGrpSpPr>
        <p:grpSpPr>
          <a:xfrm rot="20275744" flipH="1">
            <a:off x="3433445" y="1672470"/>
            <a:ext cx="1256602" cy="1424069"/>
            <a:chOff x="5365048" y="479821"/>
            <a:chExt cx="8036930" cy="9108010"/>
          </a:xfrm>
          <a:effectLst/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2F08C28E-4FD7-4F34-BE1E-3B9601E06E2E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32B878D-CE87-49B6-A0EE-35B7DE421AE6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C37C3436-B18B-402C-9362-33AD321AF1D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19394CC0-18CD-4F4C-A92B-F0D8C3DE4F11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8C4645A3-548D-475E-86C4-B6393621FC36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1919FD08-A95B-4F0F-8C6E-A20ECDB43810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B0DD63EC-E701-4B7C-80D8-25B6CF037291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ED50E8EC-5919-4C31-9FBC-32D5989E171C}"/>
              </a:ext>
            </a:extLst>
          </p:cNvPr>
          <p:cNvGrpSpPr/>
          <p:nvPr/>
        </p:nvGrpSpPr>
        <p:grpSpPr>
          <a:xfrm rot="20275744" flipH="1">
            <a:off x="7433881" y="3048426"/>
            <a:ext cx="1256602" cy="1424069"/>
            <a:chOff x="5365048" y="479821"/>
            <a:chExt cx="8036930" cy="9108010"/>
          </a:xfrm>
          <a:effectLst/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A42A4EE-DDC4-4B4F-9E05-7A57F0FF1C0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931100CB-8C4F-4B10-99FB-75526D9DA78C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DCAE00A-7510-4D22-951D-3640A75E886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A17EF897-A8E4-488B-A7E7-0E80E3737DC4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8D53A6B1-7784-4FC2-85A8-55331130B149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5AC3AE7D-B1CB-4638-ACF6-6D71F033E73E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898EA87D-27A8-4058-9BFF-10F651679687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7DD71E40-19C9-4574-B548-28C39EA4C036}"/>
              </a:ext>
            </a:extLst>
          </p:cNvPr>
          <p:cNvGrpSpPr/>
          <p:nvPr/>
        </p:nvGrpSpPr>
        <p:grpSpPr>
          <a:xfrm rot="20275744" flipH="1">
            <a:off x="9960372" y="3630763"/>
            <a:ext cx="1256602" cy="1424069"/>
            <a:chOff x="5365048" y="479821"/>
            <a:chExt cx="8036930" cy="9108010"/>
          </a:xfrm>
          <a:effectLst/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29AF407B-09E8-4230-BF44-C3824565E349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1E4EC36F-CFE5-4F14-978B-0CBF4755A493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BB48A94A-6221-41CD-BEBF-E08C3230984B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C3DE008B-0934-4360-A08E-408144F8B0DF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6A862691-EECE-4C52-B6C5-EC86E208D35F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542A2831-76E6-436F-809A-6006A427AA48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4C160959-DB12-4CA2-8B34-45979134016F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B0A01064-E149-436A-9064-09048D622337}"/>
              </a:ext>
            </a:extLst>
          </p:cNvPr>
          <p:cNvSpPr txBox="1"/>
          <p:nvPr/>
        </p:nvSpPr>
        <p:spPr>
          <a:xfrm rot="20399101">
            <a:off x="920157" y="2986348"/>
            <a:ext cx="29617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Population and sample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8329CAA6-EBF2-4DE4-9F9A-6D4FCDF2AC46}"/>
              </a:ext>
            </a:extLst>
          </p:cNvPr>
          <p:cNvSpPr txBox="1"/>
          <p:nvPr/>
        </p:nvSpPr>
        <p:spPr>
          <a:xfrm rot="20400000">
            <a:off x="163218" y="3502442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1F0670A5-C6D5-442F-9855-8CE1A52967E7}"/>
              </a:ext>
            </a:extLst>
          </p:cNvPr>
          <p:cNvSpPr txBox="1"/>
          <p:nvPr/>
        </p:nvSpPr>
        <p:spPr>
          <a:xfrm rot="20399101">
            <a:off x="2758123" y="3604658"/>
            <a:ext cx="381581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Reliability Statistics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9CFC2789-00F2-4148-9CDD-F604969AB41E}"/>
              </a:ext>
            </a:extLst>
          </p:cNvPr>
          <p:cNvSpPr txBox="1"/>
          <p:nvPr/>
        </p:nvSpPr>
        <p:spPr>
          <a:xfrm rot="20400000">
            <a:off x="1877317" y="4276602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FE4D2606-CC59-48C2-A7A1-4A99A7CBE3E2}"/>
              </a:ext>
            </a:extLst>
          </p:cNvPr>
          <p:cNvSpPr txBox="1"/>
          <p:nvPr/>
        </p:nvSpPr>
        <p:spPr>
          <a:xfrm rot="20399101">
            <a:off x="4296936" y="4506839"/>
            <a:ext cx="35208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Descriptive Measures and T test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2FB27448-7287-4753-973B-DDAC3EF9BD85}"/>
              </a:ext>
            </a:extLst>
          </p:cNvPr>
          <p:cNvSpPr txBox="1"/>
          <p:nvPr/>
        </p:nvSpPr>
        <p:spPr>
          <a:xfrm rot="20400000">
            <a:off x="3547357" y="5099561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05DF5790-4AF3-450E-AB61-667F2041898B}"/>
              </a:ext>
            </a:extLst>
          </p:cNvPr>
          <p:cNvSpPr txBox="1"/>
          <p:nvPr/>
        </p:nvSpPr>
        <p:spPr>
          <a:xfrm rot="20399101">
            <a:off x="6756020" y="5067553"/>
            <a:ext cx="3875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Correlation Analysis &amp; Percentages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C9E21EB4-C3E1-4F35-9671-0D35C0FD22F1}"/>
              </a:ext>
            </a:extLst>
          </p:cNvPr>
          <p:cNvSpPr txBox="1"/>
          <p:nvPr/>
        </p:nvSpPr>
        <p:spPr>
          <a:xfrm rot="20400000">
            <a:off x="6058563" y="5711292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0" name="Freeform 13">
            <a:extLst>
              <a:ext uri="{FF2B5EF4-FFF2-40B4-BE49-F238E27FC236}">
                <a16:creationId xmlns:a16="http://schemas.microsoft.com/office/drawing/2014/main" xmlns="" id="{99AD2B71-E883-4434-A958-ABAEFE96059E}"/>
              </a:ext>
            </a:extLst>
          </p:cNvPr>
          <p:cNvSpPr>
            <a:spLocks noChangeAspect="1"/>
          </p:cNvSpPr>
          <p:nvPr/>
        </p:nvSpPr>
        <p:spPr>
          <a:xfrm flipH="1">
            <a:off x="5306440" y="1674994"/>
            <a:ext cx="1242669" cy="66952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1" name="Freeform 19">
            <a:extLst>
              <a:ext uri="{FF2B5EF4-FFF2-40B4-BE49-F238E27FC236}">
                <a16:creationId xmlns:a16="http://schemas.microsoft.com/office/drawing/2014/main" xmlns="" id="{94B4EAAC-E2BD-4CB2-951A-41765CBF1DA9}"/>
              </a:ext>
            </a:extLst>
          </p:cNvPr>
          <p:cNvSpPr>
            <a:spLocks noChangeAspect="1"/>
          </p:cNvSpPr>
          <p:nvPr/>
        </p:nvSpPr>
        <p:spPr>
          <a:xfrm flipH="1">
            <a:off x="649005" y="1812787"/>
            <a:ext cx="1008262" cy="54323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2" name="Freeform 11">
            <a:extLst>
              <a:ext uri="{FF2B5EF4-FFF2-40B4-BE49-F238E27FC236}">
                <a16:creationId xmlns:a16="http://schemas.microsoft.com/office/drawing/2014/main" xmlns="" id="{E7391DBC-1775-4A99-BBAE-D9729476F4C2}"/>
              </a:ext>
            </a:extLst>
          </p:cNvPr>
          <p:cNvSpPr/>
          <p:nvPr/>
        </p:nvSpPr>
        <p:spPr>
          <a:xfrm>
            <a:off x="10359992" y="1198386"/>
            <a:ext cx="1242669" cy="757017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 w="508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53" name="Freeform 27">
            <a:extLst>
              <a:ext uri="{FF2B5EF4-FFF2-40B4-BE49-F238E27FC236}">
                <a16:creationId xmlns:a16="http://schemas.microsoft.com/office/drawing/2014/main" xmlns="" id="{D62528D9-25B1-4897-B841-8D658228FFFA}"/>
              </a:ext>
            </a:extLst>
          </p:cNvPr>
          <p:cNvSpPr>
            <a:spLocks noChangeAspect="1"/>
          </p:cNvSpPr>
          <p:nvPr/>
        </p:nvSpPr>
        <p:spPr>
          <a:xfrm flipH="1">
            <a:off x="9372510" y="3065441"/>
            <a:ext cx="954435" cy="51423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4" name="Freeform 28">
            <a:extLst>
              <a:ext uri="{FF2B5EF4-FFF2-40B4-BE49-F238E27FC236}">
                <a16:creationId xmlns:a16="http://schemas.microsoft.com/office/drawing/2014/main" xmlns="" id="{418EF4AE-198C-49FB-9439-C6E541A2F534}"/>
              </a:ext>
            </a:extLst>
          </p:cNvPr>
          <p:cNvSpPr>
            <a:spLocks noChangeAspect="1"/>
          </p:cNvSpPr>
          <p:nvPr/>
        </p:nvSpPr>
        <p:spPr>
          <a:xfrm flipH="1">
            <a:off x="6549109" y="662354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5" name="Freeform 19">
            <a:extLst>
              <a:ext uri="{FF2B5EF4-FFF2-40B4-BE49-F238E27FC236}">
                <a16:creationId xmlns:a16="http://schemas.microsoft.com/office/drawing/2014/main" xmlns="" id="{EF1C04B2-3CD7-4DB5-9273-57F08D03C62C}"/>
              </a:ext>
            </a:extLst>
          </p:cNvPr>
          <p:cNvSpPr>
            <a:spLocks noChangeAspect="1"/>
          </p:cNvSpPr>
          <p:nvPr/>
        </p:nvSpPr>
        <p:spPr>
          <a:xfrm flipH="1">
            <a:off x="2528110" y="3458075"/>
            <a:ext cx="729451" cy="39301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6" name="Freeform 28">
            <a:extLst>
              <a:ext uri="{FF2B5EF4-FFF2-40B4-BE49-F238E27FC236}">
                <a16:creationId xmlns:a16="http://schemas.microsoft.com/office/drawing/2014/main" xmlns="" id="{D877BABB-A1FC-4B62-9920-BEE05C11E3CD}"/>
              </a:ext>
            </a:extLst>
          </p:cNvPr>
          <p:cNvSpPr>
            <a:spLocks noChangeAspect="1"/>
          </p:cNvSpPr>
          <p:nvPr/>
        </p:nvSpPr>
        <p:spPr>
          <a:xfrm flipH="1">
            <a:off x="9396578" y="5650107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59237854-FFBF-49E1-8457-61323735195B}"/>
              </a:ext>
            </a:extLst>
          </p:cNvPr>
          <p:cNvGrpSpPr/>
          <p:nvPr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7774A172-31FB-46A5-8350-B320AD69D71D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D29F1C3B-963D-498B-A1D6-00DD536FDAE1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0158F1CA-2A4D-45BE-8D2E-54522C88A0E9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xmlns="" id="{6F1B2CCD-7189-423C-80D1-10B4A079F4C3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Rectangle 61">
            <a:extLst>
              <a:ext uri="{FF2B5EF4-FFF2-40B4-BE49-F238E27FC236}">
                <a16:creationId xmlns:a16="http://schemas.microsoft.com/office/drawing/2014/main" xmlns="" id="{799BF57F-57EF-469E-AF24-B16AB9224705}"/>
              </a:ext>
            </a:extLst>
          </p:cNvPr>
          <p:cNvSpPr/>
          <p:nvPr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xmlns="" id="{A9FE74F5-4A7F-4242-B2B5-BF638F116411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Methodology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65" name="Freeform 28">
            <a:extLst>
              <a:ext uri="{FF2B5EF4-FFF2-40B4-BE49-F238E27FC236}">
                <a16:creationId xmlns:a16="http://schemas.microsoft.com/office/drawing/2014/main" xmlns="" id="{FFA930CC-90A6-4CAC-8068-B787A1F9C498}"/>
              </a:ext>
            </a:extLst>
          </p:cNvPr>
          <p:cNvSpPr>
            <a:spLocks noChangeAspect="1"/>
          </p:cNvSpPr>
          <p:nvPr/>
        </p:nvSpPr>
        <p:spPr>
          <a:xfrm flipH="1">
            <a:off x="5031683" y="2072520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973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xmlns="" id="{82735CE7-3C06-447B-ADD4-AE377C1D04D1}"/>
              </a:ext>
            </a:extLst>
          </p:cNvPr>
          <p:cNvSpPr/>
          <p:nvPr/>
        </p:nvSpPr>
        <p:spPr>
          <a:xfrm>
            <a:off x="1757215" y="3233149"/>
            <a:ext cx="1285635" cy="108652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Female Mean</a:t>
            </a:r>
          </a:p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2.12</a:t>
            </a:r>
            <a:endParaRPr lang="ko-KR" altLang="en-US" sz="1400" dirty="0">
              <a:solidFill>
                <a:schemeClr val="tx1"/>
              </a:solidFill>
            </a:endParaRPr>
          </a:p>
          <a:p>
            <a:pPr algn="ctr"/>
            <a:endParaRPr lang="ko-KR" altLang="en-US" sz="1400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xmlns="" id="{3FEF891C-3390-4AC4-8C56-0B9A7FCA3EF9}"/>
              </a:ext>
            </a:extLst>
          </p:cNvPr>
          <p:cNvSpPr/>
          <p:nvPr/>
        </p:nvSpPr>
        <p:spPr>
          <a:xfrm>
            <a:off x="917491" y="1790715"/>
            <a:ext cx="1285635" cy="1105637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Rounded Rectangle 6">
            <a:extLst>
              <a:ext uri="{FF2B5EF4-FFF2-40B4-BE49-F238E27FC236}">
                <a16:creationId xmlns:a16="http://schemas.microsoft.com/office/drawing/2014/main" xmlns="" id="{4CA313B5-22EF-4941-B48D-32EF39187F89}"/>
              </a:ext>
            </a:extLst>
          </p:cNvPr>
          <p:cNvSpPr/>
          <p:nvPr/>
        </p:nvSpPr>
        <p:spPr>
          <a:xfrm>
            <a:off x="10160564" y="4808120"/>
            <a:ext cx="293674" cy="29857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01EB873F-B33F-496D-BB5E-2C2FDA0ABE1F}"/>
              </a:ext>
            </a:extLst>
          </p:cNvPr>
          <p:cNvSpPr/>
          <p:nvPr/>
        </p:nvSpPr>
        <p:spPr>
          <a:xfrm>
            <a:off x="4414560" y="4812536"/>
            <a:ext cx="279640" cy="26176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" name="Rounded Rectangle 5">
            <a:extLst>
              <a:ext uri="{FF2B5EF4-FFF2-40B4-BE49-F238E27FC236}">
                <a16:creationId xmlns:a16="http://schemas.microsoft.com/office/drawing/2014/main" xmlns="" id="{ED41BFB9-8DAC-446E-8AB1-1CCB38B0B7E7}"/>
              </a:ext>
            </a:extLst>
          </p:cNvPr>
          <p:cNvSpPr/>
          <p:nvPr/>
        </p:nvSpPr>
        <p:spPr>
          <a:xfrm flipH="1">
            <a:off x="1511644" y="4806295"/>
            <a:ext cx="332450" cy="27425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6A97099B-75E8-4195-803E-122E64542747}"/>
              </a:ext>
            </a:extLst>
          </p:cNvPr>
          <p:cNvSpPr txBox="1"/>
          <p:nvPr/>
        </p:nvSpPr>
        <p:spPr>
          <a:xfrm>
            <a:off x="403381" y="2082756"/>
            <a:ext cx="231385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Overall Mean</a:t>
            </a:r>
          </a:p>
          <a:p>
            <a:pPr algn="ctr"/>
            <a:r>
              <a:rPr lang="en-US" altLang="ko-KR" sz="1400" b="1" dirty="0" smtClean="0">
                <a:solidFill>
                  <a:schemeClr val="bg1"/>
                </a:solidFill>
                <a:cs typeface="Arial" pitchFamily="34" charset="0"/>
              </a:rPr>
              <a:t>2.26</a:t>
            </a:r>
            <a:endParaRPr lang="en-US" altLang="ko-KR" sz="1400" b="1" dirty="0">
              <a:solidFill>
                <a:schemeClr val="bg1"/>
              </a:solidFill>
              <a:cs typeface="Arial" pitchFamily="34" charset="0"/>
            </a:endParaRPr>
          </a:p>
          <a:p>
            <a:pPr algn="ctr"/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F86A9BA6-1498-4975-80C6-B2794CCD5AF7}"/>
              </a:ext>
            </a:extLst>
          </p:cNvPr>
          <p:cNvSpPr txBox="1"/>
          <p:nvPr/>
        </p:nvSpPr>
        <p:spPr>
          <a:xfrm>
            <a:off x="2930444" y="752444"/>
            <a:ext cx="73769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u="sng" dirty="0">
                <a:solidFill>
                  <a:schemeClr val="accent6"/>
                </a:solidFill>
                <a:cs typeface="Arial" pitchFamily="34" charset="0"/>
              </a:rPr>
              <a:t>Issues faced by Male and Female Online Teachers </a:t>
            </a:r>
            <a:endParaRPr lang="ko-KR" altLang="en-US" sz="2000" b="1" u="sng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C474ABCA-5525-4B25-91C6-12117708577F}"/>
              </a:ext>
            </a:extLst>
          </p:cNvPr>
          <p:cNvSpPr txBox="1"/>
          <p:nvPr/>
        </p:nvSpPr>
        <p:spPr>
          <a:xfrm>
            <a:off x="439647" y="1204146"/>
            <a:ext cx="23138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Pedagogical Issues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xmlns="" id="{23647027-ECFE-4BCA-9EB3-54E414E9696B}"/>
              </a:ext>
            </a:extLst>
          </p:cNvPr>
          <p:cNvSpPr/>
          <p:nvPr/>
        </p:nvSpPr>
        <p:spPr>
          <a:xfrm>
            <a:off x="226437" y="3259655"/>
            <a:ext cx="1333872" cy="108652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Male Mean</a:t>
            </a:r>
          </a:p>
          <a:p>
            <a:pPr algn="ctr"/>
            <a:endParaRPr lang="en-US" altLang="ko-KR" sz="1400" dirty="0"/>
          </a:p>
          <a:p>
            <a:pPr algn="ctr"/>
            <a:r>
              <a:rPr lang="en-US" altLang="ko-KR" sz="1400" dirty="0"/>
              <a:t>2.41</a:t>
            </a:r>
            <a:endParaRPr lang="ko-KR" altLang="en-US" sz="1400" dirty="0"/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xmlns="" id="{544DF04D-806C-4657-9C94-332BE97C19AF}"/>
              </a:ext>
            </a:extLst>
          </p:cNvPr>
          <p:cNvCxnSpPr>
            <a:cxnSpLocks/>
            <a:endCxn id="28" idx="0"/>
          </p:cNvCxnSpPr>
          <p:nvPr/>
        </p:nvCxnSpPr>
        <p:spPr>
          <a:xfrm flipH="1">
            <a:off x="893373" y="2821420"/>
            <a:ext cx="347110" cy="43823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xmlns="" id="{70768BCE-6231-4589-9270-85226FDE8F7C}"/>
              </a:ext>
            </a:extLst>
          </p:cNvPr>
          <p:cNvCxnSpPr>
            <a:cxnSpLocks/>
          </p:cNvCxnSpPr>
          <p:nvPr/>
        </p:nvCxnSpPr>
        <p:spPr>
          <a:xfrm>
            <a:off x="1932237" y="2790684"/>
            <a:ext cx="295007" cy="46896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xmlns="" id="{9E7B8D2E-8330-4028-8607-7FC7F24FF468}"/>
              </a:ext>
            </a:extLst>
          </p:cNvPr>
          <p:cNvSpPr/>
          <p:nvPr/>
        </p:nvSpPr>
        <p:spPr>
          <a:xfrm>
            <a:off x="4284278" y="5551630"/>
            <a:ext cx="1285635" cy="108652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Female Mean</a:t>
            </a:r>
          </a:p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2.91</a:t>
            </a:r>
            <a:endParaRPr lang="ko-KR" altLang="en-US" sz="1400" dirty="0">
              <a:solidFill>
                <a:schemeClr val="tx1"/>
              </a:solidFill>
            </a:endParaRPr>
          </a:p>
          <a:p>
            <a:pPr algn="ctr"/>
            <a:endParaRPr lang="ko-KR" altLang="en-US" sz="1400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xmlns="" id="{8EF54C19-2C0A-4447-A26E-44EDF14D3FB3}"/>
              </a:ext>
            </a:extLst>
          </p:cNvPr>
          <p:cNvSpPr/>
          <p:nvPr/>
        </p:nvSpPr>
        <p:spPr>
          <a:xfrm>
            <a:off x="3444554" y="4109196"/>
            <a:ext cx="1285635" cy="1105637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xmlns="" id="{A8E59E2B-6194-437E-83A0-457A939D84FA}"/>
              </a:ext>
            </a:extLst>
          </p:cNvPr>
          <p:cNvSpPr txBox="1"/>
          <p:nvPr/>
        </p:nvSpPr>
        <p:spPr>
          <a:xfrm>
            <a:off x="2930444" y="4401237"/>
            <a:ext cx="231385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Overall Mean</a:t>
            </a:r>
          </a:p>
          <a:p>
            <a:pPr algn="ctr"/>
            <a:r>
              <a:rPr lang="en-US" altLang="ko-KR" sz="1400" b="1" smtClean="0">
                <a:solidFill>
                  <a:schemeClr val="bg1"/>
                </a:solidFill>
                <a:cs typeface="Arial" pitchFamily="34" charset="0"/>
              </a:rPr>
              <a:t>2.27</a:t>
            </a:r>
            <a:endParaRPr lang="en-US" altLang="ko-KR" sz="1400" b="1" dirty="0">
              <a:solidFill>
                <a:schemeClr val="bg1"/>
              </a:solidFill>
              <a:cs typeface="Arial" pitchFamily="34" charset="0"/>
            </a:endParaRPr>
          </a:p>
          <a:p>
            <a:pPr algn="ctr"/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xmlns="" id="{2964714B-4E9D-413D-8A99-E5A8DAC4208F}"/>
              </a:ext>
            </a:extLst>
          </p:cNvPr>
          <p:cNvSpPr txBox="1"/>
          <p:nvPr/>
        </p:nvSpPr>
        <p:spPr>
          <a:xfrm>
            <a:off x="3021501" y="3509874"/>
            <a:ext cx="231385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Technological </a:t>
            </a:r>
          </a:p>
          <a:p>
            <a:pPr algn="ctr"/>
            <a:r>
              <a:rPr lang="en-US" sz="1600" b="1" dirty="0"/>
              <a:t>Issues (*)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xmlns="" id="{C0637B75-C3C2-4EA2-8F49-CD6B1D9F22AC}"/>
              </a:ext>
            </a:extLst>
          </p:cNvPr>
          <p:cNvSpPr/>
          <p:nvPr/>
        </p:nvSpPr>
        <p:spPr>
          <a:xfrm>
            <a:off x="2753500" y="5578136"/>
            <a:ext cx="1333872" cy="108652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Male Mean</a:t>
            </a:r>
          </a:p>
          <a:p>
            <a:pPr algn="ctr"/>
            <a:endParaRPr lang="en-US" altLang="ko-KR" sz="1400" dirty="0"/>
          </a:p>
          <a:p>
            <a:pPr algn="ctr"/>
            <a:r>
              <a:rPr lang="en-US" altLang="ko-KR" sz="1400" dirty="0"/>
              <a:t>2.6</a:t>
            </a:r>
            <a:endParaRPr lang="ko-KR" altLang="en-US" sz="1400" dirty="0"/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xmlns="" id="{8015CD3B-5A1E-4B20-A52F-786E50CD04CD}"/>
              </a:ext>
            </a:extLst>
          </p:cNvPr>
          <p:cNvCxnSpPr>
            <a:cxnSpLocks/>
            <a:endCxn id="69" idx="0"/>
          </p:cNvCxnSpPr>
          <p:nvPr/>
        </p:nvCxnSpPr>
        <p:spPr>
          <a:xfrm flipH="1">
            <a:off x="3420436" y="5139901"/>
            <a:ext cx="347110" cy="43823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xmlns="" id="{0F8783A3-5D08-41EB-8E37-847BF9B0802C}"/>
              </a:ext>
            </a:extLst>
          </p:cNvPr>
          <p:cNvCxnSpPr>
            <a:cxnSpLocks/>
          </p:cNvCxnSpPr>
          <p:nvPr/>
        </p:nvCxnSpPr>
        <p:spPr>
          <a:xfrm>
            <a:off x="4459300" y="5109165"/>
            <a:ext cx="295007" cy="46896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xmlns="" id="{049B0859-E4A9-4F31-A2E9-9EFE2A8913A4}"/>
              </a:ext>
            </a:extLst>
          </p:cNvPr>
          <p:cNvSpPr txBox="1"/>
          <p:nvPr/>
        </p:nvSpPr>
        <p:spPr>
          <a:xfrm>
            <a:off x="5457507" y="2631418"/>
            <a:ext cx="231385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Overall Mean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2.265</a:t>
            </a:r>
          </a:p>
          <a:p>
            <a:pPr algn="ctr"/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xmlns="" id="{25AB5D7E-59F3-4F4B-A447-81C588677711}"/>
              </a:ext>
            </a:extLst>
          </p:cNvPr>
          <p:cNvSpPr/>
          <p:nvPr/>
        </p:nvSpPr>
        <p:spPr>
          <a:xfrm>
            <a:off x="8821342" y="5496819"/>
            <a:ext cx="1285635" cy="108652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Female Mean</a:t>
            </a:r>
          </a:p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2.29</a:t>
            </a:r>
            <a:endParaRPr lang="ko-KR" altLang="en-US" sz="1400" dirty="0">
              <a:solidFill>
                <a:schemeClr val="tx1"/>
              </a:solidFill>
            </a:endParaRPr>
          </a:p>
          <a:p>
            <a:pPr algn="ctr"/>
            <a:endParaRPr lang="ko-KR" altLang="en-US" sz="1400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xmlns="" id="{B451E018-3850-4ED6-B269-216BAB7716B5}"/>
              </a:ext>
            </a:extLst>
          </p:cNvPr>
          <p:cNvSpPr/>
          <p:nvPr/>
        </p:nvSpPr>
        <p:spPr>
          <a:xfrm>
            <a:off x="8119411" y="4054822"/>
            <a:ext cx="1285635" cy="1105637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xmlns="" id="{B565CBD3-C63B-42EC-96D1-3FD9B512CB11}"/>
              </a:ext>
            </a:extLst>
          </p:cNvPr>
          <p:cNvSpPr txBox="1"/>
          <p:nvPr/>
        </p:nvSpPr>
        <p:spPr>
          <a:xfrm>
            <a:off x="7695220" y="4452531"/>
            <a:ext cx="231385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Overall Mean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2.41</a:t>
            </a:r>
          </a:p>
          <a:p>
            <a:pPr algn="ctr"/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xmlns="" id="{C357370A-6F9E-40EA-824E-8B1B9E2D7768}"/>
              </a:ext>
            </a:extLst>
          </p:cNvPr>
          <p:cNvSpPr txBox="1"/>
          <p:nvPr/>
        </p:nvSpPr>
        <p:spPr>
          <a:xfrm>
            <a:off x="7219599" y="3494670"/>
            <a:ext cx="28873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Time Management </a:t>
            </a:r>
          </a:p>
          <a:p>
            <a:pPr algn="ctr"/>
            <a:r>
              <a:rPr lang="en-US" sz="1600" b="1" dirty="0"/>
              <a:t>Issues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xmlns="" id="{200A42DC-1138-45FC-B459-CC582C27E40F}"/>
              </a:ext>
            </a:extLst>
          </p:cNvPr>
          <p:cNvSpPr/>
          <p:nvPr/>
        </p:nvSpPr>
        <p:spPr>
          <a:xfrm>
            <a:off x="7329416" y="5461915"/>
            <a:ext cx="1333872" cy="108652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Male Mean</a:t>
            </a:r>
          </a:p>
          <a:p>
            <a:pPr algn="ctr"/>
            <a:endParaRPr lang="en-US" altLang="ko-KR" sz="1400" dirty="0"/>
          </a:p>
          <a:p>
            <a:pPr algn="ctr"/>
            <a:r>
              <a:rPr lang="en-US" altLang="ko-KR" sz="1400" dirty="0"/>
              <a:t>2.53</a:t>
            </a:r>
            <a:endParaRPr lang="ko-KR" altLang="en-US" sz="1400" dirty="0"/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xmlns="" id="{DF0F87EC-CF78-47A0-856F-350D0F99757B}"/>
              </a:ext>
            </a:extLst>
          </p:cNvPr>
          <p:cNvCxnSpPr>
            <a:cxnSpLocks/>
          </p:cNvCxnSpPr>
          <p:nvPr/>
        </p:nvCxnSpPr>
        <p:spPr>
          <a:xfrm flipH="1">
            <a:off x="8143529" y="5058584"/>
            <a:ext cx="347110" cy="43823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xmlns="" id="{4BF43649-3469-477F-AAA1-3942C797826D}"/>
              </a:ext>
            </a:extLst>
          </p:cNvPr>
          <p:cNvCxnSpPr>
            <a:cxnSpLocks/>
          </p:cNvCxnSpPr>
          <p:nvPr/>
        </p:nvCxnSpPr>
        <p:spPr>
          <a:xfrm>
            <a:off x="9104355" y="5049043"/>
            <a:ext cx="295007" cy="46896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7" name="Oval 86">
            <a:extLst>
              <a:ext uri="{FF2B5EF4-FFF2-40B4-BE49-F238E27FC236}">
                <a16:creationId xmlns:a16="http://schemas.microsoft.com/office/drawing/2014/main" xmlns="" id="{A0A5A0DB-3476-41BC-8435-752178CBE866}"/>
              </a:ext>
            </a:extLst>
          </p:cNvPr>
          <p:cNvSpPr/>
          <p:nvPr/>
        </p:nvSpPr>
        <p:spPr>
          <a:xfrm>
            <a:off x="10917574" y="3218303"/>
            <a:ext cx="1285635" cy="108652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Female Mean</a:t>
            </a:r>
          </a:p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2.76</a:t>
            </a:r>
            <a:endParaRPr lang="ko-KR" altLang="en-US" sz="1400" dirty="0">
              <a:solidFill>
                <a:schemeClr val="tx1"/>
              </a:solidFill>
            </a:endParaRPr>
          </a:p>
          <a:p>
            <a:pPr algn="ctr"/>
            <a:endParaRPr lang="ko-KR" altLang="en-US" sz="1400" dirty="0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xmlns="" id="{BFEE901B-3160-44C9-8E80-CCA1617A40F9}"/>
              </a:ext>
            </a:extLst>
          </p:cNvPr>
          <p:cNvSpPr/>
          <p:nvPr/>
        </p:nvSpPr>
        <p:spPr>
          <a:xfrm>
            <a:off x="10077850" y="1775869"/>
            <a:ext cx="1285635" cy="1105637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xmlns="" id="{3F077810-AECF-4FEC-9659-F3A3D8B87273}"/>
              </a:ext>
            </a:extLst>
          </p:cNvPr>
          <p:cNvSpPr txBox="1"/>
          <p:nvPr/>
        </p:nvSpPr>
        <p:spPr>
          <a:xfrm>
            <a:off x="9563740" y="2067910"/>
            <a:ext cx="231385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Overall Mean</a:t>
            </a:r>
          </a:p>
          <a:p>
            <a:pPr algn="ctr"/>
            <a:r>
              <a:rPr lang="en-US" altLang="ko-KR" sz="1400" b="1" dirty="0" smtClean="0">
                <a:solidFill>
                  <a:schemeClr val="bg1"/>
                </a:solidFill>
                <a:cs typeface="Arial" pitchFamily="34" charset="0"/>
              </a:rPr>
              <a:t>2.76</a:t>
            </a:r>
            <a:endParaRPr lang="en-US" altLang="ko-KR" sz="1400" b="1" dirty="0">
              <a:solidFill>
                <a:schemeClr val="bg1"/>
              </a:solidFill>
              <a:cs typeface="Arial" pitchFamily="34" charset="0"/>
            </a:endParaRPr>
          </a:p>
          <a:p>
            <a:pPr algn="ctr"/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xmlns="" id="{72CB15E5-614B-4EE4-BCEA-4C5E5541F2B4}"/>
              </a:ext>
            </a:extLst>
          </p:cNvPr>
          <p:cNvSpPr txBox="1"/>
          <p:nvPr/>
        </p:nvSpPr>
        <p:spPr>
          <a:xfrm>
            <a:off x="9324171" y="1150534"/>
            <a:ext cx="27929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Interaction and Communication issues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xmlns="" id="{11E280A9-18F3-41CD-A077-4D92E3B5896A}"/>
              </a:ext>
            </a:extLst>
          </p:cNvPr>
          <p:cNvSpPr/>
          <p:nvPr/>
        </p:nvSpPr>
        <p:spPr>
          <a:xfrm>
            <a:off x="9583702" y="3218303"/>
            <a:ext cx="1333872" cy="108652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Male Mean</a:t>
            </a:r>
          </a:p>
          <a:p>
            <a:pPr algn="ctr"/>
            <a:endParaRPr lang="en-US" altLang="ko-KR" sz="1400" dirty="0"/>
          </a:p>
          <a:p>
            <a:pPr algn="ctr"/>
            <a:r>
              <a:rPr lang="en-US" altLang="ko-KR" sz="1400" dirty="0"/>
              <a:t>2.77</a:t>
            </a:r>
            <a:endParaRPr lang="ko-KR" altLang="en-US" sz="1400" dirty="0"/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xmlns="" id="{DF0B6582-5AE4-45E5-8BCD-8884464E4F75}"/>
              </a:ext>
            </a:extLst>
          </p:cNvPr>
          <p:cNvCxnSpPr>
            <a:cxnSpLocks/>
          </p:cNvCxnSpPr>
          <p:nvPr/>
        </p:nvCxnSpPr>
        <p:spPr>
          <a:xfrm flipH="1">
            <a:off x="10250638" y="2790344"/>
            <a:ext cx="176946" cy="50747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xmlns="" id="{0835C175-9885-45B6-AC0A-9A5292EDB7E7}"/>
              </a:ext>
            </a:extLst>
          </p:cNvPr>
          <p:cNvCxnSpPr>
            <a:cxnSpLocks/>
          </p:cNvCxnSpPr>
          <p:nvPr/>
        </p:nvCxnSpPr>
        <p:spPr>
          <a:xfrm>
            <a:off x="11092596" y="2775838"/>
            <a:ext cx="295007" cy="46896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xmlns="" id="{9C4722DC-B0E4-41FB-A4D1-0597DFC01C47}"/>
              </a:ext>
            </a:extLst>
          </p:cNvPr>
          <p:cNvSpPr/>
          <p:nvPr/>
        </p:nvSpPr>
        <p:spPr>
          <a:xfrm>
            <a:off x="6417945" y="3314062"/>
            <a:ext cx="1285635" cy="108652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Female Mean</a:t>
            </a:r>
          </a:p>
          <a:p>
            <a:pPr algn="ctr"/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3.18</a:t>
            </a:r>
            <a:endParaRPr lang="ko-KR" altLang="en-US" sz="1400" dirty="0">
              <a:solidFill>
                <a:schemeClr val="tx1"/>
              </a:solidFill>
            </a:endParaRPr>
          </a:p>
          <a:p>
            <a:pPr algn="ctr"/>
            <a:endParaRPr lang="ko-KR" altLang="en-US" sz="1400" dirty="0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xmlns="" id="{A3EFA12B-F373-4E19-8D26-2936BF215A0E}"/>
              </a:ext>
            </a:extLst>
          </p:cNvPr>
          <p:cNvSpPr/>
          <p:nvPr/>
        </p:nvSpPr>
        <p:spPr>
          <a:xfrm>
            <a:off x="5751009" y="1824236"/>
            <a:ext cx="1285635" cy="1105637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xmlns="" id="{9C869A81-2346-4511-BBF3-3E3CD21B803B}"/>
              </a:ext>
            </a:extLst>
          </p:cNvPr>
          <p:cNvSpPr txBox="1"/>
          <p:nvPr/>
        </p:nvSpPr>
        <p:spPr>
          <a:xfrm>
            <a:off x="5236899" y="2116277"/>
            <a:ext cx="231385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Overall Mean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3.14</a:t>
            </a:r>
          </a:p>
          <a:p>
            <a:pPr algn="ctr"/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xmlns="" id="{6E94A66F-39FC-4D4E-95A5-72AD655F4D8E}"/>
              </a:ext>
            </a:extLst>
          </p:cNvPr>
          <p:cNvSpPr txBox="1"/>
          <p:nvPr/>
        </p:nvSpPr>
        <p:spPr>
          <a:xfrm>
            <a:off x="5261018" y="1194482"/>
            <a:ext cx="23138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Issues in Assessment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xmlns="" id="{E6CD04A4-BDC6-42D1-8DB6-29175DEFA5EE}"/>
              </a:ext>
            </a:extLst>
          </p:cNvPr>
          <p:cNvSpPr/>
          <p:nvPr/>
        </p:nvSpPr>
        <p:spPr>
          <a:xfrm>
            <a:off x="5059955" y="3293176"/>
            <a:ext cx="1333872" cy="108652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Male Mean</a:t>
            </a:r>
          </a:p>
          <a:p>
            <a:pPr algn="ctr"/>
            <a:endParaRPr lang="en-US" altLang="ko-KR" sz="1400" dirty="0"/>
          </a:p>
          <a:p>
            <a:pPr algn="ctr"/>
            <a:r>
              <a:rPr lang="en-US" altLang="ko-KR" sz="1400" dirty="0"/>
              <a:t>3.11</a:t>
            </a:r>
            <a:endParaRPr lang="ko-KR" altLang="en-US" sz="1400" dirty="0"/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xmlns="" id="{368DC75C-AA91-4D49-A25C-6332CF881996}"/>
              </a:ext>
            </a:extLst>
          </p:cNvPr>
          <p:cNvCxnSpPr>
            <a:cxnSpLocks/>
            <a:endCxn id="99" idx="0"/>
          </p:cNvCxnSpPr>
          <p:nvPr/>
        </p:nvCxnSpPr>
        <p:spPr>
          <a:xfrm flipH="1">
            <a:off x="5726891" y="2854941"/>
            <a:ext cx="347110" cy="43823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xmlns="" id="{AAB87DDE-0E32-4930-877C-AC040F57983C}"/>
              </a:ext>
            </a:extLst>
          </p:cNvPr>
          <p:cNvCxnSpPr>
            <a:cxnSpLocks/>
          </p:cNvCxnSpPr>
          <p:nvPr/>
        </p:nvCxnSpPr>
        <p:spPr>
          <a:xfrm>
            <a:off x="6712683" y="2849242"/>
            <a:ext cx="295007" cy="46896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298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Correlation between the Issues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3041" y="1195578"/>
            <a:ext cx="9521952" cy="501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ctangle 2"/>
          <p:cNvSpPr/>
          <p:nvPr/>
        </p:nvSpPr>
        <p:spPr>
          <a:xfrm>
            <a:off x="3962400" y="4596384"/>
            <a:ext cx="694944" cy="40233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00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394960" y="4602480"/>
            <a:ext cx="694944" cy="40233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00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473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" y="339509"/>
            <a:ext cx="11896726" cy="724247"/>
          </a:xfrm>
        </p:spPr>
        <p:txBody>
          <a:bodyPr/>
          <a:lstStyle/>
          <a:p>
            <a:r>
              <a:rPr lang="en-US" sz="4000" dirty="0"/>
              <a:t>Percentage Responses-Pedagogical Issues</a:t>
            </a:r>
          </a:p>
          <a:p>
            <a:r>
              <a:rPr lang="en-US" sz="4000" dirty="0">
                <a:solidFill>
                  <a:srgbClr val="00B0F0"/>
                </a:solidFill>
              </a:rPr>
              <a:t>(71%)</a:t>
            </a:r>
          </a:p>
        </p:txBody>
      </p:sp>
      <p:grpSp>
        <p:nvGrpSpPr>
          <p:cNvPr id="3" name="그룹 52">
            <a:extLst>
              <a:ext uri="{FF2B5EF4-FFF2-40B4-BE49-F238E27FC236}">
                <a16:creationId xmlns:a16="http://schemas.microsoft.com/office/drawing/2014/main" xmlns="" id="{F90B6093-2B7E-4C6D-9020-0A43B48EDF79}"/>
              </a:ext>
            </a:extLst>
          </p:cNvPr>
          <p:cNvGrpSpPr/>
          <p:nvPr/>
        </p:nvGrpSpPr>
        <p:grpSpPr>
          <a:xfrm>
            <a:off x="2422382" y="2753276"/>
            <a:ext cx="7342827" cy="2222804"/>
            <a:chOff x="2422381" y="2753276"/>
            <a:chExt cx="7342827" cy="222280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xmlns="" id="{0D813167-39CB-4649-9CDE-291F0D6860A8}"/>
                </a:ext>
              </a:extLst>
            </p:cNvPr>
            <p:cNvCxnSpPr>
              <a:cxnSpLocks/>
            </p:cNvCxnSpPr>
            <p:nvPr/>
          </p:nvCxnSpPr>
          <p:spPr>
            <a:xfrm>
              <a:off x="6060403" y="3494076"/>
              <a:ext cx="2743414" cy="228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0C95C27A-7EC9-4F20-B5C7-751EE52E75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37226" y="4251990"/>
              <a:ext cx="2758775" cy="1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xmlns="" id="{9FD9DE55-AD63-48D5-8DEB-5A8DEFF531E7}"/>
                </a:ext>
              </a:extLst>
            </p:cNvPr>
            <p:cNvCxnSpPr>
              <a:cxnSpLocks/>
              <a:endCxn id="11" idx="6"/>
            </p:cNvCxnSpPr>
            <p:nvPr/>
          </p:nvCxnSpPr>
          <p:spPr>
            <a:xfrm flipH="1">
              <a:off x="2422381" y="4967817"/>
              <a:ext cx="988539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xmlns="" id="{0A5C9DC3-1F8E-410A-B9C9-6A9AB789D5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70231" y="2753276"/>
              <a:ext cx="994977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D30D0A85-47C7-4FBF-A193-70AD2C7CE187}"/>
                </a:ext>
              </a:extLst>
            </p:cNvPr>
            <p:cNvCxnSpPr>
              <a:cxnSpLocks/>
            </p:cNvCxnSpPr>
            <p:nvPr/>
          </p:nvCxnSpPr>
          <p:spPr>
            <a:xfrm>
              <a:off x="3370599" y="4224928"/>
              <a:ext cx="10792" cy="75115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xmlns="" id="{D4086893-E70D-45BC-915F-9B8495CC50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0438" y="3461161"/>
              <a:ext cx="974" cy="827175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BCC526C4-FC47-4126-97CC-3E685D69AB31}"/>
                </a:ext>
              </a:extLst>
            </p:cNvPr>
            <p:cNvCxnSpPr>
              <a:cxnSpLocks/>
            </p:cNvCxnSpPr>
            <p:nvPr/>
          </p:nvCxnSpPr>
          <p:spPr>
            <a:xfrm>
              <a:off x="8803817" y="2753276"/>
              <a:ext cx="0" cy="77417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F56C51C1-CE19-4DF9-9762-0158A64A6A1F}"/>
              </a:ext>
            </a:extLst>
          </p:cNvPr>
          <p:cNvSpPr/>
          <p:nvPr/>
        </p:nvSpPr>
        <p:spPr>
          <a:xfrm>
            <a:off x="1630381" y="4571817"/>
            <a:ext cx="792000" cy="7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BCC824C9-2614-48FE-AB0E-630DED85BA9C}"/>
              </a:ext>
            </a:extLst>
          </p:cNvPr>
          <p:cNvSpPr/>
          <p:nvPr/>
        </p:nvSpPr>
        <p:spPr>
          <a:xfrm>
            <a:off x="4340402" y="3833636"/>
            <a:ext cx="792000" cy="792000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D3A8C1EC-70E4-420D-8522-83DC7C7EFBDD}"/>
              </a:ext>
            </a:extLst>
          </p:cNvPr>
          <p:cNvSpPr/>
          <p:nvPr/>
        </p:nvSpPr>
        <p:spPr>
          <a:xfrm>
            <a:off x="7052806" y="309545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0E987A08-6B49-414E-91F6-E1DC9997AC6F}"/>
              </a:ext>
            </a:extLst>
          </p:cNvPr>
          <p:cNvSpPr txBox="1"/>
          <p:nvPr/>
        </p:nvSpPr>
        <p:spPr>
          <a:xfrm>
            <a:off x="471144" y="2898313"/>
            <a:ext cx="27255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Teaching unfamiliar courses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. (*) 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10138F83-9BEA-4FE2-AC64-4E6D3A5CCBFB}"/>
              </a:ext>
            </a:extLst>
          </p:cNvPr>
          <p:cNvSpPr txBox="1"/>
          <p:nvPr/>
        </p:nvSpPr>
        <p:spPr>
          <a:xfrm>
            <a:off x="3196716" y="2109633"/>
            <a:ext cx="286368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Less visibility and connectivity with students.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(*) 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50CEDC25-9794-45A0-92DC-80639C47BF44}"/>
              </a:ext>
            </a:extLst>
          </p:cNvPr>
          <p:cNvSpPr txBox="1"/>
          <p:nvPr/>
        </p:nvSpPr>
        <p:spPr>
          <a:xfrm>
            <a:off x="6096003" y="4668037"/>
            <a:ext cx="27693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Existing course material needs improvement.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(*) 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B1A38ABE-2F7B-40E4-85BD-F6454715689E}"/>
              </a:ext>
            </a:extLst>
          </p:cNvPr>
          <p:cNvSpPr txBox="1"/>
          <p:nvPr/>
        </p:nvSpPr>
        <p:spPr>
          <a:xfrm>
            <a:off x="8961120" y="3955920"/>
            <a:ext cx="269530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Online teaching demands multi-tasking.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(*) 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27AF95F8-2A73-4418-9E35-577319593E36}"/>
              </a:ext>
            </a:extLst>
          </p:cNvPr>
          <p:cNvSpPr txBox="1"/>
          <p:nvPr/>
        </p:nvSpPr>
        <p:spPr>
          <a:xfrm>
            <a:off x="4169190" y="4683694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78%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562A4BA-05DF-4CAA-A102-864EBC0CA563}"/>
              </a:ext>
            </a:extLst>
          </p:cNvPr>
          <p:cNvSpPr txBox="1"/>
          <p:nvPr/>
        </p:nvSpPr>
        <p:spPr>
          <a:xfrm>
            <a:off x="1457581" y="55214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61%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E0CC8FFB-0224-4079-A201-A4D039291513}"/>
              </a:ext>
            </a:extLst>
          </p:cNvPr>
          <p:cNvSpPr txBox="1"/>
          <p:nvPr/>
        </p:nvSpPr>
        <p:spPr>
          <a:xfrm>
            <a:off x="9760707" y="168162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70%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xmlns="" id="{9F7343A5-EF7D-42ED-A9E2-18C191C2EB5E}"/>
              </a:ext>
            </a:extLst>
          </p:cNvPr>
          <p:cNvSpPr/>
          <p:nvPr/>
        </p:nvSpPr>
        <p:spPr>
          <a:xfrm>
            <a:off x="9725042" y="231764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8E35406F-6DA2-4DAE-84A9-2F4AE2E497D7}"/>
              </a:ext>
            </a:extLst>
          </p:cNvPr>
          <p:cNvSpPr txBox="1"/>
          <p:nvPr/>
        </p:nvSpPr>
        <p:spPr>
          <a:xfrm>
            <a:off x="7013433" y="2365485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00B0F0"/>
                </a:solidFill>
                <a:cs typeface="Calibri" pitchFamily="34" charset="0"/>
              </a:rPr>
              <a:t>76%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00B0F0"/>
              </a:solidFill>
              <a:cs typeface="Calibri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147814" y="4718330"/>
            <a:ext cx="1137600" cy="51619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00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4608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0" grpId="0"/>
      <p:bldP spid="23" grpId="0"/>
      <p:bldP spid="26" grpId="0"/>
      <p:bldP spid="27" grpId="0"/>
      <p:bldP spid="28" grpId="0"/>
      <p:bldP spid="29" grpId="0"/>
      <p:bldP spid="36" grpId="0"/>
      <p:bldP spid="24" grpId="0" animBg="1"/>
    </p:bldLst>
  </p:timing>
</p:sld>
</file>

<file path=ppt/theme/theme1.xml><?xml version="1.0" encoding="utf-8"?>
<a:theme xmlns:a="http://schemas.openxmlformats.org/drawingml/2006/main" name="Cover and End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D70265"/>
      </a:hlink>
      <a:folHlink>
        <a:srgbClr val="D70265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4156</TotalTime>
  <Words>715</Words>
  <Application>Microsoft Office PowerPoint</Application>
  <PresentationFormat>Custom</PresentationFormat>
  <Paragraphs>202</Paragraphs>
  <Slides>17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17</vt:i4>
      </vt:variant>
    </vt:vector>
  </HeadingPairs>
  <TitlesOfParts>
    <vt:vector size="20" baseType="lpstr"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Muslim</cp:lastModifiedBy>
  <cp:revision>166</cp:revision>
  <dcterms:created xsi:type="dcterms:W3CDTF">2018-04-24T17:14:44Z</dcterms:created>
  <dcterms:modified xsi:type="dcterms:W3CDTF">2019-10-13T13:23:00Z</dcterms:modified>
</cp:coreProperties>
</file>