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F097C5-FD97-43BC-AF5A-406ECBEC727E}" v="247" dt="2019-10-13T15:39:08.6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26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HOO MAIL" userId="11864e94fcb4675c" providerId="LiveId" clId="{A8E53585-D9B3-4014-A6E5-69F8EA305F81}"/>
    <pc:docChg chg="undo custSel mod addSld delSld modSld">
      <pc:chgData name="YAHOO MAIL" userId="11864e94fcb4675c" providerId="LiveId" clId="{A8E53585-D9B3-4014-A6E5-69F8EA305F81}" dt="2019-10-13T15:39:08.629" v="566"/>
      <pc:docMkLst>
        <pc:docMk/>
      </pc:docMkLst>
      <pc:sldChg chg="modSp">
        <pc:chgData name="YAHOO MAIL" userId="11864e94fcb4675c" providerId="LiveId" clId="{A8E53585-D9B3-4014-A6E5-69F8EA305F81}" dt="2019-10-13T15:12:32.337" v="51" actId="20577"/>
        <pc:sldMkLst>
          <pc:docMk/>
          <pc:sldMk cId="4070512298" sldId="256"/>
        </pc:sldMkLst>
        <pc:spChg chg="mod">
          <ac:chgData name="YAHOO MAIL" userId="11864e94fcb4675c" providerId="LiveId" clId="{A8E53585-D9B3-4014-A6E5-69F8EA305F81}" dt="2019-10-13T15:12:32.337" v="51" actId="20577"/>
          <ac:spMkLst>
            <pc:docMk/>
            <pc:sldMk cId="4070512298" sldId="256"/>
            <ac:spMk id="4" creationId="{1FB83747-F184-49E7-A099-31AC35412EE5}"/>
          </ac:spMkLst>
        </pc:spChg>
      </pc:sldChg>
      <pc:sldChg chg="del">
        <pc:chgData name="YAHOO MAIL" userId="11864e94fcb4675c" providerId="LiveId" clId="{A8E53585-D9B3-4014-A6E5-69F8EA305F81}" dt="2019-10-13T15:13:33.719" v="52" actId="47"/>
        <pc:sldMkLst>
          <pc:docMk/>
          <pc:sldMk cId="1991601219" sldId="257"/>
        </pc:sldMkLst>
      </pc:sldChg>
      <pc:sldChg chg="del">
        <pc:chgData name="YAHOO MAIL" userId="11864e94fcb4675c" providerId="LiveId" clId="{A8E53585-D9B3-4014-A6E5-69F8EA305F81}" dt="2019-10-13T15:13:33.719" v="52" actId="47"/>
        <pc:sldMkLst>
          <pc:docMk/>
          <pc:sldMk cId="4176703312" sldId="258"/>
        </pc:sldMkLst>
      </pc:sldChg>
      <pc:sldChg chg="del">
        <pc:chgData name="YAHOO MAIL" userId="11864e94fcb4675c" providerId="LiveId" clId="{A8E53585-D9B3-4014-A6E5-69F8EA305F81}" dt="2019-10-13T15:13:33.719" v="52" actId="47"/>
        <pc:sldMkLst>
          <pc:docMk/>
          <pc:sldMk cId="1676885041" sldId="259"/>
        </pc:sldMkLst>
      </pc:sldChg>
      <pc:sldChg chg="del">
        <pc:chgData name="YAHOO MAIL" userId="11864e94fcb4675c" providerId="LiveId" clId="{A8E53585-D9B3-4014-A6E5-69F8EA305F81}" dt="2019-10-13T15:13:33.719" v="52" actId="47"/>
        <pc:sldMkLst>
          <pc:docMk/>
          <pc:sldMk cId="2744098424" sldId="260"/>
        </pc:sldMkLst>
      </pc:sldChg>
      <pc:sldChg chg="del">
        <pc:chgData name="YAHOO MAIL" userId="11864e94fcb4675c" providerId="LiveId" clId="{A8E53585-D9B3-4014-A6E5-69F8EA305F81}" dt="2019-10-13T15:13:33.719" v="52" actId="47"/>
        <pc:sldMkLst>
          <pc:docMk/>
          <pc:sldMk cId="901223069" sldId="261"/>
        </pc:sldMkLst>
      </pc:sldChg>
      <pc:sldChg chg="del">
        <pc:chgData name="YAHOO MAIL" userId="11864e94fcb4675c" providerId="LiveId" clId="{A8E53585-D9B3-4014-A6E5-69F8EA305F81}" dt="2019-10-13T15:13:33.719" v="52" actId="47"/>
        <pc:sldMkLst>
          <pc:docMk/>
          <pc:sldMk cId="2026736673" sldId="262"/>
        </pc:sldMkLst>
      </pc:sldChg>
      <pc:sldChg chg="del">
        <pc:chgData name="YAHOO MAIL" userId="11864e94fcb4675c" providerId="LiveId" clId="{A8E53585-D9B3-4014-A6E5-69F8EA305F81}" dt="2019-10-13T15:13:33.719" v="52" actId="47"/>
        <pc:sldMkLst>
          <pc:docMk/>
          <pc:sldMk cId="4022988141" sldId="263"/>
        </pc:sldMkLst>
      </pc:sldChg>
      <pc:sldChg chg="del">
        <pc:chgData name="YAHOO MAIL" userId="11864e94fcb4675c" providerId="LiveId" clId="{A8E53585-D9B3-4014-A6E5-69F8EA305F81}" dt="2019-10-13T15:13:33.719" v="52" actId="47"/>
        <pc:sldMkLst>
          <pc:docMk/>
          <pc:sldMk cId="400734678" sldId="264"/>
        </pc:sldMkLst>
      </pc:sldChg>
      <pc:sldChg chg="del">
        <pc:chgData name="YAHOO MAIL" userId="11864e94fcb4675c" providerId="LiveId" clId="{A8E53585-D9B3-4014-A6E5-69F8EA305F81}" dt="2019-10-13T15:13:33.719" v="52" actId="47"/>
        <pc:sldMkLst>
          <pc:docMk/>
          <pc:sldMk cId="3795558157" sldId="265"/>
        </pc:sldMkLst>
      </pc:sldChg>
      <pc:sldChg chg="del">
        <pc:chgData name="YAHOO MAIL" userId="11864e94fcb4675c" providerId="LiveId" clId="{A8E53585-D9B3-4014-A6E5-69F8EA305F81}" dt="2019-10-13T15:13:33.719" v="52" actId="47"/>
        <pc:sldMkLst>
          <pc:docMk/>
          <pc:sldMk cId="858556956" sldId="266"/>
        </pc:sldMkLst>
      </pc:sldChg>
      <pc:sldChg chg="del">
        <pc:chgData name="YAHOO MAIL" userId="11864e94fcb4675c" providerId="LiveId" clId="{A8E53585-D9B3-4014-A6E5-69F8EA305F81}" dt="2019-10-13T15:13:33.719" v="52" actId="47"/>
        <pc:sldMkLst>
          <pc:docMk/>
          <pc:sldMk cId="384813146" sldId="267"/>
        </pc:sldMkLst>
      </pc:sldChg>
      <pc:sldChg chg="del">
        <pc:chgData name="YAHOO MAIL" userId="11864e94fcb4675c" providerId="LiveId" clId="{A8E53585-D9B3-4014-A6E5-69F8EA305F81}" dt="2019-10-13T15:13:33.719" v="52" actId="47"/>
        <pc:sldMkLst>
          <pc:docMk/>
          <pc:sldMk cId="2742095922" sldId="268"/>
        </pc:sldMkLst>
      </pc:sldChg>
      <pc:sldChg chg="del">
        <pc:chgData name="YAHOO MAIL" userId="11864e94fcb4675c" providerId="LiveId" clId="{A8E53585-D9B3-4014-A6E5-69F8EA305F81}" dt="2019-10-13T15:13:33.719" v="52" actId="47"/>
        <pc:sldMkLst>
          <pc:docMk/>
          <pc:sldMk cId="559686002" sldId="269"/>
        </pc:sldMkLst>
      </pc:sldChg>
      <pc:sldChg chg="del">
        <pc:chgData name="YAHOO MAIL" userId="11864e94fcb4675c" providerId="LiveId" clId="{A8E53585-D9B3-4014-A6E5-69F8EA305F81}" dt="2019-10-13T15:13:33.719" v="52" actId="47"/>
        <pc:sldMkLst>
          <pc:docMk/>
          <pc:sldMk cId="1820095624" sldId="270"/>
        </pc:sldMkLst>
      </pc:sldChg>
      <pc:sldChg chg="del">
        <pc:chgData name="YAHOO MAIL" userId="11864e94fcb4675c" providerId="LiveId" clId="{A8E53585-D9B3-4014-A6E5-69F8EA305F81}" dt="2019-10-13T15:13:33.719" v="52" actId="47"/>
        <pc:sldMkLst>
          <pc:docMk/>
          <pc:sldMk cId="1697381364" sldId="271"/>
        </pc:sldMkLst>
      </pc:sldChg>
      <pc:sldChg chg="modTransition">
        <pc:chgData name="YAHOO MAIL" userId="11864e94fcb4675c" providerId="LiveId" clId="{A8E53585-D9B3-4014-A6E5-69F8EA305F81}" dt="2019-10-13T15:39:08.629" v="566"/>
        <pc:sldMkLst>
          <pc:docMk/>
          <pc:sldMk cId="2940486408" sldId="272"/>
        </pc:sldMkLst>
      </pc:sldChg>
      <pc:sldChg chg="addSp delSp modSp add mod setBg modAnim">
        <pc:chgData name="YAHOO MAIL" userId="11864e94fcb4675c" providerId="LiveId" clId="{A8E53585-D9B3-4014-A6E5-69F8EA305F81}" dt="2019-10-13T15:22:38.386" v="198"/>
        <pc:sldMkLst>
          <pc:docMk/>
          <pc:sldMk cId="881395181" sldId="273"/>
        </pc:sldMkLst>
        <pc:spChg chg="del">
          <ac:chgData name="YAHOO MAIL" userId="11864e94fcb4675c" providerId="LiveId" clId="{A8E53585-D9B3-4014-A6E5-69F8EA305F81}" dt="2019-10-13T15:13:40.700" v="54" actId="478"/>
          <ac:spMkLst>
            <pc:docMk/>
            <pc:sldMk cId="881395181" sldId="273"/>
            <ac:spMk id="2" creationId="{0633B351-8769-4BB8-82B0-94B23547CE6B}"/>
          </ac:spMkLst>
        </pc:spChg>
        <pc:spChg chg="del">
          <ac:chgData name="YAHOO MAIL" userId="11864e94fcb4675c" providerId="LiveId" clId="{A8E53585-D9B3-4014-A6E5-69F8EA305F81}" dt="2019-10-13T15:13:41.865" v="55" actId="478"/>
          <ac:spMkLst>
            <pc:docMk/>
            <pc:sldMk cId="881395181" sldId="273"/>
            <ac:spMk id="3" creationId="{B6CCB74E-1599-4C59-8950-EB37303D9650}"/>
          </ac:spMkLst>
        </pc:spChg>
        <pc:spChg chg="add">
          <ac:chgData name="YAHOO MAIL" userId="11864e94fcb4675c" providerId="LiveId" clId="{A8E53585-D9B3-4014-A6E5-69F8EA305F81}" dt="2019-10-13T15:13:52.125" v="57" actId="26606"/>
          <ac:spMkLst>
            <pc:docMk/>
            <pc:sldMk cId="881395181" sldId="273"/>
            <ac:spMk id="9" creationId="{B9FF99BD-075F-4761-A995-6FC574BD25EA}"/>
          </ac:spMkLst>
        </pc:spChg>
        <pc:spChg chg="add">
          <ac:chgData name="YAHOO MAIL" userId="11864e94fcb4675c" providerId="LiveId" clId="{A8E53585-D9B3-4014-A6E5-69F8EA305F81}" dt="2019-10-13T15:13:52.125" v="57" actId="26606"/>
          <ac:spMkLst>
            <pc:docMk/>
            <pc:sldMk cId="881395181" sldId="273"/>
            <ac:spMk id="11" creationId="{A7B21A54-9BA3-4EA9-B460-5A829ADD9051}"/>
          </ac:spMkLst>
        </pc:spChg>
        <pc:spChg chg="add">
          <ac:chgData name="YAHOO MAIL" userId="11864e94fcb4675c" providerId="LiveId" clId="{A8E53585-D9B3-4014-A6E5-69F8EA305F81}" dt="2019-10-13T15:13:52.125" v="57" actId="26606"/>
          <ac:spMkLst>
            <pc:docMk/>
            <pc:sldMk cId="881395181" sldId="273"/>
            <ac:spMk id="13" creationId="{6FA8F714-B9D8-488A-8CCA-E9948FF913A9}"/>
          </ac:spMkLst>
        </pc:spChg>
        <pc:graphicFrameChg chg="add mod modGraphic">
          <ac:chgData name="YAHOO MAIL" userId="11864e94fcb4675c" providerId="LiveId" clId="{A8E53585-D9B3-4014-A6E5-69F8EA305F81}" dt="2019-10-13T15:13:52.125" v="57" actId="26606"/>
          <ac:graphicFrameMkLst>
            <pc:docMk/>
            <pc:sldMk cId="881395181" sldId="273"/>
            <ac:graphicFrameMk id="4" creationId="{A3422F48-EFE1-46F3-843A-7FDAFBD12C61}"/>
          </ac:graphicFrameMkLst>
        </pc:graphicFrameChg>
      </pc:sldChg>
      <pc:sldChg chg="addSp delSp modSp add modTransition modAnim">
        <pc:chgData name="YAHOO MAIL" userId="11864e94fcb4675c" providerId="LiveId" clId="{A8E53585-D9B3-4014-A6E5-69F8EA305F81}" dt="2019-10-13T15:23:11.729" v="202"/>
        <pc:sldMkLst>
          <pc:docMk/>
          <pc:sldMk cId="874443096" sldId="274"/>
        </pc:sldMkLst>
        <pc:spChg chg="del">
          <ac:chgData name="YAHOO MAIL" userId="11864e94fcb4675c" providerId="LiveId" clId="{A8E53585-D9B3-4014-A6E5-69F8EA305F81}" dt="2019-10-13T15:14:50.813" v="59" actId="478"/>
          <ac:spMkLst>
            <pc:docMk/>
            <pc:sldMk cId="874443096" sldId="274"/>
            <ac:spMk id="2" creationId="{A159ACAF-43C3-454C-965C-E8B91D1043ED}"/>
          </ac:spMkLst>
        </pc:spChg>
        <pc:spChg chg="del">
          <ac:chgData name="YAHOO MAIL" userId="11864e94fcb4675c" providerId="LiveId" clId="{A8E53585-D9B3-4014-A6E5-69F8EA305F81}" dt="2019-10-13T15:14:52.018" v="60" actId="478"/>
          <ac:spMkLst>
            <pc:docMk/>
            <pc:sldMk cId="874443096" sldId="274"/>
            <ac:spMk id="3" creationId="{F39E142A-57CC-4FDA-A61E-45328D3F7F4F}"/>
          </ac:spMkLst>
        </pc:spChg>
        <pc:spChg chg="add mod">
          <ac:chgData name="YAHOO MAIL" userId="11864e94fcb4675c" providerId="LiveId" clId="{A8E53585-D9B3-4014-A6E5-69F8EA305F81}" dt="2019-10-13T15:16:10.085" v="95" actId="1076"/>
          <ac:spMkLst>
            <pc:docMk/>
            <pc:sldMk cId="874443096" sldId="274"/>
            <ac:spMk id="4" creationId="{07486877-113E-402B-A2CE-B729EDDF18C6}"/>
          </ac:spMkLst>
        </pc:spChg>
        <pc:spChg chg="add mod">
          <ac:chgData name="YAHOO MAIL" userId="11864e94fcb4675c" providerId="LiveId" clId="{A8E53585-D9B3-4014-A6E5-69F8EA305F81}" dt="2019-10-13T15:18:19.550" v="112" actId="1076"/>
          <ac:spMkLst>
            <pc:docMk/>
            <pc:sldMk cId="874443096" sldId="274"/>
            <ac:spMk id="5" creationId="{49CE62E1-E733-42A8-A9EF-04A91A2D334F}"/>
          </ac:spMkLst>
        </pc:spChg>
        <pc:spChg chg="add mod">
          <ac:chgData name="YAHOO MAIL" userId="11864e94fcb4675c" providerId="LiveId" clId="{A8E53585-D9B3-4014-A6E5-69F8EA305F81}" dt="2019-10-13T15:21:01.449" v="130" actId="553"/>
          <ac:spMkLst>
            <pc:docMk/>
            <pc:sldMk cId="874443096" sldId="274"/>
            <ac:spMk id="7" creationId="{1F47EB1C-F5BD-4594-82BF-D2889D7C3F23}"/>
          </ac:spMkLst>
        </pc:spChg>
        <pc:spChg chg="add mod">
          <ac:chgData name="YAHOO MAIL" userId="11864e94fcb4675c" providerId="LiveId" clId="{A8E53585-D9B3-4014-A6E5-69F8EA305F81}" dt="2019-10-13T15:21:58.483" v="194" actId="552"/>
          <ac:spMkLst>
            <pc:docMk/>
            <pc:sldMk cId="874443096" sldId="274"/>
            <ac:spMk id="8" creationId="{286DA992-154F-4FBD-B3FE-7EAC8A09E952}"/>
          </ac:spMkLst>
        </pc:spChg>
        <pc:spChg chg="add mod">
          <ac:chgData name="YAHOO MAIL" userId="11864e94fcb4675c" providerId="LiveId" clId="{A8E53585-D9B3-4014-A6E5-69F8EA305F81}" dt="2019-10-13T15:21:58.483" v="194" actId="552"/>
          <ac:spMkLst>
            <pc:docMk/>
            <pc:sldMk cId="874443096" sldId="274"/>
            <ac:spMk id="9" creationId="{8D80877D-054C-4193-8600-E711011D6DAB}"/>
          </ac:spMkLst>
        </pc:spChg>
        <pc:spChg chg="add mod">
          <ac:chgData name="YAHOO MAIL" userId="11864e94fcb4675c" providerId="LiveId" clId="{A8E53585-D9B3-4014-A6E5-69F8EA305F81}" dt="2019-10-13T15:21:01.449" v="130" actId="553"/>
          <ac:spMkLst>
            <pc:docMk/>
            <pc:sldMk cId="874443096" sldId="274"/>
            <ac:spMk id="10" creationId="{51BCA607-D505-4BD2-9CD3-205F0F4EF0FF}"/>
          </ac:spMkLst>
        </pc:spChg>
        <pc:spChg chg="add mod">
          <ac:chgData name="YAHOO MAIL" userId="11864e94fcb4675c" providerId="LiveId" clId="{A8E53585-D9B3-4014-A6E5-69F8EA305F81}" dt="2019-10-13T15:21:58.483" v="194" actId="552"/>
          <ac:spMkLst>
            <pc:docMk/>
            <pc:sldMk cId="874443096" sldId="274"/>
            <ac:spMk id="11" creationId="{F2C533BA-70D7-4D89-87A9-3F889842CD74}"/>
          </ac:spMkLst>
        </pc:spChg>
        <pc:spChg chg="add mod">
          <ac:chgData name="YAHOO MAIL" userId="11864e94fcb4675c" providerId="LiveId" clId="{A8E53585-D9B3-4014-A6E5-69F8EA305F81}" dt="2019-10-13T15:21:01.449" v="130" actId="553"/>
          <ac:spMkLst>
            <pc:docMk/>
            <pc:sldMk cId="874443096" sldId="274"/>
            <ac:spMk id="12" creationId="{5CA828C5-488E-4A23-8D6E-C6E76550B3CA}"/>
          </ac:spMkLst>
        </pc:spChg>
        <pc:spChg chg="add mod">
          <ac:chgData name="YAHOO MAIL" userId="11864e94fcb4675c" providerId="LiveId" clId="{A8E53585-D9B3-4014-A6E5-69F8EA305F81}" dt="2019-10-13T15:21:58.483" v="194" actId="552"/>
          <ac:spMkLst>
            <pc:docMk/>
            <pc:sldMk cId="874443096" sldId="274"/>
            <ac:spMk id="13" creationId="{4FE3E456-0AA1-424D-B03F-A408D249C9B4}"/>
          </ac:spMkLst>
        </pc:spChg>
        <pc:spChg chg="add mod">
          <ac:chgData name="YAHOO MAIL" userId="11864e94fcb4675c" providerId="LiveId" clId="{A8E53585-D9B3-4014-A6E5-69F8EA305F81}" dt="2019-10-13T15:21:01.449" v="130" actId="553"/>
          <ac:spMkLst>
            <pc:docMk/>
            <pc:sldMk cId="874443096" sldId="274"/>
            <ac:spMk id="14" creationId="{8836B6E7-580B-4EBD-ABA7-D9669592939D}"/>
          </ac:spMkLst>
        </pc:spChg>
        <pc:graphicFrameChg chg="add mod modGraphic">
          <ac:chgData name="YAHOO MAIL" userId="11864e94fcb4675c" providerId="LiveId" clId="{A8E53585-D9B3-4014-A6E5-69F8EA305F81}" dt="2019-10-13T15:18:24.862" v="113" actId="1076"/>
          <ac:graphicFrameMkLst>
            <pc:docMk/>
            <pc:sldMk cId="874443096" sldId="274"/>
            <ac:graphicFrameMk id="6" creationId="{1BB79A6F-277B-4C0A-82E5-87F5D73A43E9}"/>
          </ac:graphicFrameMkLst>
        </pc:graphicFrameChg>
      </pc:sldChg>
      <pc:sldChg chg="addSp delSp modSp add modTransition modAnim">
        <pc:chgData name="YAHOO MAIL" userId="11864e94fcb4675c" providerId="LiveId" clId="{A8E53585-D9B3-4014-A6E5-69F8EA305F81}" dt="2019-10-13T15:39:08.629" v="566"/>
        <pc:sldMkLst>
          <pc:docMk/>
          <pc:sldMk cId="1064571720" sldId="275"/>
        </pc:sldMkLst>
        <pc:spChg chg="del">
          <ac:chgData name="YAHOO MAIL" userId="11864e94fcb4675c" providerId="LiveId" clId="{A8E53585-D9B3-4014-A6E5-69F8EA305F81}" dt="2019-10-13T15:24:15.443" v="204" actId="478"/>
          <ac:spMkLst>
            <pc:docMk/>
            <pc:sldMk cId="1064571720" sldId="275"/>
            <ac:spMk id="2" creationId="{23147087-C44F-422B-A835-10AE9C3259DD}"/>
          </ac:spMkLst>
        </pc:spChg>
        <pc:spChg chg="del">
          <ac:chgData name="YAHOO MAIL" userId="11864e94fcb4675c" providerId="LiveId" clId="{A8E53585-D9B3-4014-A6E5-69F8EA305F81}" dt="2019-10-13T15:24:17.873" v="205" actId="478"/>
          <ac:spMkLst>
            <pc:docMk/>
            <pc:sldMk cId="1064571720" sldId="275"/>
            <ac:spMk id="3" creationId="{BC6D00AD-DAE0-4371-95DF-C058D741E088}"/>
          </ac:spMkLst>
        </pc:spChg>
        <pc:spChg chg="add mod">
          <ac:chgData name="YAHOO MAIL" userId="11864e94fcb4675c" providerId="LiveId" clId="{A8E53585-D9B3-4014-A6E5-69F8EA305F81}" dt="2019-10-13T15:24:58.924" v="271" actId="1076"/>
          <ac:spMkLst>
            <pc:docMk/>
            <pc:sldMk cId="1064571720" sldId="275"/>
            <ac:spMk id="4" creationId="{FD318AE0-E98A-400E-A040-E6999A2A08D2}"/>
          </ac:spMkLst>
        </pc:spChg>
        <pc:spChg chg="add mod">
          <ac:chgData name="YAHOO MAIL" userId="11864e94fcb4675c" providerId="LiveId" clId="{A8E53585-D9B3-4014-A6E5-69F8EA305F81}" dt="2019-10-13T15:25:04.382" v="272" actId="1076"/>
          <ac:spMkLst>
            <pc:docMk/>
            <pc:sldMk cId="1064571720" sldId="275"/>
            <ac:spMk id="5" creationId="{96A412A9-E378-4FC6-9AA1-2A69BCDEBBA5}"/>
          </ac:spMkLst>
        </pc:spChg>
      </pc:sldChg>
      <pc:sldChg chg="addSp delSp modSp add modTransition delAnim modAnim">
        <pc:chgData name="YAHOO MAIL" userId="11864e94fcb4675c" providerId="LiveId" clId="{A8E53585-D9B3-4014-A6E5-69F8EA305F81}" dt="2019-10-13T15:39:08.629" v="566"/>
        <pc:sldMkLst>
          <pc:docMk/>
          <pc:sldMk cId="3203964529" sldId="276"/>
        </pc:sldMkLst>
        <pc:spChg chg="add mod">
          <ac:chgData name="YAHOO MAIL" userId="11864e94fcb4675c" providerId="LiveId" clId="{A8E53585-D9B3-4014-A6E5-69F8EA305F81}" dt="2019-10-13T15:26:04.381" v="309" actId="1076"/>
          <ac:spMkLst>
            <pc:docMk/>
            <pc:sldMk cId="3203964529" sldId="276"/>
            <ac:spMk id="2" creationId="{1195A71B-BDFE-4FB9-90E1-6C0384499754}"/>
          </ac:spMkLst>
        </pc:spChg>
        <pc:spChg chg="add mod">
          <ac:chgData name="YAHOO MAIL" userId="11864e94fcb4675c" providerId="LiveId" clId="{A8E53585-D9B3-4014-A6E5-69F8EA305F81}" dt="2019-10-13T15:26:35.957" v="327" actId="1076"/>
          <ac:spMkLst>
            <pc:docMk/>
            <pc:sldMk cId="3203964529" sldId="276"/>
            <ac:spMk id="3" creationId="{7BAD7DFE-16D3-4381-9E9D-88EEFC9B5CBC}"/>
          </ac:spMkLst>
        </pc:spChg>
        <pc:spChg chg="del">
          <ac:chgData name="YAHOO MAIL" userId="11864e94fcb4675c" providerId="LiveId" clId="{A8E53585-D9B3-4014-A6E5-69F8EA305F81}" dt="2019-10-13T15:25:36.212" v="282" actId="478"/>
          <ac:spMkLst>
            <pc:docMk/>
            <pc:sldMk cId="3203964529" sldId="276"/>
            <ac:spMk id="4" creationId="{FD318AE0-E98A-400E-A040-E6999A2A08D2}"/>
          </ac:spMkLst>
        </pc:spChg>
        <pc:spChg chg="del">
          <ac:chgData name="YAHOO MAIL" userId="11864e94fcb4675c" providerId="LiveId" clId="{A8E53585-D9B3-4014-A6E5-69F8EA305F81}" dt="2019-10-13T15:25:37.976" v="283" actId="478"/>
          <ac:spMkLst>
            <pc:docMk/>
            <pc:sldMk cId="3203964529" sldId="276"/>
            <ac:spMk id="5" creationId="{96A412A9-E378-4FC6-9AA1-2A69BCDEBBA5}"/>
          </ac:spMkLst>
        </pc:spChg>
        <pc:spChg chg="add mod">
          <ac:chgData name="YAHOO MAIL" userId="11864e94fcb4675c" providerId="LiveId" clId="{A8E53585-D9B3-4014-A6E5-69F8EA305F81}" dt="2019-10-13T15:26:18.694" v="311" actId="1076"/>
          <ac:spMkLst>
            <pc:docMk/>
            <pc:sldMk cId="3203964529" sldId="276"/>
            <ac:spMk id="6" creationId="{73336122-FB28-4208-8DC1-10A3A1F2BE74}"/>
          </ac:spMkLst>
        </pc:spChg>
      </pc:sldChg>
      <pc:sldChg chg="delSp modSp add modTransition delAnim">
        <pc:chgData name="YAHOO MAIL" userId="11864e94fcb4675c" providerId="LiveId" clId="{A8E53585-D9B3-4014-A6E5-69F8EA305F81}" dt="2019-10-13T15:39:08.629" v="566"/>
        <pc:sldMkLst>
          <pc:docMk/>
          <pc:sldMk cId="220483038" sldId="277"/>
        </pc:sldMkLst>
        <pc:spChg chg="mod">
          <ac:chgData name="YAHOO MAIL" userId="11864e94fcb4675c" providerId="LiveId" clId="{A8E53585-D9B3-4014-A6E5-69F8EA305F81}" dt="2019-10-13T15:28:11.072" v="348" actId="20577"/>
          <ac:spMkLst>
            <pc:docMk/>
            <pc:sldMk cId="220483038" sldId="277"/>
            <ac:spMk id="3" creationId="{7BAD7DFE-16D3-4381-9E9D-88EEFC9B5CBC}"/>
          </ac:spMkLst>
        </pc:spChg>
        <pc:spChg chg="del">
          <ac:chgData name="YAHOO MAIL" userId="11864e94fcb4675c" providerId="LiveId" clId="{A8E53585-D9B3-4014-A6E5-69F8EA305F81}" dt="2019-10-13T15:28:14.949" v="349" actId="478"/>
          <ac:spMkLst>
            <pc:docMk/>
            <pc:sldMk cId="220483038" sldId="277"/>
            <ac:spMk id="6" creationId="{73336122-FB28-4208-8DC1-10A3A1F2BE74}"/>
          </ac:spMkLst>
        </pc:spChg>
      </pc:sldChg>
      <pc:sldChg chg="addSp delSp modSp add modTransition delAnim modAnim">
        <pc:chgData name="YAHOO MAIL" userId="11864e94fcb4675c" providerId="LiveId" clId="{A8E53585-D9B3-4014-A6E5-69F8EA305F81}" dt="2019-10-13T15:39:08.629" v="566"/>
        <pc:sldMkLst>
          <pc:docMk/>
          <pc:sldMk cId="2103995489" sldId="278"/>
        </pc:sldMkLst>
        <pc:spChg chg="mod">
          <ac:chgData name="YAHOO MAIL" userId="11864e94fcb4675c" providerId="LiveId" clId="{A8E53585-D9B3-4014-A6E5-69F8EA305F81}" dt="2019-10-13T15:28:51.469" v="365" actId="1076"/>
          <ac:spMkLst>
            <pc:docMk/>
            <pc:sldMk cId="2103995489" sldId="278"/>
            <ac:spMk id="2" creationId="{1195A71B-BDFE-4FB9-90E1-6C0384499754}"/>
          </ac:spMkLst>
        </pc:spChg>
        <pc:spChg chg="del">
          <ac:chgData name="YAHOO MAIL" userId="11864e94fcb4675c" providerId="LiveId" clId="{A8E53585-D9B3-4014-A6E5-69F8EA305F81}" dt="2019-10-13T15:28:37.569" v="351" actId="478"/>
          <ac:spMkLst>
            <pc:docMk/>
            <pc:sldMk cId="2103995489" sldId="278"/>
            <ac:spMk id="3" creationId="{7BAD7DFE-16D3-4381-9E9D-88EEFC9B5CBC}"/>
          </ac:spMkLst>
        </pc:spChg>
        <pc:spChg chg="add">
          <ac:chgData name="YAHOO MAIL" userId="11864e94fcb4675c" providerId="LiveId" clId="{A8E53585-D9B3-4014-A6E5-69F8EA305F81}" dt="2019-10-13T15:29:46.510" v="366"/>
          <ac:spMkLst>
            <pc:docMk/>
            <pc:sldMk cId="2103995489" sldId="278"/>
            <ac:spMk id="4" creationId="{34195CCC-D867-4A53-9013-4002A94F29DD}"/>
          </ac:spMkLst>
        </pc:spChg>
        <pc:spChg chg="add">
          <ac:chgData name="YAHOO MAIL" userId="11864e94fcb4675c" providerId="LiveId" clId="{A8E53585-D9B3-4014-A6E5-69F8EA305F81}" dt="2019-10-13T15:29:46.510" v="366"/>
          <ac:spMkLst>
            <pc:docMk/>
            <pc:sldMk cId="2103995489" sldId="278"/>
            <ac:spMk id="5" creationId="{A3219C8F-0163-4E67-8A86-901CF8648BB1}"/>
          </ac:spMkLst>
        </pc:spChg>
        <pc:spChg chg="add">
          <ac:chgData name="YAHOO MAIL" userId="11864e94fcb4675c" providerId="LiveId" clId="{A8E53585-D9B3-4014-A6E5-69F8EA305F81}" dt="2019-10-13T15:29:46.510" v="366"/>
          <ac:spMkLst>
            <pc:docMk/>
            <pc:sldMk cId="2103995489" sldId="278"/>
            <ac:spMk id="6" creationId="{F988B47A-B4A6-408A-873C-440C5628521A}"/>
          </ac:spMkLst>
        </pc:spChg>
        <pc:spChg chg="add">
          <ac:chgData name="YAHOO MAIL" userId="11864e94fcb4675c" providerId="LiveId" clId="{A8E53585-D9B3-4014-A6E5-69F8EA305F81}" dt="2019-10-13T15:29:46.510" v="366"/>
          <ac:spMkLst>
            <pc:docMk/>
            <pc:sldMk cId="2103995489" sldId="278"/>
            <ac:spMk id="7" creationId="{4066D656-8B49-42A2-81AE-E3C7C26EF834}"/>
          </ac:spMkLst>
        </pc:spChg>
        <pc:spChg chg="add">
          <ac:chgData name="YAHOO MAIL" userId="11864e94fcb4675c" providerId="LiveId" clId="{A8E53585-D9B3-4014-A6E5-69F8EA305F81}" dt="2019-10-13T15:29:46.510" v="366"/>
          <ac:spMkLst>
            <pc:docMk/>
            <pc:sldMk cId="2103995489" sldId="278"/>
            <ac:spMk id="8" creationId="{05BFA92F-B9E7-466A-9AF7-5CF7058CA5BE}"/>
          </ac:spMkLst>
        </pc:spChg>
        <pc:spChg chg="add">
          <ac:chgData name="YAHOO MAIL" userId="11864e94fcb4675c" providerId="LiveId" clId="{A8E53585-D9B3-4014-A6E5-69F8EA305F81}" dt="2019-10-13T15:29:46.510" v="366"/>
          <ac:spMkLst>
            <pc:docMk/>
            <pc:sldMk cId="2103995489" sldId="278"/>
            <ac:spMk id="9" creationId="{5A8EBC66-F2C5-4218-9FB8-EEAC82BF4A21}"/>
          </ac:spMkLst>
        </pc:spChg>
        <pc:spChg chg="add">
          <ac:chgData name="YAHOO MAIL" userId="11864e94fcb4675c" providerId="LiveId" clId="{A8E53585-D9B3-4014-A6E5-69F8EA305F81}" dt="2019-10-13T15:29:46.510" v="366"/>
          <ac:spMkLst>
            <pc:docMk/>
            <pc:sldMk cId="2103995489" sldId="278"/>
            <ac:spMk id="10" creationId="{F94B3A15-9C68-454E-8AD7-3AFC0DF73F03}"/>
          </ac:spMkLst>
        </pc:spChg>
        <pc:spChg chg="add">
          <ac:chgData name="YAHOO MAIL" userId="11864e94fcb4675c" providerId="LiveId" clId="{A8E53585-D9B3-4014-A6E5-69F8EA305F81}" dt="2019-10-13T15:29:46.510" v="366"/>
          <ac:spMkLst>
            <pc:docMk/>
            <pc:sldMk cId="2103995489" sldId="278"/>
            <ac:spMk id="11" creationId="{E5263A05-4423-411F-B0D2-C5FAFB923A5C}"/>
          </ac:spMkLst>
        </pc:spChg>
      </pc:sldChg>
      <pc:sldChg chg="addSp delSp modSp add modTransition delAnim modAnim">
        <pc:chgData name="YAHOO MAIL" userId="11864e94fcb4675c" providerId="LiveId" clId="{A8E53585-D9B3-4014-A6E5-69F8EA305F81}" dt="2019-10-13T15:39:08.629" v="566"/>
        <pc:sldMkLst>
          <pc:docMk/>
          <pc:sldMk cId="1324214400" sldId="279"/>
        </pc:sldMkLst>
        <pc:spChg chg="mod">
          <ac:chgData name="YAHOO MAIL" userId="11864e94fcb4675c" providerId="LiveId" clId="{A8E53585-D9B3-4014-A6E5-69F8EA305F81}" dt="2019-10-13T15:30:55.348" v="370" actId="1076"/>
          <ac:spMkLst>
            <pc:docMk/>
            <pc:sldMk cId="1324214400" sldId="279"/>
            <ac:spMk id="2" creationId="{1195A71B-BDFE-4FB9-90E1-6C0384499754}"/>
          </ac:spMkLst>
        </pc:spChg>
        <pc:spChg chg="del">
          <ac:chgData name="YAHOO MAIL" userId="11864e94fcb4675c" providerId="LiveId" clId="{A8E53585-D9B3-4014-A6E5-69F8EA305F81}" dt="2019-10-13T15:30:32.421" v="368" actId="478"/>
          <ac:spMkLst>
            <pc:docMk/>
            <pc:sldMk cId="1324214400" sldId="279"/>
            <ac:spMk id="4" creationId="{34195CCC-D867-4A53-9013-4002A94F29DD}"/>
          </ac:spMkLst>
        </pc:spChg>
        <pc:spChg chg="del">
          <ac:chgData name="YAHOO MAIL" userId="11864e94fcb4675c" providerId="LiveId" clId="{A8E53585-D9B3-4014-A6E5-69F8EA305F81}" dt="2019-10-13T15:30:32.421" v="368" actId="478"/>
          <ac:spMkLst>
            <pc:docMk/>
            <pc:sldMk cId="1324214400" sldId="279"/>
            <ac:spMk id="5" creationId="{A3219C8F-0163-4E67-8A86-901CF8648BB1}"/>
          </ac:spMkLst>
        </pc:spChg>
        <pc:spChg chg="del">
          <ac:chgData name="YAHOO MAIL" userId="11864e94fcb4675c" providerId="LiveId" clId="{A8E53585-D9B3-4014-A6E5-69F8EA305F81}" dt="2019-10-13T15:30:32.421" v="368" actId="478"/>
          <ac:spMkLst>
            <pc:docMk/>
            <pc:sldMk cId="1324214400" sldId="279"/>
            <ac:spMk id="6" creationId="{F988B47A-B4A6-408A-873C-440C5628521A}"/>
          </ac:spMkLst>
        </pc:spChg>
        <pc:spChg chg="del">
          <ac:chgData name="YAHOO MAIL" userId="11864e94fcb4675c" providerId="LiveId" clId="{A8E53585-D9B3-4014-A6E5-69F8EA305F81}" dt="2019-10-13T15:30:32.421" v="368" actId="478"/>
          <ac:spMkLst>
            <pc:docMk/>
            <pc:sldMk cId="1324214400" sldId="279"/>
            <ac:spMk id="7" creationId="{4066D656-8B49-42A2-81AE-E3C7C26EF834}"/>
          </ac:spMkLst>
        </pc:spChg>
        <pc:spChg chg="del">
          <ac:chgData name="YAHOO MAIL" userId="11864e94fcb4675c" providerId="LiveId" clId="{A8E53585-D9B3-4014-A6E5-69F8EA305F81}" dt="2019-10-13T15:30:32.421" v="368" actId="478"/>
          <ac:spMkLst>
            <pc:docMk/>
            <pc:sldMk cId="1324214400" sldId="279"/>
            <ac:spMk id="8" creationId="{05BFA92F-B9E7-466A-9AF7-5CF7058CA5BE}"/>
          </ac:spMkLst>
        </pc:spChg>
        <pc:spChg chg="del">
          <ac:chgData name="YAHOO MAIL" userId="11864e94fcb4675c" providerId="LiveId" clId="{A8E53585-D9B3-4014-A6E5-69F8EA305F81}" dt="2019-10-13T15:30:32.421" v="368" actId="478"/>
          <ac:spMkLst>
            <pc:docMk/>
            <pc:sldMk cId="1324214400" sldId="279"/>
            <ac:spMk id="9" creationId="{5A8EBC66-F2C5-4218-9FB8-EEAC82BF4A21}"/>
          </ac:spMkLst>
        </pc:spChg>
        <pc:spChg chg="del">
          <ac:chgData name="YAHOO MAIL" userId="11864e94fcb4675c" providerId="LiveId" clId="{A8E53585-D9B3-4014-A6E5-69F8EA305F81}" dt="2019-10-13T15:30:32.421" v="368" actId="478"/>
          <ac:spMkLst>
            <pc:docMk/>
            <pc:sldMk cId="1324214400" sldId="279"/>
            <ac:spMk id="10" creationId="{F94B3A15-9C68-454E-8AD7-3AFC0DF73F03}"/>
          </ac:spMkLst>
        </pc:spChg>
        <pc:spChg chg="del">
          <ac:chgData name="YAHOO MAIL" userId="11864e94fcb4675c" providerId="LiveId" clId="{A8E53585-D9B3-4014-A6E5-69F8EA305F81}" dt="2019-10-13T15:30:32.421" v="368" actId="478"/>
          <ac:spMkLst>
            <pc:docMk/>
            <pc:sldMk cId="1324214400" sldId="279"/>
            <ac:spMk id="11" creationId="{E5263A05-4423-411F-B0D2-C5FAFB923A5C}"/>
          </ac:spMkLst>
        </pc:spChg>
        <pc:spChg chg="add mod">
          <ac:chgData name="YAHOO MAIL" userId="11864e94fcb4675c" providerId="LiveId" clId="{A8E53585-D9B3-4014-A6E5-69F8EA305F81}" dt="2019-10-13T15:31:16.484" v="395" actId="1076"/>
          <ac:spMkLst>
            <pc:docMk/>
            <pc:sldMk cId="1324214400" sldId="279"/>
            <ac:spMk id="12" creationId="{D45B3D5E-90E5-4446-A8C4-5F32DD209A7C}"/>
          </ac:spMkLst>
        </pc:spChg>
      </pc:sldChg>
      <pc:sldChg chg="addSp delSp modSp add modTransition delAnim modAnim">
        <pc:chgData name="YAHOO MAIL" userId="11864e94fcb4675c" providerId="LiveId" clId="{A8E53585-D9B3-4014-A6E5-69F8EA305F81}" dt="2019-10-13T15:39:08.629" v="566"/>
        <pc:sldMkLst>
          <pc:docMk/>
          <pc:sldMk cId="2045056037" sldId="280"/>
        </pc:sldMkLst>
        <pc:spChg chg="del">
          <ac:chgData name="YAHOO MAIL" userId="11864e94fcb4675c" providerId="LiveId" clId="{A8E53585-D9B3-4014-A6E5-69F8EA305F81}" dt="2019-10-13T15:31:28.028" v="398" actId="478"/>
          <ac:spMkLst>
            <pc:docMk/>
            <pc:sldMk cId="2045056037" sldId="280"/>
            <ac:spMk id="2" creationId="{1195A71B-BDFE-4FB9-90E1-6C0384499754}"/>
          </ac:spMkLst>
        </pc:spChg>
        <pc:spChg chg="add mod">
          <ac:chgData name="YAHOO MAIL" userId="11864e94fcb4675c" providerId="LiveId" clId="{A8E53585-D9B3-4014-A6E5-69F8EA305F81}" dt="2019-10-13T15:33:20.157" v="421" actId="1076"/>
          <ac:spMkLst>
            <pc:docMk/>
            <pc:sldMk cId="2045056037" sldId="280"/>
            <ac:spMk id="5" creationId="{EE68ED67-FBA0-4D2F-A6BC-20CE944B24BD}"/>
          </ac:spMkLst>
        </pc:spChg>
        <pc:spChg chg="del">
          <ac:chgData name="YAHOO MAIL" userId="11864e94fcb4675c" providerId="LiveId" clId="{A8E53585-D9B3-4014-A6E5-69F8EA305F81}" dt="2019-10-13T15:31:24.961" v="397" actId="478"/>
          <ac:spMkLst>
            <pc:docMk/>
            <pc:sldMk cId="2045056037" sldId="280"/>
            <ac:spMk id="12" creationId="{D45B3D5E-90E5-4446-A8C4-5F32DD209A7C}"/>
          </ac:spMkLst>
        </pc:spChg>
        <pc:picChg chg="add mod">
          <ac:chgData name="YAHOO MAIL" userId="11864e94fcb4675c" providerId="LiveId" clId="{A8E53585-D9B3-4014-A6E5-69F8EA305F81}" dt="2019-10-13T15:32:03.020" v="400" actId="1076"/>
          <ac:picMkLst>
            <pc:docMk/>
            <pc:sldMk cId="2045056037" sldId="280"/>
            <ac:picMk id="3" creationId="{DE6058BF-493F-4EF3-B25B-501348438A71}"/>
          </ac:picMkLst>
        </pc:picChg>
      </pc:sldChg>
      <pc:sldChg chg="addSp delSp add modTransition modAnim">
        <pc:chgData name="YAHOO MAIL" userId="11864e94fcb4675c" providerId="LiveId" clId="{A8E53585-D9B3-4014-A6E5-69F8EA305F81}" dt="2019-10-13T15:39:08.629" v="566"/>
        <pc:sldMkLst>
          <pc:docMk/>
          <pc:sldMk cId="2010703031" sldId="281"/>
        </pc:sldMkLst>
        <pc:spChg chg="del">
          <ac:chgData name="YAHOO MAIL" userId="11864e94fcb4675c" providerId="LiveId" clId="{A8E53585-D9B3-4014-A6E5-69F8EA305F81}" dt="2019-10-13T15:32:42.845" v="402" actId="478"/>
          <ac:spMkLst>
            <pc:docMk/>
            <pc:sldMk cId="2010703031" sldId="281"/>
            <ac:spMk id="2" creationId="{2AACE1AC-67DC-4BB6-8843-B2B1B524C49F}"/>
          </ac:spMkLst>
        </pc:spChg>
        <pc:spChg chg="del">
          <ac:chgData name="YAHOO MAIL" userId="11864e94fcb4675c" providerId="LiveId" clId="{A8E53585-D9B3-4014-A6E5-69F8EA305F81}" dt="2019-10-13T15:32:43.792" v="403" actId="478"/>
          <ac:spMkLst>
            <pc:docMk/>
            <pc:sldMk cId="2010703031" sldId="281"/>
            <ac:spMk id="3" creationId="{8175EEE0-CB6E-4F16-8214-BA5D80EDDFC8}"/>
          </ac:spMkLst>
        </pc:spChg>
        <pc:spChg chg="add">
          <ac:chgData name="YAHOO MAIL" userId="11864e94fcb4675c" providerId="LiveId" clId="{A8E53585-D9B3-4014-A6E5-69F8EA305F81}" dt="2019-10-13T15:32:45.700" v="404"/>
          <ac:spMkLst>
            <pc:docMk/>
            <pc:sldMk cId="2010703031" sldId="281"/>
            <ac:spMk id="5" creationId="{CD781F0A-2FEA-474B-AB35-944BEE3FC86C}"/>
          </ac:spMkLst>
        </pc:spChg>
        <pc:picChg chg="add">
          <ac:chgData name="YAHOO MAIL" userId="11864e94fcb4675c" providerId="LiveId" clId="{A8E53585-D9B3-4014-A6E5-69F8EA305F81}" dt="2019-10-13T15:32:45.700" v="404"/>
          <ac:picMkLst>
            <pc:docMk/>
            <pc:sldMk cId="2010703031" sldId="281"/>
            <ac:picMk id="4" creationId="{726DF8E8-5BA3-409D-AD5F-C38F596EF29D}"/>
          </ac:picMkLst>
        </pc:picChg>
      </pc:sldChg>
      <pc:sldChg chg="addSp delSp modSp add modTransition modAnim">
        <pc:chgData name="YAHOO MAIL" userId="11864e94fcb4675c" providerId="LiveId" clId="{A8E53585-D9B3-4014-A6E5-69F8EA305F81}" dt="2019-10-13T15:39:08.629" v="566"/>
        <pc:sldMkLst>
          <pc:docMk/>
          <pc:sldMk cId="1875888896" sldId="282"/>
        </pc:sldMkLst>
        <pc:spChg chg="del">
          <ac:chgData name="YAHOO MAIL" userId="11864e94fcb4675c" providerId="LiveId" clId="{A8E53585-D9B3-4014-A6E5-69F8EA305F81}" dt="2019-10-13T15:33:36.305" v="423" actId="478"/>
          <ac:spMkLst>
            <pc:docMk/>
            <pc:sldMk cId="1875888896" sldId="282"/>
            <ac:spMk id="2" creationId="{7CC16294-CFC7-4913-9D3E-AA2C81645423}"/>
          </ac:spMkLst>
        </pc:spChg>
        <pc:spChg chg="del">
          <ac:chgData name="YAHOO MAIL" userId="11864e94fcb4675c" providerId="LiveId" clId="{A8E53585-D9B3-4014-A6E5-69F8EA305F81}" dt="2019-10-13T15:33:37.463" v="424" actId="478"/>
          <ac:spMkLst>
            <pc:docMk/>
            <pc:sldMk cId="1875888896" sldId="282"/>
            <ac:spMk id="3" creationId="{8BE1F156-6223-49DD-9B7D-4FBF9F692425}"/>
          </ac:spMkLst>
        </pc:spChg>
        <pc:spChg chg="add mod">
          <ac:chgData name="YAHOO MAIL" userId="11864e94fcb4675c" providerId="LiveId" clId="{A8E53585-D9B3-4014-A6E5-69F8EA305F81}" dt="2019-10-13T15:36:02.458" v="564" actId="465"/>
          <ac:spMkLst>
            <pc:docMk/>
            <pc:sldMk cId="1875888896" sldId="282"/>
            <ac:spMk id="4" creationId="{B15ECB44-9EF7-4622-9391-B03E51A8A4A3}"/>
          </ac:spMkLst>
        </pc:spChg>
        <pc:spChg chg="add mod">
          <ac:chgData name="YAHOO MAIL" userId="11864e94fcb4675c" providerId="LiveId" clId="{A8E53585-D9B3-4014-A6E5-69F8EA305F81}" dt="2019-10-13T15:36:02.458" v="564" actId="465"/>
          <ac:spMkLst>
            <pc:docMk/>
            <pc:sldMk cId="1875888896" sldId="282"/>
            <ac:spMk id="5" creationId="{8A6DD43C-3603-44E3-A77B-78B627860DAE}"/>
          </ac:spMkLst>
        </pc:spChg>
        <pc:spChg chg="add mod">
          <ac:chgData name="YAHOO MAIL" userId="11864e94fcb4675c" providerId="LiveId" clId="{A8E53585-D9B3-4014-A6E5-69F8EA305F81}" dt="2019-10-13T15:36:02.458" v="564" actId="465"/>
          <ac:spMkLst>
            <pc:docMk/>
            <pc:sldMk cId="1875888896" sldId="282"/>
            <ac:spMk id="6" creationId="{EB1DACC4-4EBB-4B45-ABB9-34F15082E3D5}"/>
          </ac:spMkLst>
        </pc:spChg>
        <pc:spChg chg="add mod">
          <ac:chgData name="YAHOO MAIL" userId="11864e94fcb4675c" providerId="LiveId" clId="{A8E53585-D9B3-4014-A6E5-69F8EA305F81}" dt="2019-10-13T15:36:02.458" v="564" actId="465"/>
          <ac:spMkLst>
            <pc:docMk/>
            <pc:sldMk cId="1875888896" sldId="282"/>
            <ac:spMk id="7" creationId="{8B6580AC-F5F6-4167-8750-AA7EA4D86DE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89E7C-7A6A-4497-85C2-47C6FDB51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CD9241-62DF-42CB-924E-2C7C10E35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0DABA-FE78-4B3D-BEFD-35FA55F6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DE72-1DDD-4396-807B-1CB892823502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A37DD-81B0-4F86-975C-1A969B98F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3C82D-BBA7-40F0-A4D3-512E2F072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FDAB-0027-45B0-B32E-700646F2A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64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F28BD-24C0-49F7-BC41-75750AEAA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194F22-FD23-48CF-9C67-F79DB7C57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075FF-0DA2-4BEF-8371-12CB1CBE2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DE72-1DDD-4396-807B-1CB892823502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19FA4-37BB-4002-85A1-8A5ED1EED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53F8D-CAA4-4780-8C3F-8EB529E2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FDAB-0027-45B0-B32E-700646F2A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79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AD5810-FE17-4D93-8966-A24D24BFB4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EECFBE-9AD1-45A4-B208-4C3D282D7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413C5-5D98-4FAA-8D34-6C0188093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DE72-1DDD-4396-807B-1CB892823502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542DC-C671-4E27-9579-91FE7A072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CAFDC-1ED7-48FC-B110-F49F4C507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FDAB-0027-45B0-B32E-700646F2A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70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E94C5-2ADD-4EC2-B00A-BFC4D03DC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95B4E-250C-43B1-8D6A-680001EBB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64884-D3E8-4CBA-848F-8E27449CB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DE72-1DDD-4396-807B-1CB892823502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00185-31AE-48B3-B3FC-1006A6F10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A6415-A17C-4732-9E4D-FAF3E2777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FDAB-0027-45B0-B32E-700646F2A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1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68A9F-8CA4-490C-A20D-A6A7144A8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AE4DF-A7AF-4C98-A2EE-21D887890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C4FA7-B485-41E0-96DE-21A0C89D9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DE72-1DDD-4396-807B-1CB892823502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4228C-054C-4934-AD9D-27BE60AE7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ED66C-3744-48B5-B173-935EB94E0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FDAB-0027-45B0-B32E-700646F2A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470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01A74-965D-4F7B-AF5A-CB463BE2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B3061-245B-42A8-A3DF-69E06C252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157D5D-075A-43C3-99DC-847C0D0C0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C70F8A-5119-429A-91D7-CD34AE14B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DE72-1DDD-4396-807B-1CB892823502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D6BB5B-7015-4AA5-9224-471E03ED9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D5045-8B78-4A29-AB7B-0867EE5B0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FDAB-0027-45B0-B32E-700646F2A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97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0D720-5A0D-47AD-82E6-50B6363D8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6F5FE-3CD9-4C31-8304-384933F10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D5E08-01EF-441F-B7CE-54ED9D6427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814DFF-4767-4016-A4B6-B3D6C7D8FD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1086C0-57F3-4AE8-97A3-D6C6AB50DD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1DB719-83A7-4FD7-8816-41F523514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DE72-1DDD-4396-807B-1CB892823502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74409F-741D-4EAC-B0F6-E3391865A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07DF0A-498D-4E9A-9450-EA815DFC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FDAB-0027-45B0-B32E-700646F2A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84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E21B9-CE9A-4D8F-989A-2BF88D585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7D1D8A-B271-4A01-AE38-E5F1D3127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DE72-1DDD-4396-807B-1CB892823502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4DDEB-AB34-4821-9A3C-C1CE7DCB5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5EFD06-B36F-4A26-AA1B-54A5935F4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FDAB-0027-45B0-B32E-700646F2A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92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A19F79-C142-469C-A53C-3AF06A38C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DE72-1DDD-4396-807B-1CB892823502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7A1E89-46CC-4C19-A254-54F1F4DE4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486C58-715F-446D-87AD-A143EC026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FDAB-0027-45B0-B32E-700646F2A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792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9C048-C0ED-4030-A8FF-4358A8280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D6D54-5970-44CB-AF57-1487FE8E4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C5B9A-6C67-4BBD-942A-D71915968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FB79EE-E024-4D81-B918-DB91F0D23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DE72-1DDD-4396-807B-1CB892823502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93C34-FEB1-4745-A127-CB2C5F61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47CE0-7692-45A7-8042-8109BB29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FDAB-0027-45B0-B32E-700646F2A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80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61FE6-4629-41A3-918F-506DA0A0D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4C88E2-208A-4BCE-BB29-CD3DDA8CA3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E340B3-A705-4C41-882A-D55D8C55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4A433-EC36-47C3-AD33-9B4644072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DE72-1DDD-4396-807B-1CB892823502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995B47-DAF2-4E85-B5D9-8697D2A08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19E80-334D-48AC-843B-8B2AFF72F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FDAB-0027-45B0-B32E-700646F2A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69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51CEDD-5A53-4CB4-80A6-616F9B25A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B38AD-1717-44A9-99E5-FF397A78D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69D86-F79F-4982-BEC4-1F36071D0F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BDE72-1DDD-4396-807B-1CB892823502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017EA-482D-4E4D-90B1-4C7147F45F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A134C-D17D-498E-842F-4399B3CC7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BFDAB-0027-45B0-B32E-700646F2A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5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mranmir.com/" TargetMode="External"/><Relationship Id="rId2" Type="http://schemas.openxmlformats.org/officeDocument/2006/relationships/hyperlink" Target="http://cs.knou.ac.kr/~kchung082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mranmir.com/" TargetMode="External"/><Relationship Id="rId2" Type="http://schemas.openxmlformats.org/officeDocument/2006/relationships/hyperlink" Target="http://cs.knou.ac.kr/~kchung082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1FB83747-F184-49E7-A099-31AC35412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40" y="660292"/>
            <a:ext cx="91948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Educational Technology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44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haroni" panose="02010803020104030203" pitchFamily="2" charset="-79"/>
              </a:rPr>
              <a:t>&amp;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44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haroni" panose="02010803020104030203" pitchFamily="2" charset="-79"/>
              </a:rPr>
              <a:t>Technology in Education</a:t>
            </a:r>
          </a:p>
        </p:txBody>
      </p:sp>
      <p:pic>
        <p:nvPicPr>
          <p:cNvPr id="1027" name="Picture 3" descr="AAOU Logo">
            <a:extLst>
              <a:ext uri="{FF2B5EF4-FFF2-40B4-BE49-F238E27FC236}">
                <a16:creationId xmlns:a16="http://schemas.microsoft.com/office/drawing/2014/main" id="{C94FE618-6530-4CF3-B401-6864E7679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9" y="3346023"/>
            <a:ext cx="3190241" cy="31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CECB4C91-A264-4CB7-80D5-3632FDAE6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960" y="3735498"/>
            <a:ext cx="4906963" cy="2939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b="1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Kunstler Script" panose="030304020206070D0D06" pitchFamily="66" charset="0"/>
              </a:rPr>
              <a:t>Azhar Zia-ur-Rehman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CISA CISM CRISC ITIL MS BE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Lead Cybersecurity Manager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ISO27k Certified Lead Auditor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ISO20000 Lead Auditor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ISO22301 Lead Auditor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P.O.Box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 47859. Abu Dhabi, UAE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971 50 6139436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92 316 626 9792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azharzr@rehmaniyah.com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66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12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26DF8E8-5BA3-409D-AD5F-C38F596EF2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080" y="655426"/>
            <a:ext cx="5735328" cy="1209439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781F0A-2FEA-474B-AB35-944BEE3FC86C}"/>
              </a:ext>
            </a:extLst>
          </p:cNvPr>
          <p:cNvSpPr txBox="1"/>
          <p:nvPr/>
        </p:nvSpPr>
        <p:spPr>
          <a:xfrm>
            <a:off x="466698" y="1452880"/>
            <a:ext cx="5332998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68325" indent="-568325">
              <a:spcAft>
                <a:spcPts val="1200"/>
              </a:spcAft>
              <a:buAutoNum type="arabicPeriod"/>
            </a:pP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Leadership</a:t>
            </a:r>
          </a:p>
          <a:p>
            <a:pPr marL="568325" indent="-568325">
              <a:spcAft>
                <a:spcPts val="1200"/>
              </a:spcAft>
              <a:buAutoNum type="arabicPeriod"/>
            </a:pP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Planning</a:t>
            </a:r>
          </a:p>
          <a:p>
            <a:pPr marL="568325" indent="-568325">
              <a:spcAft>
                <a:spcPts val="1200"/>
              </a:spcAft>
              <a:buAutoNum type="arabicPeriod"/>
            </a:pP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Support</a:t>
            </a:r>
          </a:p>
          <a:p>
            <a:pPr marL="568325" indent="-568325">
              <a:spcAft>
                <a:spcPts val="1200"/>
              </a:spcAft>
              <a:buAutoNum type="arabicPeriod"/>
            </a:pP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Operation</a:t>
            </a:r>
          </a:p>
          <a:p>
            <a:pPr marL="568325" indent="-568325">
              <a:spcAft>
                <a:spcPts val="1200"/>
              </a:spcAft>
              <a:buAutoNum type="arabicPeriod"/>
            </a:pP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Performance Evaluation</a:t>
            </a:r>
          </a:p>
          <a:p>
            <a:pPr marL="568325" indent="-568325">
              <a:spcAft>
                <a:spcPts val="1200"/>
              </a:spcAft>
              <a:buAutoNum type="arabicPeriod"/>
            </a:pP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Improvement</a:t>
            </a:r>
          </a:p>
        </p:txBody>
      </p:sp>
    </p:spTree>
    <p:extLst>
      <p:ext uri="{BB962C8B-B14F-4D97-AF65-F5344CB8AC3E}">
        <p14:creationId xmlns:p14="http://schemas.microsoft.com/office/powerpoint/2010/main" val="201070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15ECB44-9EF7-4622-9391-B03E51A8A4A3}"/>
              </a:ext>
            </a:extLst>
          </p:cNvPr>
          <p:cNvSpPr/>
          <p:nvPr/>
        </p:nvSpPr>
        <p:spPr>
          <a:xfrm>
            <a:off x="199422" y="356215"/>
            <a:ext cx="34703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To succeed,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6DD43C-3603-44E3-A77B-78B627860DAE}"/>
              </a:ext>
            </a:extLst>
          </p:cNvPr>
          <p:cNvSpPr/>
          <p:nvPr/>
        </p:nvSpPr>
        <p:spPr>
          <a:xfrm>
            <a:off x="199422" y="1777835"/>
            <a:ext cx="11992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distance and virtual learning institutions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1DACC4-4EBB-4B45-ABB9-34F15082E3D5}"/>
              </a:ext>
            </a:extLst>
          </p:cNvPr>
          <p:cNvSpPr/>
          <p:nvPr/>
        </p:nvSpPr>
        <p:spPr>
          <a:xfrm>
            <a:off x="3669731" y="3199455"/>
            <a:ext cx="835414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must implement</a:t>
            </a:r>
          </a:p>
          <a:p>
            <a:pPr algn="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TECHNOLOGY GOVERNANCE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6580AC-F5F6-4167-8750-AA7EA4D86DE9}"/>
              </a:ext>
            </a:extLst>
          </p:cNvPr>
          <p:cNvSpPr/>
          <p:nvPr/>
        </p:nvSpPr>
        <p:spPr>
          <a:xfrm>
            <a:off x="6031531" y="5452070"/>
            <a:ext cx="59923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and ISO 21001:2018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7588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C81341D7-48D4-4F4E-B114-0D3A057FE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" y="3623738"/>
            <a:ext cx="4906963" cy="2939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b="1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Kunstler Script" panose="030304020206070D0D06" pitchFamily="66" charset="0"/>
              </a:rPr>
              <a:t>Azhar Zia-ur-Rehman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CISA CISM CRISC ITIL MS BE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Lead Cybersecurity Manager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ISO27k Certified Lead Auditor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ISO20000 Lead Auditor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ISO22301 Lead Auditor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P.O.Box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 47859. Abu Dhabi, UAE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971 50 6139436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92 316 626 9792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azharzr@rehmaniyah.com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66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B6700E-1CC1-4308-84A7-8E7A9E4122C2}"/>
              </a:ext>
            </a:extLst>
          </p:cNvPr>
          <p:cNvSpPr txBox="1"/>
          <p:nvPr/>
        </p:nvSpPr>
        <p:spPr>
          <a:xfrm>
            <a:off x="6532880" y="660400"/>
            <a:ext cx="4495141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b="1" dirty="0">
                <a:solidFill>
                  <a:schemeClr val="accent6">
                    <a:lumMod val="75000"/>
                  </a:schemeClr>
                </a:solidFill>
                <a:latin typeface="Kunstler Script" panose="030304020206070D0D06" pitchFamily="66" charset="0"/>
              </a:rPr>
              <a:t>Thanks!</a:t>
            </a:r>
          </a:p>
        </p:txBody>
      </p:sp>
      <p:pic>
        <p:nvPicPr>
          <p:cNvPr id="6" name="Picture 3" descr="AAOU Logo">
            <a:extLst>
              <a:ext uri="{FF2B5EF4-FFF2-40B4-BE49-F238E27FC236}">
                <a16:creationId xmlns:a16="http://schemas.microsoft.com/office/drawing/2014/main" id="{E56448EB-B13D-4C6E-B1BD-3D0243637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329" y="3498428"/>
            <a:ext cx="3190241" cy="31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486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3422F48-EFE1-46F3-843A-7FDAFBD12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862657"/>
              </p:ext>
            </p:extLst>
          </p:nvPr>
        </p:nvGraphicFramePr>
        <p:xfrm>
          <a:off x="1120477" y="1385135"/>
          <a:ext cx="9951042" cy="4081588"/>
        </p:xfrm>
        <a:graphic>
          <a:graphicData uri="http://schemas.openxmlformats.org/drawingml/2006/table">
            <a:tbl>
              <a:tblPr firstRow="1" firstCol="1" bandRow="1"/>
              <a:tblGrid>
                <a:gridCol w="584330">
                  <a:extLst>
                    <a:ext uri="{9D8B030D-6E8A-4147-A177-3AD203B41FA5}">
                      <a16:colId xmlns:a16="http://schemas.microsoft.com/office/drawing/2014/main" val="1152463221"/>
                    </a:ext>
                  </a:extLst>
                </a:gridCol>
                <a:gridCol w="6340409">
                  <a:extLst>
                    <a:ext uri="{9D8B030D-6E8A-4147-A177-3AD203B41FA5}">
                      <a16:colId xmlns:a16="http://schemas.microsoft.com/office/drawing/2014/main" val="777633378"/>
                    </a:ext>
                  </a:extLst>
                </a:gridCol>
                <a:gridCol w="3026303">
                  <a:extLst>
                    <a:ext uri="{9D8B030D-6E8A-4147-A177-3AD203B41FA5}">
                      <a16:colId xmlns:a16="http://schemas.microsoft.com/office/drawing/2014/main" val="3916916074"/>
                    </a:ext>
                  </a:extLst>
                </a:gridCol>
              </a:tblGrid>
              <a:tr h="390716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Parallel Session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1.2 - 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Theme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Educational Technology and Technology in Education - 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Venue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Emerald Hall-A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Session Chair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Azhar Zia Ur Rehman - 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Moderator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Qurat ul ain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994990"/>
                  </a:ext>
                </a:extLst>
              </a:tr>
              <a:tr h="390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Sr. No.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Presentation Title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Presented by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071784"/>
                  </a:ext>
                </a:extLst>
              </a:tr>
              <a:tr h="390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Design, Usage and Impact of Virtual University Mobile LMS Application on Students Learning of Virtual University of Pakistan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Masroor Ahmed and Dr. Shahid Minhas Minhas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710735"/>
                  </a:ext>
                </a:extLst>
              </a:tr>
              <a:tr h="390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E-Learning Vlog Model Development: Enhancing Learning Motivation and Cognitive Ability (A Case Study of Students of Budgeting)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Andi Sylvana and Murtiadi Awaluddin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811390"/>
                  </a:ext>
                </a:extLst>
              </a:tr>
              <a:tr h="5651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 and Development of Virtual Practice Learning Contents with Learning Cloud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2"/>
                        </a:rPr>
                        <a:t>Kwang Sik Chung</a:t>
                      </a: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Sang Im Jung, Yeon Sin Kim, Chung Hun Lee and Younghee Woo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17606"/>
                  </a:ext>
                </a:extLst>
              </a:tr>
              <a:tr h="2162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Golden: Geospatial Model for Distance Education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3"/>
                        </a:rPr>
                        <a:t>Kamran Mir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960534"/>
                  </a:ext>
                </a:extLst>
              </a:tr>
              <a:tr h="390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Challenges in Teaching Probability Distributions through Open Distance Learning: Experiences and Insights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Saleha Naghmi Habibullah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13316"/>
                  </a:ext>
                </a:extLst>
              </a:tr>
              <a:tr h="5651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Technological Exploration and Theoretical Innovation in the Reform and Development of the Open University: VR Resource, Cloud Classroom, Flat Management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Huai-Qiang Zhang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266529"/>
                  </a:ext>
                </a:extLst>
              </a:tr>
              <a:tr h="390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Improving Self-Regulation in Online Distance Learning through Self-Efficacy and Creativity (A Study Case at UPBJJ UT Makassar)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Subirman Musa, Diki, Andi Sylvana and Murtiadi Awaluddin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4990681"/>
                  </a:ext>
                </a:extLst>
              </a:tr>
              <a:tr h="390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Internet of Things (IoT) Practices in Primary and Secondary Schools in Selected Provinces in Zambia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Daniel </a:t>
                      </a:r>
                      <a:r>
                        <a:rPr lang="en-US" sz="11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Mpolomoka</a:t>
                      </a: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and Kamran Mir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494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39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7486877-113E-402B-A2CE-B729EDDF18C6}"/>
              </a:ext>
            </a:extLst>
          </p:cNvPr>
          <p:cNvSpPr/>
          <p:nvPr/>
        </p:nvSpPr>
        <p:spPr>
          <a:xfrm>
            <a:off x="0" y="0"/>
            <a:ext cx="69362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Educational Technology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CE62E1-E733-42A8-A9EF-04A91A2D334F}"/>
              </a:ext>
            </a:extLst>
          </p:cNvPr>
          <p:cNvSpPr/>
          <p:nvPr/>
        </p:nvSpPr>
        <p:spPr>
          <a:xfrm>
            <a:off x="4898273" y="844510"/>
            <a:ext cx="72937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Technology</a:t>
            </a:r>
            <a:r>
              <a:rPr lang="en-US" sz="5400" b="1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 in Education</a:t>
            </a:r>
            <a:endParaRPr lang="en-US" sz="5400" b="1" cap="none" spc="0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BB79A6F-277B-4C0A-82E5-87F5D73A43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474426"/>
              </p:ext>
            </p:extLst>
          </p:nvPr>
        </p:nvGraphicFramePr>
        <p:xfrm>
          <a:off x="1683638" y="2179320"/>
          <a:ext cx="9951042" cy="4081588"/>
        </p:xfrm>
        <a:graphic>
          <a:graphicData uri="http://schemas.openxmlformats.org/drawingml/2006/table">
            <a:tbl>
              <a:tblPr firstRow="1" firstCol="1" bandRow="1"/>
              <a:tblGrid>
                <a:gridCol w="584330">
                  <a:extLst>
                    <a:ext uri="{9D8B030D-6E8A-4147-A177-3AD203B41FA5}">
                      <a16:colId xmlns:a16="http://schemas.microsoft.com/office/drawing/2014/main" val="1152463221"/>
                    </a:ext>
                  </a:extLst>
                </a:gridCol>
                <a:gridCol w="6340409">
                  <a:extLst>
                    <a:ext uri="{9D8B030D-6E8A-4147-A177-3AD203B41FA5}">
                      <a16:colId xmlns:a16="http://schemas.microsoft.com/office/drawing/2014/main" val="777633378"/>
                    </a:ext>
                  </a:extLst>
                </a:gridCol>
                <a:gridCol w="3026303">
                  <a:extLst>
                    <a:ext uri="{9D8B030D-6E8A-4147-A177-3AD203B41FA5}">
                      <a16:colId xmlns:a16="http://schemas.microsoft.com/office/drawing/2014/main" val="3916916074"/>
                    </a:ext>
                  </a:extLst>
                </a:gridCol>
              </a:tblGrid>
              <a:tr h="390716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Parallel Session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1.2 - 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Theme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Educational Technology and Technology in Education - 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Venue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Emerald Hall-A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Session Chair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Azhar Zia Ur Rehman - 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Moderator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Qurat ul ain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994990"/>
                  </a:ext>
                </a:extLst>
              </a:tr>
              <a:tr h="390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Sr. No.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Presentation Title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Presented by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071784"/>
                  </a:ext>
                </a:extLst>
              </a:tr>
              <a:tr h="390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Design, Usage and Impact of Virtual University Mobile LMS Application on Students Learning of Virtual University of Pakistan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Masroor Ahmed and Dr. Shahid Minhas Minhas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710735"/>
                  </a:ext>
                </a:extLst>
              </a:tr>
              <a:tr h="390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E-Learning Vlog Model Development: Enhancing Learning Motivation and Cognitive Ability (A Case Study of Students of Budgeting)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Andi Sylvana and Murtiadi Awaluddin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811390"/>
                  </a:ext>
                </a:extLst>
              </a:tr>
              <a:tr h="5651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 and Development of Virtual Practice Learning Contents with Learning Cloud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2"/>
                        </a:rPr>
                        <a:t>Kwang Sik Chung</a:t>
                      </a: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Sang Im Jung, Yeon Sin Kim, Chung Hun Lee and Younghee Woo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17606"/>
                  </a:ext>
                </a:extLst>
              </a:tr>
              <a:tr h="2162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Golden: Geospatial Model for Distance Education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3"/>
                        </a:rPr>
                        <a:t>Kamran Mir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960534"/>
                  </a:ext>
                </a:extLst>
              </a:tr>
              <a:tr h="390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Challenges in Teaching Probability Distributions through Open Distance Learning: Experiences and Insights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Saleha Naghmi Habibullah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13316"/>
                  </a:ext>
                </a:extLst>
              </a:tr>
              <a:tr h="5651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Technological Exploration and Theoretical Innovation in the Reform and Development of the Open University: VR Resource, Cloud Classroom, Flat Management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Huai-Qiang Zhang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266529"/>
                  </a:ext>
                </a:extLst>
              </a:tr>
              <a:tr h="390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Improving Self-Regulation in Online Distance Learning through Self-Efficacy and Creativity (A Study Case at UPBJJ UT Makassar)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Subirman Musa, Diki, Andi Sylvana and Murtiadi Awaluddin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4990681"/>
                  </a:ext>
                </a:extLst>
              </a:tr>
              <a:tr h="390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Internet of Things (IoT) Practices in Primary and Secondary Schools in Selected Provinces in Zambia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Daniel </a:t>
                      </a:r>
                      <a:r>
                        <a:rPr lang="en-US" sz="11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Mpolomoka</a:t>
                      </a: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and Kamran Mir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8492" marR="7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494971"/>
                  </a:ext>
                </a:extLst>
              </a:tr>
            </a:tbl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1F47EB1C-F5BD-4594-82BF-D2889D7C3F23}"/>
              </a:ext>
            </a:extLst>
          </p:cNvPr>
          <p:cNvSpPr/>
          <p:nvPr/>
        </p:nvSpPr>
        <p:spPr>
          <a:xfrm>
            <a:off x="1141890" y="5509068"/>
            <a:ext cx="426720" cy="37592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286DA992-154F-4FBD-B3FE-7EAC8A09E952}"/>
              </a:ext>
            </a:extLst>
          </p:cNvPr>
          <p:cNvSpPr/>
          <p:nvPr/>
        </p:nvSpPr>
        <p:spPr>
          <a:xfrm>
            <a:off x="877730" y="5884988"/>
            <a:ext cx="426720" cy="37592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D80877D-054C-4193-8600-E711011D6DAB}"/>
              </a:ext>
            </a:extLst>
          </p:cNvPr>
          <p:cNvSpPr/>
          <p:nvPr/>
        </p:nvSpPr>
        <p:spPr>
          <a:xfrm>
            <a:off x="877730" y="5021388"/>
            <a:ext cx="426720" cy="37592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51BCA607-D505-4BD2-9CD3-205F0F4EF0FF}"/>
              </a:ext>
            </a:extLst>
          </p:cNvPr>
          <p:cNvSpPr/>
          <p:nvPr/>
        </p:nvSpPr>
        <p:spPr>
          <a:xfrm>
            <a:off x="1141890" y="4533708"/>
            <a:ext cx="426720" cy="37592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F2C533BA-70D7-4D89-87A9-3F889842CD74}"/>
              </a:ext>
            </a:extLst>
          </p:cNvPr>
          <p:cNvSpPr/>
          <p:nvPr/>
        </p:nvSpPr>
        <p:spPr>
          <a:xfrm>
            <a:off x="877730" y="4220114"/>
            <a:ext cx="426720" cy="37592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5CA828C5-488E-4A23-8D6E-C6E76550B3CA}"/>
              </a:ext>
            </a:extLst>
          </p:cNvPr>
          <p:cNvSpPr/>
          <p:nvPr/>
        </p:nvSpPr>
        <p:spPr>
          <a:xfrm>
            <a:off x="1141890" y="3858068"/>
            <a:ext cx="426720" cy="37592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4FE3E456-0AA1-424D-B03F-A408D249C9B4}"/>
              </a:ext>
            </a:extLst>
          </p:cNvPr>
          <p:cNvSpPr/>
          <p:nvPr/>
        </p:nvSpPr>
        <p:spPr>
          <a:xfrm>
            <a:off x="877730" y="3370388"/>
            <a:ext cx="426720" cy="37592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8836B6E7-580B-4EBD-ABA7-D9669592939D}"/>
              </a:ext>
            </a:extLst>
          </p:cNvPr>
          <p:cNvSpPr/>
          <p:nvPr/>
        </p:nvSpPr>
        <p:spPr>
          <a:xfrm>
            <a:off x="1141890" y="2961256"/>
            <a:ext cx="426720" cy="37592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4430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318AE0-E98A-400E-A040-E6999A2A08D2}"/>
              </a:ext>
            </a:extLst>
          </p:cNvPr>
          <p:cNvSpPr/>
          <p:nvPr/>
        </p:nvSpPr>
        <p:spPr>
          <a:xfrm>
            <a:off x="479083" y="1929784"/>
            <a:ext cx="80232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Distance &amp; Virtual Learning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A412A9-E378-4FC6-9AA1-2A69BCDEBBA5}"/>
              </a:ext>
            </a:extLst>
          </p:cNvPr>
          <p:cNvSpPr/>
          <p:nvPr/>
        </p:nvSpPr>
        <p:spPr>
          <a:xfrm>
            <a:off x="1571603" y="3852486"/>
            <a:ext cx="103289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owes its existence to TECHNOLOGY</a:t>
            </a:r>
          </a:p>
        </p:txBody>
      </p:sp>
    </p:spTree>
    <p:extLst>
      <p:ext uri="{BB962C8B-B14F-4D97-AF65-F5344CB8AC3E}">
        <p14:creationId xmlns:p14="http://schemas.microsoft.com/office/powerpoint/2010/main" val="106457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95A71B-BDFE-4FB9-90E1-6C0384499754}"/>
              </a:ext>
            </a:extLst>
          </p:cNvPr>
          <p:cNvSpPr/>
          <p:nvPr/>
        </p:nvSpPr>
        <p:spPr>
          <a:xfrm>
            <a:off x="559740" y="1026775"/>
            <a:ext cx="1107251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TECHNOLOGY GOVERNANCE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336122-FB28-4208-8DC1-10A3A1F2BE74}"/>
              </a:ext>
            </a:extLst>
          </p:cNvPr>
          <p:cNvSpPr/>
          <p:nvPr/>
        </p:nvSpPr>
        <p:spPr>
          <a:xfrm>
            <a:off x="2084356" y="4630897"/>
            <a:ext cx="80232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Distance &amp; Virtual Learning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AD7DFE-16D3-4381-9E9D-88EEFC9B5CBC}"/>
              </a:ext>
            </a:extLst>
          </p:cNvPr>
          <p:cNvSpPr/>
          <p:nvPr/>
        </p:nvSpPr>
        <p:spPr>
          <a:xfrm>
            <a:off x="4581579" y="2967335"/>
            <a:ext cx="30288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is vital for</a:t>
            </a:r>
          </a:p>
        </p:txBody>
      </p:sp>
    </p:spTree>
    <p:extLst>
      <p:ext uri="{BB962C8B-B14F-4D97-AF65-F5344CB8AC3E}">
        <p14:creationId xmlns:p14="http://schemas.microsoft.com/office/powerpoint/2010/main" val="320396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95A71B-BDFE-4FB9-90E1-6C0384499754}"/>
              </a:ext>
            </a:extLst>
          </p:cNvPr>
          <p:cNvSpPr/>
          <p:nvPr/>
        </p:nvSpPr>
        <p:spPr>
          <a:xfrm>
            <a:off x="559740" y="1026775"/>
            <a:ext cx="1107251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TECHNOLOGY GOVERNANCE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AD7DFE-16D3-4381-9E9D-88EEFC9B5CBC}"/>
              </a:ext>
            </a:extLst>
          </p:cNvPr>
          <p:cNvSpPr/>
          <p:nvPr/>
        </p:nvSpPr>
        <p:spPr>
          <a:xfrm>
            <a:off x="4607677" y="2967335"/>
            <a:ext cx="2976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Processes</a:t>
            </a:r>
          </a:p>
        </p:txBody>
      </p:sp>
    </p:spTree>
    <p:extLst>
      <p:ext uri="{BB962C8B-B14F-4D97-AF65-F5344CB8AC3E}">
        <p14:creationId xmlns:p14="http://schemas.microsoft.com/office/powerpoint/2010/main" val="22048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95A71B-BDFE-4FB9-90E1-6C0384499754}"/>
              </a:ext>
            </a:extLst>
          </p:cNvPr>
          <p:cNvSpPr/>
          <p:nvPr/>
        </p:nvSpPr>
        <p:spPr>
          <a:xfrm>
            <a:off x="444388" y="467975"/>
            <a:ext cx="11303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TECHNOLOGY GOVERNANCE Processes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195CCC-D867-4A53-9013-4002A94F29DD}"/>
              </a:ext>
            </a:extLst>
          </p:cNvPr>
          <p:cNvSpPr/>
          <p:nvPr/>
        </p:nvSpPr>
        <p:spPr>
          <a:xfrm>
            <a:off x="389376" y="1914813"/>
            <a:ext cx="45666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1. Technology Watch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219C8F-0163-4E67-8A86-901CF8648BB1}"/>
              </a:ext>
            </a:extLst>
          </p:cNvPr>
          <p:cNvSpPr/>
          <p:nvPr/>
        </p:nvSpPr>
        <p:spPr>
          <a:xfrm>
            <a:off x="389376" y="3127879"/>
            <a:ext cx="39374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Industry Watch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88B47A-B4A6-408A-873C-440C5628521A}"/>
              </a:ext>
            </a:extLst>
          </p:cNvPr>
          <p:cNvSpPr/>
          <p:nvPr/>
        </p:nvSpPr>
        <p:spPr>
          <a:xfrm>
            <a:off x="389376" y="4340945"/>
            <a:ext cx="50000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Industrial Espionage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66D656-8B49-42A2-81AE-E3C7C26EF834}"/>
              </a:ext>
            </a:extLst>
          </p:cNvPr>
          <p:cNvSpPr/>
          <p:nvPr/>
        </p:nvSpPr>
        <p:spPr>
          <a:xfrm>
            <a:off x="389376" y="5554011"/>
            <a:ext cx="29970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4. Innovation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BFA92F-B9E7-466A-9AF7-5CF7058CA5BE}"/>
              </a:ext>
            </a:extLst>
          </p:cNvPr>
          <p:cNvSpPr/>
          <p:nvPr/>
        </p:nvSpPr>
        <p:spPr>
          <a:xfrm>
            <a:off x="6115990" y="1914813"/>
            <a:ext cx="52022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5. Technology Adoption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8EBC66-F2C5-4218-9FB8-EEAC82BF4A21}"/>
              </a:ext>
            </a:extLst>
          </p:cNvPr>
          <p:cNvSpPr/>
          <p:nvPr/>
        </p:nvSpPr>
        <p:spPr>
          <a:xfrm>
            <a:off x="6115990" y="3127879"/>
            <a:ext cx="59844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6. Technology Safeguarding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4B3A15-9C68-454E-8AD7-3AFC0DF73F03}"/>
              </a:ext>
            </a:extLst>
          </p:cNvPr>
          <p:cNvSpPr/>
          <p:nvPr/>
        </p:nvSpPr>
        <p:spPr>
          <a:xfrm>
            <a:off x="6115990" y="4340945"/>
            <a:ext cx="56091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7. Technology Retirement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263A05-4423-411F-B0D2-C5FAFB923A5C}"/>
              </a:ext>
            </a:extLst>
          </p:cNvPr>
          <p:cNvSpPr/>
          <p:nvPr/>
        </p:nvSpPr>
        <p:spPr>
          <a:xfrm>
            <a:off x="6115990" y="5554011"/>
            <a:ext cx="606121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8. Technology Management</a:t>
            </a:r>
          </a:p>
        </p:txBody>
      </p:sp>
    </p:spTree>
    <p:extLst>
      <p:ext uri="{BB962C8B-B14F-4D97-AF65-F5344CB8AC3E}">
        <p14:creationId xmlns:p14="http://schemas.microsoft.com/office/powerpoint/2010/main" val="210399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95A71B-BDFE-4FB9-90E1-6C0384499754}"/>
              </a:ext>
            </a:extLst>
          </p:cNvPr>
          <p:cNvSpPr/>
          <p:nvPr/>
        </p:nvSpPr>
        <p:spPr>
          <a:xfrm>
            <a:off x="1918927" y="3546455"/>
            <a:ext cx="83541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TECHNOLOGY GOVERNANCE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5B3D5E-90E5-4446-A8C4-5F32DD209A7C}"/>
              </a:ext>
            </a:extLst>
          </p:cNvPr>
          <p:cNvSpPr/>
          <p:nvPr/>
        </p:nvSpPr>
        <p:spPr>
          <a:xfrm>
            <a:off x="2353629" y="1392535"/>
            <a:ext cx="74847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Implementing &amp; Ensuring</a:t>
            </a:r>
          </a:p>
        </p:txBody>
      </p:sp>
    </p:spTree>
    <p:extLst>
      <p:ext uri="{BB962C8B-B14F-4D97-AF65-F5344CB8AC3E}">
        <p14:creationId xmlns:p14="http://schemas.microsoft.com/office/powerpoint/2010/main" val="132421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6058BF-493F-4EF3-B25B-501348438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8288" y="0"/>
            <a:ext cx="3255264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E68ED67-FBA0-4D2F-A6BC-20CE944B24BD}"/>
              </a:ext>
            </a:extLst>
          </p:cNvPr>
          <p:cNvSpPr/>
          <p:nvPr/>
        </p:nvSpPr>
        <p:spPr>
          <a:xfrm>
            <a:off x="813867" y="2967335"/>
            <a:ext cx="46714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ISO 21001:2018</a:t>
            </a:r>
          </a:p>
        </p:txBody>
      </p:sp>
    </p:spTree>
    <p:extLst>
      <p:ext uri="{BB962C8B-B14F-4D97-AF65-F5344CB8AC3E}">
        <p14:creationId xmlns:p14="http://schemas.microsoft.com/office/powerpoint/2010/main" val="204505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637</Words>
  <Application>Microsoft Office PowerPoint</Application>
  <PresentationFormat>Widescreen</PresentationFormat>
  <Paragraphs>114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Kunstler Script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YAHOO MAIL</dc:creator>
  <cp:lastModifiedBy>YAHOO MAIL</cp:lastModifiedBy>
  <cp:revision>1</cp:revision>
  <dcterms:created xsi:type="dcterms:W3CDTF">2019-10-13T15:13:51Z</dcterms:created>
  <dcterms:modified xsi:type="dcterms:W3CDTF">2019-10-13T15:39:12Z</dcterms:modified>
</cp:coreProperties>
</file>